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handoutMasterIdLst>
    <p:handoutMasterId r:id="rId81"/>
  </p:handoutMasterIdLst>
  <p:sldIdLst>
    <p:sldId id="256" r:id="rId2"/>
    <p:sldId id="375" r:id="rId3"/>
    <p:sldId id="288" r:id="rId4"/>
    <p:sldId id="289" r:id="rId5"/>
    <p:sldId id="290" r:id="rId6"/>
    <p:sldId id="291" r:id="rId7"/>
    <p:sldId id="292" r:id="rId8"/>
    <p:sldId id="293" r:id="rId9"/>
    <p:sldId id="376" r:id="rId10"/>
    <p:sldId id="377" r:id="rId11"/>
    <p:sldId id="378" r:id="rId12"/>
    <p:sldId id="379" r:id="rId13"/>
    <p:sldId id="294" r:id="rId14"/>
    <p:sldId id="354" r:id="rId15"/>
    <p:sldId id="295" r:id="rId16"/>
    <p:sldId id="296" r:id="rId17"/>
    <p:sldId id="297" r:id="rId18"/>
    <p:sldId id="298" r:id="rId19"/>
    <p:sldId id="299" r:id="rId20"/>
    <p:sldId id="300" r:id="rId21"/>
    <p:sldId id="301" r:id="rId22"/>
    <p:sldId id="302" r:id="rId23"/>
    <p:sldId id="355" r:id="rId24"/>
    <p:sldId id="303" r:id="rId25"/>
    <p:sldId id="358" r:id="rId26"/>
    <p:sldId id="359" r:id="rId27"/>
    <p:sldId id="360" r:id="rId28"/>
    <p:sldId id="361" r:id="rId29"/>
    <p:sldId id="305" r:id="rId30"/>
    <p:sldId id="306" r:id="rId31"/>
    <p:sldId id="307" r:id="rId32"/>
    <p:sldId id="308" r:id="rId33"/>
    <p:sldId id="309" r:id="rId34"/>
    <p:sldId id="310" r:id="rId35"/>
    <p:sldId id="313" r:id="rId36"/>
    <p:sldId id="311" r:id="rId37"/>
    <p:sldId id="312" r:id="rId38"/>
    <p:sldId id="314" r:id="rId39"/>
    <p:sldId id="315" r:id="rId40"/>
    <p:sldId id="316" r:id="rId41"/>
    <p:sldId id="317" r:id="rId42"/>
    <p:sldId id="318" r:id="rId43"/>
    <p:sldId id="319" r:id="rId44"/>
    <p:sldId id="380" r:id="rId45"/>
    <p:sldId id="381" r:id="rId46"/>
    <p:sldId id="320" r:id="rId47"/>
    <p:sldId id="321" r:id="rId48"/>
    <p:sldId id="322" r:id="rId49"/>
    <p:sldId id="323" r:id="rId50"/>
    <p:sldId id="324" r:id="rId51"/>
    <p:sldId id="325" r:id="rId52"/>
    <p:sldId id="382" r:id="rId53"/>
    <p:sldId id="326" r:id="rId54"/>
    <p:sldId id="327" r:id="rId55"/>
    <p:sldId id="362" r:id="rId56"/>
    <p:sldId id="383" r:id="rId57"/>
    <p:sldId id="385" r:id="rId58"/>
    <p:sldId id="384" r:id="rId59"/>
    <p:sldId id="386" r:id="rId60"/>
    <p:sldId id="387" r:id="rId61"/>
    <p:sldId id="388" r:id="rId62"/>
    <p:sldId id="328" r:id="rId63"/>
    <p:sldId id="363" r:id="rId64"/>
    <p:sldId id="389" r:id="rId65"/>
    <p:sldId id="329" r:id="rId66"/>
    <p:sldId id="331" r:id="rId67"/>
    <p:sldId id="330" r:id="rId68"/>
    <p:sldId id="333" r:id="rId69"/>
    <p:sldId id="334" r:id="rId70"/>
    <p:sldId id="335" r:id="rId71"/>
    <p:sldId id="356" r:id="rId72"/>
    <p:sldId id="336" r:id="rId73"/>
    <p:sldId id="357" r:id="rId74"/>
    <p:sldId id="337" r:id="rId75"/>
    <p:sldId id="338" r:id="rId76"/>
    <p:sldId id="339" r:id="rId77"/>
    <p:sldId id="340" r:id="rId78"/>
    <p:sldId id="341" r:id="rId7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49C251-DF4E-4AE5-B3D8-6CC2431CFFC3}" v="2499" dt="2020-05-11T18:08:52.6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247" autoAdjust="0"/>
    <p:restoredTop sz="96940" autoAdjust="0"/>
  </p:normalViewPr>
  <p:slideViewPr>
    <p:cSldViewPr>
      <p:cViewPr varScale="1">
        <p:scale>
          <a:sx n="83" d="100"/>
          <a:sy n="83" d="100"/>
        </p:scale>
        <p:origin x="96" y="618"/>
      </p:cViewPr>
      <p:guideLst>
        <p:guide orient="horz" pos="2160"/>
        <p:guide pos="2880"/>
      </p:guideLst>
    </p:cSldViewPr>
  </p:slideViewPr>
  <p:outlineViewPr>
    <p:cViewPr>
      <p:scale>
        <a:sx n="33" d="100"/>
        <a:sy n="33" d="100"/>
      </p:scale>
      <p:origin x="0" y="-18678"/>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4" d="100"/>
          <a:sy n="64" d="100"/>
        </p:scale>
        <p:origin x="1224"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D98932E1-BFAE-47FF-9870-EE52ED89CA8D}"/>
    <pc:docChg chg="undo custSel addSld modSld modShowInfo">
      <pc:chgData name="仁園 呂" userId="eef67f80-1e14-4c90-a22b-aad4575b3ef9" providerId="ADAL" clId="{D98932E1-BFAE-47FF-9870-EE52ED89CA8D}" dt="2020-04-23T18:40:22.372" v="1826" actId="5793"/>
      <pc:docMkLst>
        <pc:docMk/>
      </pc:docMkLst>
      <pc:sldChg chg="addSp delSp modSp mod modTransition">
        <pc:chgData name="仁園 呂" userId="eef67f80-1e14-4c90-a22b-aad4575b3ef9" providerId="ADAL" clId="{D98932E1-BFAE-47FF-9870-EE52ED89CA8D}" dt="2020-04-20T19:06:29.488" v="1636"/>
        <pc:sldMkLst>
          <pc:docMk/>
          <pc:sldMk cId="0" sldId="256"/>
        </pc:sldMkLst>
        <pc:grpChg chg="del mod">
          <ac:chgData name="仁園 呂" userId="eef67f80-1e14-4c90-a22b-aad4575b3ef9" providerId="ADAL" clId="{D98932E1-BFAE-47FF-9870-EE52ED89CA8D}" dt="2020-04-20T18:32:12.741" v="463"/>
          <ac:grpSpMkLst>
            <pc:docMk/>
            <pc:sldMk cId="0" sldId="256"/>
            <ac:grpSpMk id="14" creationId="{048C65D2-3487-417A-BDB4-37834FE7F177}"/>
          </ac:grpSpMkLst>
        </pc:grpChg>
        <pc:grpChg chg="del mod">
          <ac:chgData name="仁園 呂" userId="eef67f80-1e14-4c90-a22b-aad4575b3ef9" providerId="ADAL" clId="{D98932E1-BFAE-47FF-9870-EE52ED89CA8D}" dt="2020-04-20T19:01:14.805" v="1250"/>
          <ac:grpSpMkLst>
            <pc:docMk/>
            <pc:sldMk cId="0" sldId="256"/>
            <ac:grpSpMk id="24" creationId="{9F8C4F29-F10A-45A8-A6D8-8A623917E01B}"/>
          </ac:grpSpMkLst>
        </pc:grpChg>
        <pc:inkChg chg="add del">
          <ac:chgData name="仁園 呂" userId="eef67f80-1e14-4c90-a22b-aad4575b3ef9" providerId="ADAL" clId="{D98932E1-BFAE-47FF-9870-EE52ED89CA8D}" dt="2020-04-20T18:24:23.461" v="223"/>
          <ac:inkMkLst>
            <pc:docMk/>
            <pc:sldMk cId="0" sldId="256"/>
            <ac:inkMk id="4" creationId="{95ACF5E5-F71B-4F1E-BD63-C4743D439A88}"/>
          </ac:inkMkLst>
        </pc:inkChg>
        <pc:inkChg chg="add del">
          <ac:chgData name="仁園 呂" userId="eef67f80-1e14-4c90-a22b-aad4575b3ef9" providerId="ADAL" clId="{D98932E1-BFAE-47FF-9870-EE52ED89CA8D}" dt="2020-04-20T19:01:16.462" v="1252"/>
          <ac:inkMkLst>
            <pc:docMk/>
            <pc:sldMk cId="0" sldId="256"/>
            <ac:inkMk id="5" creationId="{BF3AB8A1-ED48-4DE3-B7B5-2FE4BBA79BDD}"/>
          </ac:inkMkLst>
        </pc:inkChg>
        <pc:inkChg chg="add del">
          <ac:chgData name="仁園 呂" userId="eef67f80-1e14-4c90-a22b-aad4575b3ef9" providerId="ADAL" clId="{D98932E1-BFAE-47FF-9870-EE52ED89CA8D}" dt="2020-04-20T18:27:09.801" v="228"/>
          <ac:inkMkLst>
            <pc:docMk/>
            <pc:sldMk cId="0" sldId="256"/>
            <ac:inkMk id="6" creationId="{A057CE0F-4785-4627-8FEA-4639BA6A3719}"/>
          </ac:inkMkLst>
        </pc:inkChg>
        <pc:inkChg chg="add del">
          <ac:chgData name="仁園 呂" userId="eef67f80-1e14-4c90-a22b-aad4575b3ef9" providerId="ADAL" clId="{D98932E1-BFAE-47FF-9870-EE52ED89CA8D}" dt="2020-04-20T18:27:09.801" v="227"/>
          <ac:inkMkLst>
            <pc:docMk/>
            <pc:sldMk cId="0" sldId="256"/>
            <ac:inkMk id="7" creationId="{20A6073A-A016-4A82-A97C-F35A2AAD8B5B}"/>
          </ac:inkMkLst>
        </pc:inkChg>
        <pc:inkChg chg="add del">
          <ac:chgData name="仁園 呂" userId="eef67f80-1e14-4c90-a22b-aad4575b3ef9" providerId="ADAL" clId="{D98932E1-BFAE-47FF-9870-EE52ED89CA8D}" dt="2020-04-20T18:32:12.741" v="459"/>
          <ac:inkMkLst>
            <pc:docMk/>
            <pc:sldMk cId="0" sldId="256"/>
            <ac:inkMk id="8" creationId="{285B8688-72F5-4DDE-BA1E-A3EF337775B9}"/>
          </ac:inkMkLst>
        </pc:inkChg>
        <pc:inkChg chg="add del">
          <ac:chgData name="仁園 呂" userId="eef67f80-1e14-4c90-a22b-aad4575b3ef9" providerId="ADAL" clId="{D98932E1-BFAE-47FF-9870-EE52ED89CA8D}" dt="2020-04-20T18:32:12.741" v="462"/>
          <ac:inkMkLst>
            <pc:docMk/>
            <pc:sldMk cId="0" sldId="256"/>
            <ac:inkMk id="9" creationId="{FB60B30C-8401-4C3B-8ECC-CCDB2F3C7BAF}"/>
          </ac:inkMkLst>
        </pc:inkChg>
        <pc:inkChg chg="add del mod">
          <ac:chgData name="仁園 呂" userId="eef67f80-1e14-4c90-a22b-aad4575b3ef9" providerId="ADAL" clId="{D98932E1-BFAE-47FF-9870-EE52ED89CA8D}" dt="2020-04-20T18:32:12.741" v="460"/>
          <ac:inkMkLst>
            <pc:docMk/>
            <pc:sldMk cId="0" sldId="256"/>
            <ac:inkMk id="10" creationId="{7826F3AC-EF64-4D9A-B05B-9D54FEEF9AEA}"/>
          </ac:inkMkLst>
        </pc:inkChg>
        <pc:inkChg chg="add del mod">
          <ac:chgData name="仁園 呂" userId="eef67f80-1e14-4c90-a22b-aad4575b3ef9" providerId="ADAL" clId="{D98932E1-BFAE-47FF-9870-EE52ED89CA8D}" dt="2020-04-20T18:32:12.741" v="464"/>
          <ac:inkMkLst>
            <pc:docMk/>
            <pc:sldMk cId="0" sldId="256"/>
            <ac:inkMk id="11" creationId="{39EBACB6-2FFB-4755-A8A2-02CDC2608CF6}"/>
          </ac:inkMkLst>
        </pc:inkChg>
        <pc:inkChg chg="add del mod">
          <ac:chgData name="仁園 呂" userId="eef67f80-1e14-4c90-a22b-aad4575b3ef9" providerId="ADAL" clId="{D98932E1-BFAE-47FF-9870-EE52ED89CA8D}" dt="2020-04-20T18:32:12.741" v="463"/>
          <ac:inkMkLst>
            <pc:docMk/>
            <pc:sldMk cId="0" sldId="256"/>
            <ac:inkMk id="12" creationId="{1F0D77A4-56F1-46C8-BE5F-7D705BD3AC7A}"/>
          </ac:inkMkLst>
        </pc:inkChg>
        <pc:inkChg chg="add del">
          <ac:chgData name="仁園 呂" userId="eef67f80-1e14-4c90-a22b-aad4575b3ef9" providerId="ADAL" clId="{D98932E1-BFAE-47FF-9870-EE52ED89CA8D}" dt="2020-04-20T18:32:12.741" v="461"/>
          <ac:inkMkLst>
            <pc:docMk/>
            <pc:sldMk cId="0" sldId="256"/>
            <ac:inkMk id="13" creationId="{31EE6202-08D7-4064-B345-FE8CA4103948}"/>
          </ac:inkMkLst>
        </pc:inkChg>
        <pc:inkChg chg="add del">
          <ac:chgData name="仁園 呂" userId="eef67f80-1e14-4c90-a22b-aad4575b3ef9" providerId="ADAL" clId="{D98932E1-BFAE-47FF-9870-EE52ED89CA8D}" dt="2020-04-20T19:00:53.670" v="1237"/>
          <ac:inkMkLst>
            <pc:docMk/>
            <pc:sldMk cId="0" sldId="256"/>
            <ac:inkMk id="15" creationId="{B4463866-C31C-4ED1-8455-AF16339BDF8C}"/>
          </ac:inkMkLst>
        </pc:inkChg>
        <pc:inkChg chg="add del">
          <ac:chgData name="仁園 呂" userId="eef67f80-1e14-4c90-a22b-aad4575b3ef9" providerId="ADAL" clId="{D98932E1-BFAE-47FF-9870-EE52ED89CA8D}" dt="2020-04-20T19:00:53.670" v="1236"/>
          <ac:inkMkLst>
            <pc:docMk/>
            <pc:sldMk cId="0" sldId="256"/>
            <ac:inkMk id="16" creationId="{5B8FC6E9-62D2-4234-A753-457831BBBA77}"/>
          </ac:inkMkLst>
        </pc:inkChg>
        <pc:inkChg chg="add">
          <ac:chgData name="仁園 呂" userId="eef67f80-1e14-4c90-a22b-aad4575b3ef9" providerId="ADAL" clId="{D98932E1-BFAE-47FF-9870-EE52ED89CA8D}" dt="2020-04-20T19:01:05.806" v="1238" actId="9405"/>
          <ac:inkMkLst>
            <pc:docMk/>
            <pc:sldMk cId="0" sldId="256"/>
            <ac:inkMk id="17" creationId="{FCEBAF5B-F9BF-4C63-96E1-18AF6D979554}"/>
          </ac:inkMkLst>
        </pc:inkChg>
        <pc:inkChg chg="add del mod">
          <ac:chgData name="仁園 呂" userId="eef67f80-1e14-4c90-a22b-aad4575b3ef9" providerId="ADAL" clId="{D98932E1-BFAE-47FF-9870-EE52ED89CA8D}" dt="2020-04-20T19:01:14.805" v="1251"/>
          <ac:inkMkLst>
            <pc:docMk/>
            <pc:sldMk cId="0" sldId="256"/>
            <ac:inkMk id="18" creationId="{0533C4AA-2B7A-49E0-A693-0BE06C9C950B}"/>
          </ac:inkMkLst>
        </pc:inkChg>
        <pc:inkChg chg="add del mod">
          <ac:chgData name="仁園 呂" userId="eef67f80-1e14-4c90-a22b-aad4575b3ef9" providerId="ADAL" clId="{D98932E1-BFAE-47FF-9870-EE52ED89CA8D}" dt="2020-04-20T19:01:14.805" v="1246"/>
          <ac:inkMkLst>
            <pc:docMk/>
            <pc:sldMk cId="0" sldId="256"/>
            <ac:inkMk id="19" creationId="{51751D29-5835-41D5-9287-6661E36D18FD}"/>
          </ac:inkMkLst>
        </pc:inkChg>
        <pc:inkChg chg="add del mod">
          <ac:chgData name="仁園 呂" userId="eef67f80-1e14-4c90-a22b-aad4575b3ef9" providerId="ADAL" clId="{D98932E1-BFAE-47FF-9870-EE52ED89CA8D}" dt="2020-04-20T19:01:14.805" v="1247"/>
          <ac:inkMkLst>
            <pc:docMk/>
            <pc:sldMk cId="0" sldId="256"/>
            <ac:inkMk id="20" creationId="{94D1F4EB-20DE-49B5-A4F8-AFD3F3A8FB3D}"/>
          </ac:inkMkLst>
        </pc:inkChg>
        <pc:inkChg chg="add del mod">
          <ac:chgData name="仁園 呂" userId="eef67f80-1e14-4c90-a22b-aad4575b3ef9" providerId="ADAL" clId="{D98932E1-BFAE-47FF-9870-EE52ED89CA8D}" dt="2020-04-20T19:01:14.805" v="1248"/>
          <ac:inkMkLst>
            <pc:docMk/>
            <pc:sldMk cId="0" sldId="256"/>
            <ac:inkMk id="21" creationId="{CCB5ADB3-83DC-4179-81D8-6F0F2BAF2EE7}"/>
          </ac:inkMkLst>
        </pc:inkChg>
        <pc:inkChg chg="add del mod">
          <ac:chgData name="仁園 呂" userId="eef67f80-1e14-4c90-a22b-aad4575b3ef9" providerId="ADAL" clId="{D98932E1-BFAE-47FF-9870-EE52ED89CA8D}" dt="2020-04-20T19:01:14.805" v="1250"/>
          <ac:inkMkLst>
            <pc:docMk/>
            <pc:sldMk cId="0" sldId="256"/>
            <ac:inkMk id="22" creationId="{CF6D43B1-62FD-4BBC-A019-7313AA113CF7}"/>
          </ac:inkMkLst>
        </pc:inkChg>
        <pc:inkChg chg="add del mod">
          <ac:chgData name="仁園 呂" userId="eef67f80-1e14-4c90-a22b-aad4575b3ef9" providerId="ADAL" clId="{D98932E1-BFAE-47FF-9870-EE52ED89CA8D}" dt="2020-04-20T19:01:14.805" v="1249"/>
          <ac:inkMkLst>
            <pc:docMk/>
            <pc:sldMk cId="0" sldId="256"/>
            <ac:inkMk id="23" creationId="{8DE041FD-8B78-4E08-906B-D0074E80B5E4}"/>
          </ac:inkMkLst>
        </pc:inkChg>
      </pc:sldChg>
      <pc:sldChg chg="addSp delSp modSp mod modTransition">
        <pc:chgData name="仁園 呂" userId="eef67f80-1e14-4c90-a22b-aad4575b3ef9" providerId="ADAL" clId="{D98932E1-BFAE-47FF-9870-EE52ED89CA8D}" dt="2020-04-20T19:06:29.488" v="1642"/>
        <pc:sldMkLst>
          <pc:docMk/>
          <pc:sldMk cId="0" sldId="258"/>
        </pc:sldMkLst>
        <pc:spChg chg="mod">
          <ac:chgData name="仁園 呂" userId="eef67f80-1e14-4c90-a22b-aad4575b3ef9" providerId="ADAL" clId="{D98932E1-BFAE-47FF-9870-EE52ED89CA8D}" dt="2020-04-20T18:54:33.337" v="788"/>
          <ac:spMkLst>
            <pc:docMk/>
            <pc:sldMk cId="0" sldId="258"/>
            <ac:spMk id="2" creationId="{00000000-0000-0000-0000-000000000000}"/>
          </ac:spMkLst>
        </pc:spChg>
        <pc:spChg chg="mod">
          <ac:chgData name="仁園 呂" userId="eef67f80-1e14-4c90-a22b-aad4575b3ef9" providerId="ADAL" clId="{D98932E1-BFAE-47FF-9870-EE52ED89CA8D}" dt="2020-04-20T18:54:33.337" v="788"/>
          <ac:spMkLst>
            <pc:docMk/>
            <pc:sldMk cId="0" sldId="258"/>
            <ac:spMk id="6" creationId="{080F4BCE-CF22-4903-9EEC-2E579D30D57C}"/>
          </ac:spMkLst>
        </pc:spChg>
        <pc:grpChg chg="del mod">
          <ac:chgData name="仁園 呂" userId="eef67f80-1e14-4c90-a22b-aad4575b3ef9" providerId="ADAL" clId="{D98932E1-BFAE-47FF-9870-EE52ED89CA8D}" dt="2020-04-20T18:51:02.490" v="698"/>
          <ac:grpSpMkLst>
            <pc:docMk/>
            <pc:sldMk cId="0" sldId="258"/>
            <ac:grpSpMk id="9" creationId="{E6990FD4-62EC-42EC-A347-5F1F59E7CB54}"/>
          </ac:grpSpMkLst>
        </pc:grpChg>
        <pc:grpChg chg="del mod">
          <ac:chgData name="仁園 呂" userId="eef67f80-1e14-4c90-a22b-aad4575b3ef9" providerId="ADAL" clId="{D98932E1-BFAE-47FF-9870-EE52ED89CA8D}" dt="2020-04-20T18:54:09.277" v="780"/>
          <ac:grpSpMkLst>
            <pc:docMk/>
            <pc:sldMk cId="0" sldId="258"/>
            <ac:grpSpMk id="19" creationId="{B5120482-1B08-4EB3-885D-6888B157B36F}"/>
          </ac:grpSpMkLst>
        </pc:grpChg>
        <pc:grpChg chg="del mod">
          <ac:chgData name="仁園 呂" userId="eef67f80-1e14-4c90-a22b-aad4575b3ef9" providerId="ADAL" clId="{D98932E1-BFAE-47FF-9870-EE52ED89CA8D}" dt="2020-04-20T18:54:09.277" v="779"/>
          <ac:grpSpMkLst>
            <pc:docMk/>
            <pc:sldMk cId="0" sldId="258"/>
            <ac:grpSpMk id="20" creationId="{FA15366F-9CD1-4664-BA8B-907B2E51D542}"/>
          </ac:grpSpMkLst>
        </pc:grpChg>
        <pc:grpChg chg="del mod">
          <ac:chgData name="仁園 呂" userId="eef67f80-1e14-4c90-a22b-aad4575b3ef9" providerId="ADAL" clId="{D98932E1-BFAE-47FF-9870-EE52ED89CA8D}" dt="2020-04-20T18:51:28.563" v="712"/>
          <ac:grpSpMkLst>
            <pc:docMk/>
            <pc:sldMk cId="0" sldId="258"/>
            <ac:grpSpMk id="24" creationId="{D2773AF1-90DB-4E27-BCE2-7FACEB3EA949}"/>
          </ac:grpSpMkLst>
        </pc:grpChg>
        <pc:grpChg chg="del mod">
          <ac:chgData name="仁園 呂" userId="eef67f80-1e14-4c90-a22b-aad4575b3ef9" providerId="ADAL" clId="{D98932E1-BFAE-47FF-9870-EE52ED89CA8D}" dt="2020-04-20T18:54:09.277" v="784"/>
          <ac:grpSpMkLst>
            <pc:docMk/>
            <pc:sldMk cId="0" sldId="258"/>
            <ac:grpSpMk id="34" creationId="{64788CFF-89D8-48F2-8D87-F2D14FE69C70}"/>
          </ac:grpSpMkLst>
        </pc:grpChg>
        <pc:grpChg chg="del mod">
          <ac:chgData name="仁園 呂" userId="eef67f80-1e14-4c90-a22b-aad4575b3ef9" providerId="ADAL" clId="{D98932E1-BFAE-47FF-9870-EE52ED89CA8D}" dt="2020-04-20T18:54:09.277" v="769"/>
          <ac:grpSpMkLst>
            <pc:docMk/>
            <pc:sldMk cId="0" sldId="258"/>
            <ac:grpSpMk id="43" creationId="{515536FC-3703-4759-8ECC-4B35176E33BD}"/>
          </ac:grpSpMkLst>
        </pc:grpChg>
        <pc:grpChg chg="del mod">
          <ac:chgData name="仁園 呂" userId="eef67f80-1e14-4c90-a22b-aad4575b3ef9" providerId="ADAL" clId="{D98932E1-BFAE-47FF-9870-EE52ED89CA8D}" dt="2020-04-20T18:54:09.277" v="781"/>
          <ac:grpSpMkLst>
            <pc:docMk/>
            <pc:sldMk cId="0" sldId="258"/>
            <ac:grpSpMk id="52" creationId="{8F20E529-B9D9-4F17-ABAF-49833499707A}"/>
          </ac:grpSpMkLst>
        </pc:grpChg>
        <pc:inkChg chg="add del">
          <ac:chgData name="仁園 呂" userId="eef67f80-1e14-4c90-a22b-aad4575b3ef9" providerId="ADAL" clId="{D98932E1-BFAE-47FF-9870-EE52ED89CA8D}" dt="2020-04-20T18:50:34.137" v="689"/>
          <ac:inkMkLst>
            <pc:docMk/>
            <pc:sldMk cId="0" sldId="258"/>
            <ac:inkMk id="4" creationId="{A8471B60-57A3-4362-9B49-0398EB899DF4}"/>
          </ac:inkMkLst>
        </pc:inkChg>
        <pc:inkChg chg="add del">
          <ac:chgData name="仁園 呂" userId="eef67f80-1e14-4c90-a22b-aad4575b3ef9" providerId="ADAL" clId="{D98932E1-BFAE-47FF-9870-EE52ED89CA8D}" dt="2020-04-20T18:50:34.137" v="690"/>
          <ac:inkMkLst>
            <pc:docMk/>
            <pc:sldMk cId="0" sldId="258"/>
            <ac:inkMk id="5" creationId="{F46980C2-DE09-4CD3-B6C2-DBD8F3B07308}"/>
          </ac:inkMkLst>
        </pc:inkChg>
        <pc:inkChg chg="add del mod">
          <ac:chgData name="仁園 呂" userId="eef67f80-1e14-4c90-a22b-aad4575b3ef9" providerId="ADAL" clId="{D98932E1-BFAE-47FF-9870-EE52ED89CA8D}" dt="2020-04-20T18:51:02.490" v="698"/>
          <ac:inkMkLst>
            <pc:docMk/>
            <pc:sldMk cId="0" sldId="258"/>
            <ac:inkMk id="7" creationId="{D02D5BE6-90E1-4C28-9DB6-79EF1F6122CD}"/>
          </ac:inkMkLst>
        </pc:inkChg>
        <pc:inkChg chg="add del mod">
          <ac:chgData name="仁園 呂" userId="eef67f80-1e14-4c90-a22b-aad4575b3ef9" providerId="ADAL" clId="{D98932E1-BFAE-47FF-9870-EE52ED89CA8D}" dt="2020-04-20T18:51:02.490" v="699"/>
          <ac:inkMkLst>
            <pc:docMk/>
            <pc:sldMk cId="0" sldId="258"/>
            <ac:inkMk id="8" creationId="{5012787D-5AF4-4635-9F66-AB98B04A46B5}"/>
          </ac:inkMkLst>
        </pc:inkChg>
        <pc:inkChg chg="add del">
          <ac:chgData name="仁園 呂" userId="eef67f80-1e14-4c90-a22b-aad4575b3ef9" providerId="ADAL" clId="{D98932E1-BFAE-47FF-9870-EE52ED89CA8D}" dt="2020-04-20T18:50:45.915" v="695"/>
          <ac:inkMkLst>
            <pc:docMk/>
            <pc:sldMk cId="0" sldId="258"/>
            <ac:inkMk id="10" creationId="{27A67082-7799-4889-BDBE-1878236AB379}"/>
          </ac:inkMkLst>
        </pc:inkChg>
        <pc:inkChg chg="add del">
          <ac:chgData name="仁園 呂" userId="eef67f80-1e14-4c90-a22b-aad4575b3ef9" providerId="ADAL" clId="{D98932E1-BFAE-47FF-9870-EE52ED89CA8D}" dt="2020-04-20T18:50:50.140" v="697"/>
          <ac:inkMkLst>
            <pc:docMk/>
            <pc:sldMk cId="0" sldId="258"/>
            <ac:inkMk id="11" creationId="{60D2D449-D20E-43D8-B1AC-2F8B3CF394D7}"/>
          </ac:inkMkLst>
        </pc:inkChg>
        <pc:inkChg chg="add del mod">
          <ac:chgData name="仁園 呂" userId="eef67f80-1e14-4c90-a22b-aad4575b3ef9" providerId="ADAL" clId="{D98932E1-BFAE-47FF-9870-EE52ED89CA8D}" dt="2020-04-20T18:54:09.277" v="786"/>
          <ac:inkMkLst>
            <pc:docMk/>
            <pc:sldMk cId="0" sldId="258"/>
            <ac:inkMk id="12" creationId="{B5C9F049-7953-4535-B858-6358B5153330}"/>
          </ac:inkMkLst>
        </pc:inkChg>
        <pc:inkChg chg="add del mod">
          <ac:chgData name="仁園 呂" userId="eef67f80-1e14-4c90-a22b-aad4575b3ef9" providerId="ADAL" clId="{D98932E1-BFAE-47FF-9870-EE52ED89CA8D}" dt="2020-04-20T18:54:09.277" v="779"/>
          <ac:inkMkLst>
            <pc:docMk/>
            <pc:sldMk cId="0" sldId="258"/>
            <ac:inkMk id="13" creationId="{EFD3AE94-247D-4B96-9262-BBD39613492C}"/>
          </ac:inkMkLst>
        </pc:inkChg>
        <pc:inkChg chg="add del mod">
          <ac:chgData name="仁園 呂" userId="eef67f80-1e14-4c90-a22b-aad4575b3ef9" providerId="ADAL" clId="{D98932E1-BFAE-47FF-9870-EE52ED89CA8D}" dt="2020-04-20T18:54:09.277" v="758"/>
          <ac:inkMkLst>
            <pc:docMk/>
            <pc:sldMk cId="0" sldId="258"/>
            <ac:inkMk id="14" creationId="{4ECE4850-0B7B-4713-9849-E5328BC1BDD5}"/>
          </ac:inkMkLst>
        </pc:inkChg>
        <pc:inkChg chg="add del mod">
          <ac:chgData name="仁園 呂" userId="eef67f80-1e14-4c90-a22b-aad4575b3ef9" providerId="ADAL" clId="{D98932E1-BFAE-47FF-9870-EE52ED89CA8D}" dt="2020-04-20T18:54:09.277" v="768"/>
          <ac:inkMkLst>
            <pc:docMk/>
            <pc:sldMk cId="0" sldId="258"/>
            <ac:inkMk id="15" creationId="{738527EE-3DEC-4132-BE73-B26CCBD0EBB6}"/>
          </ac:inkMkLst>
        </pc:inkChg>
        <pc:inkChg chg="add del mod">
          <ac:chgData name="仁園 呂" userId="eef67f80-1e14-4c90-a22b-aad4575b3ef9" providerId="ADAL" clId="{D98932E1-BFAE-47FF-9870-EE52ED89CA8D}" dt="2020-04-20T18:54:09.277" v="773"/>
          <ac:inkMkLst>
            <pc:docMk/>
            <pc:sldMk cId="0" sldId="258"/>
            <ac:inkMk id="16" creationId="{F0D8233E-9574-46FC-88D1-4A04BCA2C10A}"/>
          </ac:inkMkLst>
        </pc:inkChg>
        <pc:inkChg chg="add del mod">
          <ac:chgData name="仁園 呂" userId="eef67f80-1e14-4c90-a22b-aad4575b3ef9" providerId="ADAL" clId="{D98932E1-BFAE-47FF-9870-EE52ED89CA8D}" dt="2020-04-20T18:54:09.277" v="787"/>
          <ac:inkMkLst>
            <pc:docMk/>
            <pc:sldMk cId="0" sldId="258"/>
            <ac:inkMk id="17" creationId="{31C2FBF4-DD70-499B-8C62-AC7A494982E5}"/>
          </ac:inkMkLst>
        </pc:inkChg>
        <pc:inkChg chg="add del mod">
          <ac:chgData name="仁園 呂" userId="eef67f80-1e14-4c90-a22b-aad4575b3ef9" providerId="ADAL" clId="{D98932E1-BFAE-47FF-9870-EE52ED89CA8D}" dt="2020-04-20T18:54:09.277" v="780"/>
          <ac:inkMkLst>
            <pc:docMk/>
            <pc:sldMk cId="0" sldId="258"/>
            <ac:inkMk id="18" creationId="{EC36E143-D11B-4339-8FA8-FD8481A2FBB6}"/>
          </ac:inkMkLst>
        </pc:inkChg>
        <pc:inkChg chg="add del">
          <ac:chgData name="仁園 呂" userId="eef67f80-1e14-4c90-a22b-aad4575b3ef9" providerId="ADAL" clId="{D98932E1-BFAE-47FF-9870-EE52ED89CA8D}" dt="2020-04-20T18:54:09.277" v="775"/>
          <ac:inkMkLst>
            <pc:docMk/>
            <pc:sldMk cId="0" sldId="258"/>
            <ac:inkMk id="21" creationId="{FA946442-B024-4794-A435-E93E175A87FD}"/>
          </ac:inkMkLst>
        </pc:inkChg>
        <pc:inkChg chg="add del mod">
          <ac:chgData name="仁園 呂" userId="eef67f80-1e14-4c90-a22b-aad4575b3ef9" providerId="ADAL" clId="{D98932E1-BFAE-47FF-9870-EE52ED89CA8D}" dt="2020-04-20T18:51:28.563" v="713"/>
          <ac:inkMkLst>
            <pc:docMk/>
            <pc:sldMk cId="0" sldId="258"/>
            <ac:inkMk id="22" creationId="{95CC7B7C-7A7A-4E31-B537-7DDCB27045A4}"/>
          </ac:inkMkLst>
        </pc:inkChg>
        <pc:inkChg chg="add del mod">
          <ac:chgData name="仁園 呂" userId="eef67f80-1e14-4c90-a22b-aad4575b3ef9" providerId="ADAL" clId="{D98932E1-BFAE-47FF-9870-EE52ED89CA8D}" dt="2020-04-20T18:51:28.563" v="712"/>
          <ac:inkMkLst>
            <pc:docMk/>
            <pc:sldMk cId="0" sldId="258"/>
            <ac:inkMk id="23" creationId="{CE2838E5-5B6B-40F4-B9EC-83EA47E3069C}"/>
          </ac:inkMkLst>
        </pc:inkChg>
        <pc:inkChg chg="add del mod">
          <ac:chgData name="仁園 呂" userId="eef67f80-1e14-4c90-a22b-aad4575b3ef9" providerId="ADAL" clId="{D98932E1-BFAE-47FF-9870-EE52ED89CA8D}" dt="2020-04-20T18:54:09.277" v="759"/>
          <ac:inkMkLst>
            <pc:docMk/>
            <pc:sldMk cId="0" sldId="258"/>
            <ac:inkMk id="25" creationId="{EA2F464B-D50C-4FE3-8656-D7F3CF7D1974}"/>
          </ac:inkMkLst>
        </pc:inkChg>
        <pc:inkChg chg="add del mod">
          <ac:chgData name="仁園 呂" userId="eef67f80-1e14-4c90-a22b-aad4575b3ef9" providerId="ADAL" clId="{D98932E1-BFAE-47FF-9870-EE52ED89CA8D}" dt="2020-04-20T18:54:09.277" v="753"/>
          <ac:inkMkLst>
            <pc:docMk/>
            <pc:sldMk cId="0" sldId="258"/>
            <ac:inkMk id="26" creationId="{A03A6C42-24CA-480F-8132-A16FB70C130B}"/>
          </ac:inkMkLst>
        </pc:inkChg>
        <pc:inkChg chg="add del mod">
          <ac:chgData name="仁園 呂" userId="eef67f80-1e14-4c90-a22b-aad4575b3ef9" providerId="ADAL" clId="{D98932E1-BFAE-47FF-9870-EE52ED89CA8D}" dt="2020-04-20T18:54:09.277" v="784"/>
          <ac:inkMkLst>
            <pc:docMk/>
            <pc:sldMk cId="0" sldId="258"/>
            <ac:inkMk id="27" creationId="{AC25A26C-ACF4-4393-85CA-E1C7C17407EB}"/>
          </ac:inkMkLst>
        </pc:inkChg>
        <pc:inkChg chg="add del mod">
          <ac:chgData name="仁園 呂" userId="eef67f80-1e14-4c90-a22b-aad4575b3ef9" providerId="ADAL" clId="{D98932E1-BFAE-47FF-9870-EE52ED89CA8D}" dt="2020-04-20T18:54:09.277" v="771"/>
          <ac:inkMkLst>
            <pc:docMk/>
            <pc:sldMk cId="0" sldId="258"/>
            <ac:inkMk id="28" creationId="{CC594D57-042E-4E64-980F-833F0F075E7F}"/>
          </ac:inkMkLst>
        </pc:inkChg>
        <pc:inkChg chg="add del mod">
          <ac:chgData name="仁園 呂" userId="eef67f80-1e14-4c90-a22b-aad4575b3ef9" providerId="ADAL" clId="{D98932E1-BFAE-47FF-9870-EE52ED89CA8D}" dt="2020-04-20T18:54:09.277" v="782"/>
          <ac:inkMkLst>
            <pc:docMk/>
            <pc:sldMk cId="0" sldId="258"/>
            <ac:inkMk id="29" creationId="{32ACE0AA-72BF-4391-BE34-E3E097CFFE23}"/>
          </ac:inkMkLst>
        </pc:inkChg>
        <pc:inkChg chg="add del mod">
          <ac:chgData name="仁園 呂" userId="eef67f80-1e14-4c90-a22b-aad4575b3ef9" providerId="ADAL" clId="{D98932E1-BFAE-47FF-9870-EE52ED89CA8D}" dt="2020-04-20T18:54:09.277" v="777"/>
          <ac:inkMkLst>
            <pc:docMk/>
            <pc:sldMk cId="0" sldId="258"/>
            <ac:inkMk id="30" creationId="{481A4101-DA83-464D-A4D4-756D3386EB17}"/>
          </ac:inkMkLst>
        </pc:inkChg>
        <pc:inkChg chg="add del mod">
          <ac:chgData name="仁園 呂" userId="eef67f80-1e14-4c90-a22b-aad4575b3ef9" providerId="ADAL" clId="{D98932E1-BFAE-47FF-9870-EE52ED89CA8D}" dt="2020-04-20T18:54:09.277" v="755"/>
          <ac:inkMkLst>
            <pc:docMk/>
            <pc:sldMk cId="0" sldId="258"/>
            <ac:inkMk id="31" creationId="{AFA1A02E-7DED-44F7-9346-1BF9AED28D10}"/>
          </ac:inkMkLst>
        </pc:inkChg>
        <pc:inkChg chg="add del mod">
          <ac:chgData name="仁園 呂" userId="eef67f80-1e14-4c90-a22b-aad4575b3ef9" providerId="ADAL" clId="{D98932E1-BFAE-47FF-9870-EE52ED89CA8D}" dt="2020-04-20T18:54:09.277" v="785"/>
          <ac:inkMkLst>
            <pc:docMk/>
            <pc:sldMk cId="0" sldId="258"/>
            <ac:inkMk id="32" creationId="{CECA274B-BD57-467D-BB45-47A7F6EFB541}"/>
          </ac:inkMkLst>
        </pc:inkChg>
        <pc:inkChg chg="add del mod">
          <ac:chgData name="仁園 呂" userId="eef67f80-1e14-4c90-a22b-aad4575b3ef9" providerId="ADAL" clId="{D98932E1-BFAE-47FF-9870-EE52ED89CA8D}" dt="2020-04-20T18:54:09.277" v="766"/>
          <ac:inkMkLst>
            <pc:docMk/>
            <pc:sldMk cId="0" sldId="258"/>
            <ac:inkMk id="33" creationId="{B40DA84D-5B57-484D-8850-F8C91F4A72AA}"/>
          </ac:inkMkLst>
        </pc:inkChg>
        <pc:inkChg chg="add del mod">
          <ac:chgData name="仁園 呂" userId="eef67f80-1e14-4c90-a22b-aad4575b3ef9" providerId="ADAL" clId="{D98932E1-BFAE-47FF-9870-EE52ED89CA8D}" dt="2020-04-20T18:54:09.277" v="769"/>
          <ac:inkMkLst>
            <pc:docMk/>
            <pc:sldMk cId="0" sldId="258"/>
            <ac:inkMk id="35" creationId="{2E55F9D6-95DB-460A-AEB1-51FF7E7253C6}"/>
          </ac:inkMkLst>
        </pc:inkChg>
        <pc:inkChg chg="add del mod">
          <ac:chgData name="仁園 呂" userId="eef67f80-1e14-4c90-a22b-aad4575b3ef9" providerId="ADAL" clId="{D98932E1-BFAE-47FF-9870-EE52ED89CA8D}" dt="2020-04-20T18:54:09.277" v="763"/>
          <ac:inkMkLst>
            <pc:docMk/>
            <pc:sldMk cId="0" sldId="258"/>
            <ac:inkMk id="36" creationId="{366C4540-B56D-4C58-A16F-8DA50D2138E4}"/>
          </ac:inkMkLst>
        </pc:inkChg>
        <pc:inkChg chg="add del mod">
          <ac:chgData name="仁園 呂" userId="eef67f80-1e14-4c90-a22b-aad4575b3ef9" providerId="ADAL" clId="{D98932E1-BFAE-47FF-9870-EE52ED89CA8D}" dt="2020-04-20T18:54:09.277" v="767"/>
          <ac:inkMkLst>
            <pc:docMk/>
            <pc:sldMk cId="0" sldId="258"/>
            <ac:inkMk id="37" creationId="{643CCEE2-8E66-418C-B5C0-608FA1D85D8D}"/>
          </ac:inkMkLst>
        </pc:inkChg>
        <pc:inkChg chg="add del mod">
          <ac:chgData name="仁園 呂" userId="eef67f80-1e14-4c90-a22b-aad4575b3ef9" providerId="ADAL" clId="{D98932E1-BFAE-47FF-9870-EE52ED89CA8D}" dt="2020-04-20T18:54:09.277" v="760"/>
          <ac:inkMkLst>
            <pc:docMk/>
            <pc:sldMk cId="0" sldId="258"/>
            <ac:inkMk id="38" creationId="{AEE9ED43-DC6E-49C6-B0C7-4B62B0F2233A}"/>
          </ac:inkMkLst>
        </pc:inkChg>
        <pc:inkChg chg="add del mod">
          <ac:chgData name="仁園 呂" userId="eef67f80-1e14-4c90-a22b-aad4575b3ef9" providerId="ADAL" clId="{D98932E1-BFAE-47FF-9870-EE52ED89CA8D}" dt="2020-04-20T18:54:09.277" v="757"/>
          <ac:inkMkLst>
            <pc:docMk/>
            <pc:sldMk cId="0" sldId="258"/>
            <ac:inkMk id="39" creationId="{BB694760-46CA-43DF-99A3-19E9321DAF44}"/>
          </ac:inkMkLst>
        </pc:inkChg>
        <pc:inkChg chg="add del mod">
          <ac:chgData name="仁園 呂" userId="eef67f80-1e14-4c90-a22b-aad4575b3ef9" providerId="ADAL" clId="{D98932E1-BFAE-47FF-9870-EE52ED89CA8D}" dt="2020-04-20T18:54:09.277" v="754"/>
          <ac:inkMkLst>
            <pc:docMk/>
            <pc:sldMk cId="0" sldId="258"/>
            <ac:inkMk id="40" creationId="{ADB7C4D3-211A-4121-AEC7-9F4457557932}"/>
          </ac:inkMkLst>
        </pc:inkChg>
        <pc:inkChg chg="add del mod">
          <ac:chgData name="仁園 呂" userId="eef67f80-1e14-4c90-a22b-aad4575b3ef9" providerId="ADAL" clId="{D98932E1-BFAE-47FF-9870-EE52ED89CA8D}" dt="2020-04-20T18:54:09.277" v="774"/>
          <ac:inkMkLst>
            <pc:docMk/>
            <pc:sldMk cId="0" sldId="258"/>
            <ac:inkMk id="41" creationId="{5D6455C6-8888-4FA4-AE50-AFDB003B7A12}"/>
          </ac:inkMkLst>
        </pc:inkChg>
        <pc:inkChg chg="add del mod">
          <ac:chgData name="仁園 呂" userId="eef67f80-1e14-4c90-a22b-aad4575b3ef9" providerId="ADAL" clId="{D98932E1-BFAE-47FF-9870-EE52ED89CA8D}" dt="2020-04-20T18:54:09.277" v="765"/>
          <ac:inkMkLst>
            <pc:docMk/>
            <pc:sldMk cId="0" sldId="258"/>
            <ac:inkMk id="42" creationId="{7D4015A9-A4B7-40F7-B31E-24E1022F8BFA}"/>
          </ac:inkMkLst>
        </pc:inkChg>
        <pc:inkChg chg="add del mod">
          <ac:chgData name="仁園 呂" userId="eef67f80-1e14-4c90-a22b-aad4575b3ef9" providerId="ADAL" clId="{D98932E1-BFAE-47FF-9870-EE52ED89CA8D}" dt="2020-04-20T18:54:09.277" v="756"/>
          <ac:inkMkLst>
            <pc:docMk/>
            <pc:sldMk cId="0" sldId="258"/>
            <ac:inkMk id="44" creationId="{9D3CB67E-5895-4DA1-81A0-0882FCDB4A7D}"/>
          </ac:inkMkLst>
        </pc:inkChg>
        <pc:inkChg chg="add del mod">
          <ac:chgData name="仁園 呂" userId="eef67f80-1e14-4c90-a22b-aad4575b3ef9" providerId="ADAL" clId="{D98932E1-BFAE-47FF-9870-EE52ED89CA8D}" dt="2020-04-20T18:54:09.277" v="752"/>
          <ac:inkMkLst>
            <pc:docMk/>
            <pc:sldMk cId="0" sldId="258"/>
            <ac:inkMk id="45" creationId="{FC756CE7-D8BE-4DF6-9541-38894AC5B4A4}"/>
          </ac:inkMkLst>
        </pc:inkChg>
        <pc:inkChg chg="add del mod">
          <ac:chgData name="仁園 呂" userId="eef67f80-1e14-4c90-a22b-aad4575b3ef9" providerId="ADAL" clId="{D98932E1-BFAE-47FF-9870-EE52ED89CA8D}" dt="2020-04-20T18:54:09.277" v="772"/>
          <ac:inkMkLst>
            <pc:docMk/>
            <pc:sldMk cId="0" sldId="258"/>
            <ac:inkMk id="46" creationId="{CB007BC9-DB29-4790-A0EB-D99E8A9307D9}"/>
          </ac:inkMkLst>
        </pc:inkChg>
        <pc:inkChg chg="add del mod">
          <ac:chgData name="仁園 呂" userId="eef67f80-1e14-4c90-a22b-aad4575b3ef9" providerId="ADAL" clId="{D98932E1-BFAE-47FF-9870-EE52ED89CA8D}" dt="2020-04-20T18:54:09.277" v="778"/>
          <ac:inkMkLst>
            <pc:docMk/>
            <pc:sldMk cId="0" sldId="258"/>
            <ac:inkMk id="47" creationId="{0D1ACEDA-B821-47F1-BE56-0A449C1878AD}"/>
          </ac:inkMkLst>
        </pc:inkChg>
        <pc:inkChg chg="add del mod">
          <ac:chgData name="仁園 呂" userId="eef67f80-1e14-4c90-a22b-aad4575b3ef9" providerId="ADAL" clId="{D98932E1-BFAE-47FF-9870-EE52ED89CA8D}" dt="2020-04-20T18:54:09.277" v="781"/>
          <ac:inkMkLst>
            <pc:docMk/>
            <pc:sldMk cId="0" sldId="258"/>
            <ac:inkMk id="48" creationId="{20665DE6-5F29-4D2C-BB1A-315B9BA94B9B}"/>
          </ac:inkMkLst>
        </pc:inkChg>
        <pc:inkChg chg="add del mod">
          <ac:chgData name="仁園 呂" userId="eef67f80-1e14-4c90-a22b-aad4575b3ef9" providerId="ADAL" clId="{D98932E1-BFAE-47FF-9870-EE52ED89CA8D}" dt="2020-04-20T18:54:09.277" v="783"/>
          <ac:inkMkLst>
            <pc:docMk/>
            <pc:sldMk cId="0" sldId="258"/>
            <ac:inkMk id="49" creationId="{AED5E10D-B877-4B88-B6C0-437D3411B5E4}"/>
          </ac:inkMkLst>
        </pc:inkChg>
        <pc:inkChg chg="add del mod">
          <ac:chgData name="仁園 呂" userId="eef67f80-1e14-4c90-a22b-aad4575b3ef9" providerId="ADAL" clId="{D98932E1-BFAE-47FF-9870-EE52ED89CA8D}" dt="2020-04-20T18:54:09.277" v="764"/>
          <ac:inkMkLst>
            <pc:docMk/>
            <pc:sldMk cId="0" sldId="258"/>
            <ac:inkMk id="50" creationId="{A2EC8A67-DBF3-4A71-A966-55BF2AAA396E}"/>
          </ac:inkMkLst>
        </pc:inkChg>
        <pc:inkChg chg="add del mod">
          <ac:chgData name="仁園 呂" userId="eef67f80-1e14-4c90-a22b-aad4575b3ef9" providerId="ADAL" clId="{D98932E1-BFAE-47FF-9870-EE52ED89CA8D}" dt="2020-04-20T18:54:09.277" v="762"/>
          <ac:inkMkLst>
            <pc:docMk/>
            <pc:sldMk cId="0" sldId="258"/>
            <ac:inkMk id="51" creationId="{00CCF365-261F-448F-A0F0-71200A3B7328}"/>
          </ac:inkMkLst>
        </pc:inkChg>
        <pc:inkChg chg="add del">
          <ac:chgData name="仁園 呂" userId="eef67f80-1e14-4c90-a22b-aad4575b3ef9" providerId="ADAL" clId="{D98932E1-BFAE-47FF-9870-EE52ED89CA8D}" dt="2020-04-20T18:55:06.975" v="789"/>
          <ac:inkMkLst>
            <pc:docMk/>
            <pc:sldMk cId="0" sldId="258"/>
            <ac:inkMk id="53" creationId="{172CBD62-78E9-49EA-803D-6A47BEAEB91A}"/>
          </ac:inkMkLst>
        </pc:inkChg>
        <pc:inkChg chg="add del">
          <ac:chgData name="仁園 呂" userId="eef67f80-1e14-4c90-a22b-aad4575b3ef9" providerId="ADAL" clId="{D98932E1-BFAE-47FF-9870-EE52ED89CA8D}" dt="2020-04-20T18:52:25.184" v="748"/>
          <ac:inkMkLst>
            <pc:docMk/>
            <pc:sldMk cId="0" sldId="258"/>
            <ac:inkMk id="54" creationId="{E2CF768F-E973-4A2C-8C88-8586CC9078DA}"/>
          </ac:inkMkLst>
        </pc:inkChg>
        <pc:inkChg chg="add del">
          <ac:chgData name="仁園 呂" userId="eef67f80-1e14-4c90-a22b-aad4575b3ef9" providerId="ADAL" clId="{D98932E1-BFAE-47FF-9870-EE52ED89CA8D}" dt="2020-04-20T18:52:25.184" v="747"/>
          <ac:inkMkLst>
            <pc:docMk/>
            <pc:sldMk cId="0" sldId="258"/>
            <ac:inkMk id="55" creationId="{3C057638-8797-47C5-8CD2-6AF6C4161163}"/>
          </ac:inkMkLst>
        </pc:inkChg>
        <pc:inkChg chg="add del">
          <ac:chgData name="仁園 呂" userId="eef67f80-1e14-4c90-a22b-aad4575b3ef9" providerId="ADAL" clId="{D98932E1-BFAE-47FF-9870-EE52ED89CA8D}" dt="2020-04-20T18:52:25.184" v="746"/>
          <ac:inkMkLst>
            <pc:docMk/>
            <pc:sldMk cId="0" sldId="258"/>
            <ac:inkMk id="56" creationId="{D40884E5-E2E9-4ECC-8288-7808E354AEC0}"/>
          </ac:inkMkLst>
        </pc:inkChg>
        <pc:inkChg chg="add del">
          <ac:chgData name="仁園 呂" userId="eef67f80-1e14-4c90-a22b-aad4575b3ef9" providerId="ADAL" clId="{D98932E1-BFAE-47FF-9870-EE52ED89CA8D}" dt="2020-04-20T18:54:09.277" v="761"/>
          <ac:inkMkLst>
            <pc:docMk/>
            <pc:sldMk cId="0" sldId="258"/>
            <ac:inkMk id="57" creationId="{C1F7B45B-DD04-4DA3-87DD-53D22064CA24}"/>
          </ac:inkMkLst>
        </pc:inkChg>
        <pc:inkChg chg="add del">
          <ac:chgData name="仁園 呂" userId="eef67f80-1e14-4c90-a22b-aad4575b3ef9" providerId="ADAL" clId="{D98932E1-BFAE-47FF-9870-EE52ED89CA8D}" dt="2020-04-20T18:54:09.277" v="770"/>
          <ac:inkMkLst>
            <pc:docMk/>
            <pc:sldMk cId="0" sldId="258"/>
            <ac:inkMk id="58" creationId="{47B52D6E-C551-4C1D-A6D4-FDF1CE750E4D}"/>
          </ac:inkMkLst>
        </pc:inkChg>
        <pc:inkChg chg="add del">
          <ac:chgData name="仁園 呂" userId="eef67f80-1e14-4c90-a22b-aad4575b3ef9" providerId="ADAL" clId="{D98932E1-BFAE-47FF-9870-EE52ED89CA8D}" dt="2020-04-20T18:54:09.277" v="776"/>
          <ac:inkMkLst>
            <pc:docMk/>
            <pc:sldMk cId="0" sldId="258"/>
            <ac:inkMk id="59" creationId="{EF615C5F-1959-4CF3-AEE8-533DDA6903CA}"/>
          </ac:inkMkLst>
        </pc:inkChg>
      </pc:sldChg>
      <pc:sldChg chg="modSp modTransition">
        <pc:chgData name="仁園 呂" userId="eef67f80-1e14-4c90-a22b-aad4575b3ef9" providerId="ADAL" clId="{D98932E1-BFAE-47FF-9870-EE52ED89CA8D}" dt="2020-04-20T19:06:29.488" v="1645"/>
        <pc:sldMkLst>
          <pc:docMk/>
          <pc:sldMk cId="0" sldId="259"/>
        </pc:sldMkLst>
        <pc:spChg chg="mod">
          <ac:chgData name="仁園 呂" userId="eef67f80-1e14-4c90-a22b-aad4575b3ef9" providerId="ADAL" clId="{D98932E1-BFAE-47FF-9870-EE52ED89CA8D}" dt="2020-04-20T18:54:33.337" v="788"/>
          <ac:spMkLst>
            <pc:docMk/>
            <pc:sldMk cId="0" sldId="259"/>
            <ac:spMk id="2" creationId="{00000000-0000-0000-0000-000000000000}"/>
          </ac:spMkLst>
        </pc:spChg>
        <pc:spChg chg="mod">
          <ac:chgData name="仁園 呂" userId="eef67f80-1e14-4c90-a22b-aad4575b3ef9" providerId="ADAL" clId="{D98932E1-BFAE-47FF-9870-EE52ED89CA8D}" dt="2020-04-20T18:54:33.337" v="788"/>
          <ac:spMkLst>
            <pc:docMk/>
            <pc:sldMk cId="0" sldId="259"/>
            <ac:spMk id="6" creationId="{FC57897E-7EC1-4885-AC4F-13F08A26B3F4}"/>
          </ac:spMkLst>
        </pc:spChg>
      </pc:sldChg>
      <pc:sldChg chg="modSp modTransition">
        <pc:chgData name="仁園 呂" userId="eef67f80-1e14-4c90-a22b-aad4575b3ef9" providerId="ADAL" clId="{D98932E1-BFAE-47FF-9870-EE52ED89CA8D}" dt="2020-04-20T19:06:29.488" v="1646"/>
        <pc:sldMkLst>
          <pc:docMk/>
          <pc:sldMk cId="0" sldId="260"/>
        </pc:sldMkLst>
        <pc:spChg chg="mod">
          <ac:chgData name="仁園 呂" userId="eef67f80-1e14-4c90-a22b-aad4575b3ef9" providerId="ADAL" clId="{D98932E1-BFAE-47FF-9870-EE52ED89CA8D}" dt="2020-04-20T18:54:33.337" v="788"/>
          <ac:spMkLst>
            <pc:docMk/>
            <pc:sldMk cId="0" sldId="260"/>
            <ac:spMk id="2" creationId="{00000000-0000-0000-0000-000000000000}"/>
          </ac:spMkLst>
        </pc:spChg>
        <pc:spChg chg="mod">
          <ac:chgData name="仁園 呂" userId="eef67f80-1e14-4c90-a22b-aad4575b3ef9" providerId="ADAL" clId="{D98932E1-BFAE-47FF-9870-EE52ED89CA8D}" dt="2020-04-20T18:54:33.337" v="788"/>
          <ac:spMkLst>
            <pc:docMk/>
            <pc:sldMk cId="0" sldId="260"/>
            <ac:spMk id="3" creationId="{7E610482-A398-48BC-9E80-DD90864881FB}"/>
          </ac:spMkLst>
        </pc:spChg>
      </pc:sldChg>
      <pc:sldChg chg="modSp modTransition">
        <pc:chgData name="仁園 呂" userId="eef67f80-1e14-4c90-a22b-aad4575b3ef9" providerId="ADAL" clId="{D98932E1-BFAE-47FF-9870-EE52ED89CA8D}" dt="2020-04-20T19:06:29.488" v="1647"/>
        <pc:sldMkLst>
          <pc:docMk/>
          <pc:sldMk cId="0" sldId="261"/>
        </pc:sldMkLst>
        <pc:spChg chg="mod">
          <ac:chgData name="仁園 呂" userId="eef67f80-1e14-4c90-a22b-aad4575b3ef9" providerId="ADAL" clId="{D98932E1-BFAE-47FF-9870-EE52ED89CA8D}" dt="2020-04-20T18:54:33.337" v="788"/>
          <ac:spMkLst>
            <pc:docMk/>
            <pc:sldMk cId="0" sldId="261"/>
            <ac:spMk id="2" creationId="{60FD9173-9A91-4358-ADBA-DD3C588B9AC5}"/>
          </ac:spMkLst>
        </pc:spChg>
        <pc:spChg chg="mod">
          <ac:chgData name="仁園 呂" userId="eef67f80-1e14-4c90-a22b-aad4575b3ef9" providerId="ADAL" clId="{D98932E1-BFAE-47FF-9870-EE52ED89CA8D}" dt="2020-04-20T18:54:33.337" v="788"/>
          <ac:spMkLst>
            <pc:docMk/>
            <pc:sldMk cId="0" sldId="261"/>
            <ac:spMk id="8" creationId="{00000000-0000-0000-0000-000000000000}"/>
          </ac:spMkLst>
        </pc:spChg>
      </pc:sldChg>
      <pc:sldChg chg="modSp modTransition">
        <pc:chgData name="仁園 呂" userId="eef67f80-1e14-4c90-a22b-aad4575b3ef9" providerId="ADAL" clId="{D98932E1-BFAE-47FF-9870-EE52ED89CA8D}" dt="2020-04-20T19:06:29.488" v="1648"/>
        <pc:sldMkLst>
          <pc:docMk/>
          <pc:sldMk cId="0" sldId="262"/>
        </pc:sldMkLst>
        <pc:spChg chg="mod">
          <ac:chgData name="仁園 呂" userId="eef67f80-1e14-4c90-a22b-aad4575b3ef9" providerId="ADAL" clId="{D98932E1-BFAE-47FF-9870-EE52ED89CA8D}" dt="2020-04-20T18:54:33.337" v="788"/>
          <ac:spMkLst>
            <pc:docMk/>
            <pc:sldMk cId="0" sldId="262"/>
            <ac:spMk id="5" creationId="{02035E9B-1238-4797-9250-115BD5391BB0}"/>
          </ac:spMkLst>
        </pc:spChg>
      </pc:sldChg>
      <pc:sldChg chg="modSp modTransition">
        <pc:chgData name="仁園 呂" userId="eef67f80-1e14-4c90-a22b-aad4575b3ef9" providerId="ADAL" clId="{D98932E1-BFAE-47FF-9870-EE52ED89CA8D}" dt="2020-04-20T19:06:29.488" v="1651"/>
        <pc:sldMkLst>
          <pc:docMk/>
          <pc:sldMk cId="0" sldId="263"/>
        </pc:sldMkLst>
        <pc:spChg chg="mod">
          <ac:chgData name="仁園 呂" userId="eef67f80-1e14-4c90-a22b-aad4575b3ef9" providerId="ADAL" clId="{D98932E1-BFAE-47FF-9870-EE52ED89CA8D}" dt="2020-04-20T18:54:33.337" v="788"/>
          <ac:spMkLst>
            <pc:docMk/>
            <pc:sldMk cId="0" sldId="263"/>
            <ac:spMk id="2" creationId="{00000000-0000-0000-0000-000000000000}"/>
          </ac:spMkLst>
        </pc:spChg>
        <pc:spChg chg="mod">
          <ac:chgData name="仁園 呂" userId="eef67f80-1e14-4c90-a22b-aad4575b3ef9" providerId="ADAL" clId="{D98932E1-BFAE-47FF-9870-EE52ED89CA8D}" dt="2020-04-20T18:54:33.337" v="788"/>
          <ac:spMkLst>
            <pc:docMk/>
            <pc:sldMk cId="0" sldId="263"/>
            <ac:spMk id="3" creationId="{C4EC9057-AD75-44A4-9262-1A43417F3AC9}"/>
          </ac:spMkLst>
        </pc:spChg>
      </pc:sldChg>
      <pc:sldChg chg="modSp modTransition">
        <pc:chgData name="仁園 呂" userId="eef67f80-1e14-4c90-a22b-aad4575b3ef9" providerId="ADAL" clId="{D98932E1-BFAE-47FF-9870-EE52ED89CA8D}" dt="2020-04-20T19:06:29.488" v="1652"/>
        <pc:sldMkLst>
          <pc:docMk/>
          <pc:sldMk cId="0" sldId="264"/>
        </pc:sldMkLst>
        <pc:spChg chg="mod">
          <ac:chgData name="仁園 呂" userId="eef67f80-1e14-4c90-a22b-aad4575b3ef9" providerId="ADAL" clId="{D98932E1-BFAE-47FF-9870-EE52ED89CA8D}" dt="2020-04-20T18:54:33.337" v="788"/>
          <ac:spMkLst>
            <pc:docMk/>
            <pc:sldMk cId="0" sldId="264"/>
            <ac:spMk id="2" creationId="{00000000-0000-0000-0000-000000000000}"/>
          </ac:spMkLst>
        </pc:spChg>
        <pc:spChg chg="mod">
          <ac:chgData name="仁園 呂" userId="eef67f80-1e14-4c90-a22b-aad4575b3ef9" providerId="ADAL" clId="{D98932E1-BFAE-47FF-9870-EE52ED89CA8D}" dt="2020-04-20T18:54:33.337" v="788"/>
          <ac:spMkLst>
            <pc:docMk/>
            <pc:sldMk cId="0" sldId="264"/>
            <ac:spMk id="3" creationId="{996C955F-2B49-442F-A12B-72BA98F62384}"/>
          </ac:spMkLst>
        </pc:spChg>
      </pc:sldChg>
      <pc:sldChg chg="modSp modTransition">
        <pc:chgData name="仁園 呂" userId="eef67f80-1e14-4c90-a22b-aad4575b3ef9" providerId="ADAL" clId="{D98932E1-BFAE-47FF-9870-EE52ED89CA8D}" dt="2020-04-20T19:06:29.488" v="1653"/>
        <pc:sldMkLst>
          <pc:docMk/>
          <pc:sldMk cId="0" sldId="265"/>
        </pc:sldMkLst>
        <pc:spChg chg="mod">
          <ac:chgData name="仁園 呂" userId="eef67f80-1e14-4c90-a22b-aad4575b3ef9" providerId="ADAL" clId="{D98932E1-BFAE-47FF-9870-EE52ED89CA8D}" dt="2020-04-20T18:54:33.337" v="788"/>
          <ac:spMkLst>
            <pc:docMk/>
            <pc:sldMk cId="0" sldId="265"/>
            <ac:spMk id="2" creationId="{00000000-0000-0000-0000-000000000000}"/>
          </ac:spMkLst>
        </pc:spChg>
        <pc:spChg chg="mod">
          <ac:chgData name="仁園 呂" userId="eef67f80-1e14-4c90-a22b-aad4575b3ef9" providerId="ADAL" clId="{D98932E1-BFAE-47FF-9870-EE52ED89CA8D}" dt="2020-04-20T18:54:33.337" v="788"/>
          <ac:spMkLst>
            <pc:docMk/>
            <pc:sldMk cId="0" sldId="265"/>
            <ac:spMk id="3" creationId="{EAF8E16D-59A7-4747-BD5F-C3A4F2A033A6}"/>
          </ac:spMkLst>
        </pc:spChg>
        <pc:picChg chg="mod">
          <ac:chgData name="仁園 呂" userId="eef67f80-1e14-4c90-a22b-aad4575b3ef9" providerId="ADAL" clId="{D98932E1-BFAE-47FF-9870-EE52ED89CA8D}" dt="2020-04-20T18:54:33.337" v="788"/>
          <ac:picMkLst>
            <pc:docMk/>
            <pc:sldMk cId="0" sldId="265"/>
            <ac:picMk id="8194" creationId="{00000000-0000-0000-0000-000000000000}"/>
          </ac:picMkLst>
        </pc:picChg>
      </pc:sldChg>
      <pc:sldChg chg="modSp modTransition">
        <pc:chgData name="仁園 呂" userId="eef67f80-1e14-4c90-a22b-aad4575b3ef9" providerId="ADAL" clId="{D98932E1-BFAE-47FF-9870-EE52ED89CA8D}" dt="2020-04-20T19:06:29.488" v="1659"/>
        <pc:sldMkLst>
          <pc:docMk/>
          <pc:sldMk cId="0" sldId="266"/>
        </pc:sldMkLst>
        <pc:spChg chg="mod">
          <ac:chgData name="仁園 呂" userId="eef67f80-1e14-4c90-a22b-aad4575b3ef9" providerId="ADAL" clId="{D98932E1-BFAE-47FF-9870-EE52ED89CA8D}" dt="2020-04-20T18:54:33.337" v="788"/>
          <ac:spMkLst>
            <pc:docMk/>
            <pc:sldMk cId="0" sldId="266"/>
            <ac:spMk id="2" creationId="{00000000-0000-0000-0000-000000000000}"/>
          </ac:spMkLst>
        </pc:spChg>
        <pc:spChg chg="mod">
          <ac:chgData name="仁園 呂" userId="eef67f80-1e14-4c90-a22b-aad4575b3ef9" providerId="ADAL" clId="{D98932E1-BFAE-47FF-9870-EE52ED89CA8D}" dt="2020-04-20T18:54:33.337" v="788"/>
          <ac:spMkLst>
            <pc:docMk/>
            <pc:sldMk cId="0" sldId="266"/>
            <ac:spMk id="3" creationId="{7D4354F3-961C-42DF-BC2E-61252A51CB19}"/>
          </ac:spMkLst>
        </pc:spChg>
        <pc:spChg chg="mod">
          <ac:chgData name="仁園 呂" userId="eef67f80-1e14-4c90-a22b-aad4575b3ef9" providerId="ADAL" clId="{D98932E1-BFAE-47FF-9870-EE52ED89CA8D}" dt="2020-04-20T18:54:33.337" v="788"/>
          <ac:spMkLst>
            <pc:docMk/>
            <pc:sldMk cId="0" sldId="266"/>
            <ac:spMk id="5" creationId="{00000000-0000-0000-0000-000000000000}"/>
          </ac:spMkLst>
        </pc:spChg>
      </pc:sldChg>
      <pc:sldChg chg="modSp modTransition">
        <pc:chgData name="仁園 呂" userId="eef67f80-1e14-4c90-a22b-aad4575b3ef9" providerId="ADAL" clId="{D98932E1-BFAE-47FF-9870-EE52ED89CA8D}" dt="2020-04-20T19:06:29.488" v="1662"/>
        <pc:sldMkLst>
          <pc:docMk/>
          <pc:sldMk cId="0" sldId="267"/>
        </pc:sldMkLst>
        <pc:spChg chg="mod">
          <ac:chgData name="仁園 呂" userId="eef67f80-1e14-4c90-a22b-aad4575b3ef9" providerId="ADAL" clId="{D98932E1-BFAE-47FF-9870-EE52ED89CA8D}" dt="2020-04-20T18:54:33.337" v="788"/>
          <ac:spMkLst>
            <pc:docMk/>
            <pc:sldMk cId="0" sldId="267"/>
            <ac:spMk id="2" creationId="{00000000-0000-0000-0000-000000000000}"/>
          </ac:spMkLst>
        </pc:spChg>
        <pc:spChg chg="mod">
          <ac:chgData name="仁園 呂" userId="eef67f80-1e14-4c90-a22b-aad4575b3ef9" providerId="ADAL" clId="{D98932E1-BFAE-47FF-9870-EE52ED89CA8D}" dt="2020-04-20T18:54:33.337" v="788"/>
          <ac:spMkLst>
            <pc:docMk/>
            <pc:sldMk cId="0" sldId="267"/>
            <ac:spMk id="3" creationId="{8CF98776-3796-4603-9901-F7E6D4650B2D}"/>
          </ac:spMkLst>
        </pc:spChg>
        <pc:spChg chg="mod">
          <ac:chgData name="仁園 呂" userId="eef67f80-1e14-4c90-a22b-aad4575b3ef9" providerId="ADAL" clId="{D98932E1-BFAE-47FF-9870-EE52ED89CA8D}" dt="2020-04-20T18:54:33.337" v="788"/>
          <ac:spMkLst>
            <pc:docMk/>
            <pc:sldMk cId="0" sldId="267"/>
            <ac:spMk id="5" creationId="{00000000-0000-0000-0000-000000000000}"/>
          </ac:spMkLst>
        </pc:spChg>
      </pc:sldChg>
      <pc:sldChg chg="modSp modTransition">
        <pc:chgData name="仁園 呂" userId="eef67f80-1e14-4c90-a22b-aad4575b3ef9" providerId="ADAL" clId="{D98932E1-BFAE-47FF-9870-EE52ED89CA8D}" dt="2020-04-20T19:06:29.488" v="1660"/>
        <pc:sldMkLst>
          <pc:docMk/>
          <pc:sldMk cId="0" sldId="268"/>
        </pc:sldMkLst>
        <pc:spChg chg="mod">
          <ac:chgData name="仁園 呂" userId="eef67f80-1e14-4c90-a22b-aad4575b3ef9" providerId="ADAL" clId="{D98932E1-BFAE-47FF-9870-EE52ED89CA8D}" dt="2020-04-20T18:54:33.337" v="788"/>
          <ac:spMkLst>
            <pc:docMk/>
            <pc:sldMk cId="0" sldId="268"/>
            <ac:spMk id="2" creationId="{00000000-0000-0000-0000-000000000000}"/>
          </ac:spMkLst>
        </pc:spChg>
        <pc:spChg chg="mod">
          <ac:chgData name="仁園 呂" userId="eef67f80-1e14-4c90-a22b-aad4575b3ef9" providerId="ADAL" clId="{D98932E1-BFAE-47FF-9870-EE52ED89CA8D}" dt="2020-04-20T18:54:33.337" v="788"/>
          <ac:spMkLst>
            <pc:docMk/>
            <pc:sldMk cId="0" sldId="268"/>
            <ac:spMk id="3" creationId="{BEEC2B49-0868-455A-863A-572C176D3660}"/>
          </ac:spMkLst>
        </pc:spChg>
      </pc:sldChg>
      <pc:sldChg chg="modSp modTransition">
        <pc:chgData name="仁園 呂" userId="eef67f80-1e14-4c90-a22b-aad4575b3ef9" providerId="ADAL" clId="{D98932E1-BFAE-47FF-9870-EE52ED89CA8D}" dt="2020-04-20T19:06:29.488" v="1661"/>
        <pc:sldMkLst>
          <pc:docMk/>
          <pc:sldMk cId="0" sldId="269"/>
        </pc:sldMkLst>
        <pc:spChg chg="mod">
          <ac:chgData name="仁園 呂" userId="eef67f80-1e14-4c90-a22b-aad4575b3ef9" providerId="ADAL" clId="{D98932E1-BFAE-47FF-9870-EE52ED89CA8D}" dt="2020-04-20T18:54:33.337" v="788"/>
          <ac:spMkLst>
            <pc:docMk/>
            <pc:sldMk cId="0" sldId="269"/>
            <ac:spMk id="2" creationId="{00000000-0000-0000-0000-000000000000}"/>
          </ac:spMkLst>
        </pc:spChg>
        <pc:spChg chg="mod">
          <ac:chgData name="仁園 呂" userId="eef67f80-1e14-4c90-a22b-aad4575b3ef9" providerId="ADAL" clId="{D98932E1-BFAE-47FF-9870-EE52ED89CA8D}" dt="2020-04-20T18:54:33.337" v="788"/>
          <ac:spMkLst>
            <pc:docMk/>
            <pc:sldMk cId="0" sldId="269"/>
            <ac:spMk id="3" creationId="{00000000-0000-0000-0000-000000000000}"/>
          </ac:spMkLst>
        </pc:spChg>
        <pc:spChg chg="mod">
          <ac:chgData name="仁園 呂" userId="eef67f80-1e14-4c90-a22b-aad4575b3ef9" providerId="ADAL" clId="{D98932E1-BFAE-47FF-9870-EE52ED89CA8D}" dt="2020-04-20T18:54:33.337" v="788"/>
          <ac:spMkLst>
            <pc:docMk/>
            <pc:sldMk cId="0" sldId="269"/>
            <ac:spMk id="5" creationId="{01B763BE-3C0F-4D86-B1AE-8BB79A28ED5B}"/>
          </ac:spMkLst>
        </pc:spChg>
      </pc:sldChg>
      <pc:sldChg chg="modSp modTransition">
        <pc:chgData name="仁園 呂" userId="eef67f80-1e14-4c90-a22b-aad4575b3ef9" providerId="ADAL" clId="{D98932E1-BFAE-47FF-9870-EE52ED89CA8D}" dt="2020-04-20T19:06:29.488" v="1663"/>
        <pc:sldMkLst>
          <pc:docMk/>
          <pc:sldMk cId="0" sldId="270"/>
        </pc:sldMkLst>
        <pc:spChg chg="mod">
          <ac:chgData name="仁園 呂" userId="eef67f80-1e14-4c90-a22b-aad4575b3ef9" providerId="ADAL" clId="{D98932E1-BFAE-47FF-9870-EE52ED89CA8D}" dt="2020-04-20T18:54:33.337" v="788"/>
          <ac:spMkLst>
            <pc:docMk/>
            <pc:sldMk cId="0" sldId="270"/>
            <ac:spMk id="2" creationId="{00000000-0000-0000-0000-000000000000}"/>
          </ac:spMkLst>
        </pc:spChg>
        <pc:spChg chg="mod">
          <ac:chgData name="仁園 呂" userId="eef67f80-1e14-4c90-a22b-aad4575b3ef9" providerId="ADAL" clId="{D98932E1-BFAE-47FF-9870-EE52ED89CA8D}" dt="2020-04-20T18:54:33.337" v="788"/>
          <ac:spMkLst>
            <pc:docMk/>
            <pc:sldMk cId="0" sldId="270"/>
            <ac:spMk id="3" creationId="{65289F88-BCAA-4D5D-A123-90B3F6790438}"/>
          </ac:spMkLst>
        </pc:spChg>
      </pc:sldChg>
      <pc:sldChg chg="modSp modTransition">
        <pc:chgData name="仁園 呂" userId="eef67f80-1e14-4c90-a22b-aad4575b3ef9" providerId="ADAL" clId="{D98932E1-BFAE-47FF-9870-EE52ED89CA8D}" dt="2020-04-20T19:06:29.488" v="1667"/>
        <pc:sldMkLst>
          <pc:docMk/>
          <pc:sldMk cId="0" sldId="271"/>
        </pc:sldMkLst>
        <pc:spChg chg="mod">
          <ac:chgData name="仁園 呂" userId="eef67f80-1e14-4c90-a22b-aad4575b3ef9" providerId="ADAL" clId="{D98932E1-BFAE-47FF-9870-EE52ED89CA8D}" dt="2020-04-20T18:54:33.337" v="788"/>
          <ac:spMkLst>
            <pc:docMk/>
            <pc:sldMk cId="0" sldId="271"/>
            <ac:spMk id="2" creationId="{00000000-0000-0000-0000-000000000000}"/>
          </ac:spMkLst>
        </pc:spChg>
        <pc:spChg chg="mod">
          <ac:chgData name="仁園 呂" userId="eef67f80-1e14-4c90-a22b-aad4575b3ef9" providerId="ADAL" clId="{D98932E1-BFAE-47FF-9870-EE52ED89CA8D}" dt="2020-04-20T18:54:33.337" v="788"/>
          <ac:spMkLst>
            <pc:docMk/>
            <pc:sldMk cId="0" sldId="271"/>
            <ac:spMk id="3" creationId="{00000000-0000-0000-0000-000000000000}"/>
          </ac:spMkLst>
        </pc:spChg>
        <pc:spChg chg="mod">
          <ac:chgData name="仁園 呂" userId="eef67f80-1e14-4c90-a22b-aad4575b3ef9" providerId="ADAL" clId="{D98932E1-BFAE-47FF-9870-EE52ED89CA8D}" dt="2020-04-20T18:54:33.337" v="788"/>
          <ac:spMkLst>
            <pc:docMk/>
            <pc:sldMk cId="0" sldId="271"/>
            <ac:spMk id="5" creationId="{E2FB89FD-9616-4778-86B6-54510C45C778}"/>
          </ac:spMkLst>
        </pc:spChg>
      </pc:sldChg>
      <pc:sldChg chg="modSp modTransition">
        <pc:chgData name="仁園 呂" userId="eef67f80-1e14-4c90-a22b-aad4575b3ef9" providerId="ADAL" clId="{D98932E1-BFAE-47FF-9870-EE52ED89CA8D}" dt="2020-04-20T19:06:29.488" v="1668"/>
        <pc:sldMkLst>
          <pc:docMk/>
          <pc:sldMk cId="0" sldId="272"/>
        </pc:sldMkLst>
        <pc:spChg chg="mod">
          <ac:chgData name="仁園 呂" userId="eef67f80-1e14-4c90-a22b-aad4575b3ef9" providerId="ADAL" clId="{D98932E1-BFAE-47FF-9870-EE52ED89CA8D}" dt="2020-04-20T18:54:33.337" v="788"/>
          <ac:spMkLst>
            <pc:docMk/>
            <pc:sldMk cId="0" sldId="272"/>
            <ac:spMk id="2" creationId="{00000000-0000-0000-0000-000000000000}"/>
          </ac:spMkLst>
        </pc:spChg>
        <pc:spChg chg="mod">
          <ac:chgData name="仁園 呂" userId="eef67f80-1e14-4c90-a22b-aad4575b3ef9" providerId="ADAL" clId="{D98932E1-BFAE-47FF-9870-EE52ED89CA8D}" dt="2020-04-20T18:54:33.337" v="788"/>
          <ac:spMkLst>
            <pc:docMk/>
            <pc:sldMk cId="0" sldId="272"/>
            <ac:spMk id="3" creationId="{77C90324-0D31-4DFA-98DF-A1C7AA290C99}"/>
          </ac:spMkLst>
        </pc:spChg>
      </pc:sldChg>
      <pc:sldChg chg="modSp modTransition">
        <pc:chgData name="仁園 呂" userId="eef67f80-1e14-4c90-a22b-aad4575b3ef9" providerId="ADAL" clId="{D98932E1-BFAE-47FF-9870-EE52ED89CA8D}" dt="2020-04-20T19:06:29.488" v="1669"/>
        <pc:sldMkLst>
          <pc:docMk/>
          <pc:sldMk cId="0" sldId="273"/>
        </pc:sldMkLst>
        <pc:spChg chg="mod">
          <ac:chgData name="仁園 呂" userId="eef67f80-1e14-4c90-a22b-aad4575b3ef9" providerId="ADAL" clId="{D98932E1-BFAE-47FF-9870-EE52ED89CA8D}" dt="2020-04-20T18:54:33.337" v="788"/>
          <ac:spMkLst>
            <pc:docMk/>
            <pc:sldMk cId="0" sldId="273"/>
            <ac:spMk id="2" creationId="{00000000-0000-0000-0000-000000000000}"/>
          </ac:spMkLst>
        </pc:spChg>
        <pc:spChg chg="mod">
          <ac:chgData name="仁園 呂" userId="eef67f80-1e14-4c90-a22b-aad4575b3ef9" providerId="ADAL" clId="{D98932E1-BFAE-47FF-9870-EE52ED89CA8D}" dt="2020-04-20T18:54:33.337" v="788"/>
          <ac:spMkLst>
            <pc:docMk/>
            <pc:sldMk cId="0" sldId="273"/>
            <ac:spMk id="3" creationId="{00000000-0000-0000-0000-000000000000}"/>
          </ac:spMkLst>
        </pc:spChg>
        <pc:spChg chg="mod">
          <ac:chgData name="仁園 呂" userId="eef67f80-1e14-4c90-a22b-aad4575b3ef9" providerId="ADAL" clId="{D98932E1-BFAE-47FF-9870-EE52ED89CA8D}" dt="2020-04-20T18:54:33.337" v="788"/>
          <ac:spMkLst>
            <pc:docMk/>
            <pc:sldMk cId="0" sldId="273"/>
            <ac:spMk id="7" creationId="{19392379-92D8-4E59-8504-6C76D5F9233F}"/>
          </ac:spMkLst>
        </pc:spChg>
      </pc:sldChg>
      <pc:sldChg chg="modSp modTransition">
        <pc:chgData name="仁園 呂" userId="eef67f80-1e14-4c90-a22b-aad4575b3ef9" providerId="ADAL" clId="{D98932E1-BFAE-47FF-9870-EE52ED89CA8D}" dt="2020-04-20T19:06:29.488" v="1670"/>
        <pc:sldMkLst>
          <pc:docMk/>
          <pc:sldMk cId="0" sldId="274"/>
        </pc:sldMkLst>
        <pc:spChg chg="mod">
          <ac:chgData name="仁園 呂" userId="eef67f80-1e14-4c90-a22b-aad4575b3ef9" providerId="ADAL" clId="{D98932E1-BFAE-47FF-9870-EE52ED89CA8D}" dt="2020-04-20T18:54:33.337" v="788"/>
          <ac:spMkLst>
            <pc:docMk/>
            <pc:sldMk cId="0" sldId="274"/>
            <ac:spMk id="2" creationId="{00000000-0000-0000-0000-000000000000}"/>
          </ac:spMkLst>
        </pc:spChg>
        <pc:spChg chg="mod">
          <ac:chgData name="仁園 呂" userId="eef67f80-1e14-4c90-a22b-aad4575b3ef9" providerId="ADAL" clId="{D98932E1-BFAE-47FF-9870-EE52ED89CA8D}" dt="2020-04-20T18:54:33.337" v="788"/>
          <ac:spMkLst>
            <pc:docMk/>
            <pc:sldMk cId="0" sldId="274"/>
            <ac:spMk id="3" creationId="{4C2F9E6A-8CE5-43F8-9771-4D2B8FB1A37C}"/>
          </ac:spMkLst>
        </pc:spChg>
      </pc:sldChg>
      <pc:sldChg chg="modSp modTransition">
        <pc:chgData name="仁園 呂" userId="eef67f80-1e14-4c90-a22b-aad4575b3ef9" providerId="ADAL" clId="{D98932E1-BFAE-47FF-9870-EE52ED89CA8D}" dt="2020-04-20T19:06:29.488" v="1671"/>
        <pc:sldMkLst>
          <pc:docMk/>
          <pc:sldMk cId="0" sldId="275"/>
        </pc:sldMkLst>
        <pc:spChg chg="mod">
          <ac:chgData name="仁園 呂" userId="eef67f80-1e14-4c90-a22b-aad4575b3ef9" providerId="ADAL" clId="{D98932E1-BFAE-47FF-9870-EE52ED89CA8D}" dt="2020-04-20T18:54:33.337" v="788"/>
          <ac:spMkLst>
            <pc:docMk/>
            <pc:sldMk cId="0" sldId="275"/>
            <ac:spMk id="2" creationId="{00000000-0000-0000-0000-000000000000}"/>
          </ac:spMkLst>
        </pc:spChg>
        <pc:spChg chg="mod">
          <ac:chgData name="仁園 呂" userId="eef67f80-1e14-4c90-a22b-aad4575b3ef9" providerId="ADAL" clId="{D98932E1-BFAE-47FF-9870-EE52ED89CA8D}" dt="2020-04-20T18:54:33.337" v="788"/>
          <ac:spMkLst>
            <pc:docMk/>
            <pc:sldMk cId="0" sldId="275"/>
            <ac:spMk id="3" creationId="{5795A41D-94E1-42F7-B168-6AE168E3D9A3}"/>
          </ac:spMkLst>
        </pc:spChg>
      </pc:sldChg>
      <pc:sldChg chg="modSp modTransition">
        <pc:chgData name="仁園 呂" userId="eef67f80-1e14-4c90-a22b-aad4575b3ef9" providerId="ADAL" clId="{D98932E1-BFAE-47FF-9870-EE52ED89CA8D}" dt="2020-04-20T19:06:29.488" v="1672"/>
        <pc:sldMkLst>
          <pc:docMk/>
          <pc:sldMk cId="0" sldId="276"/>
        </pc:sldMkLst>
        <pc:spChg chg="mod">
          <ac:chgData name="仁園 呂" userId="eef67f80-1e14-4c90-a22b-aad4575b3ef9" providerId="ADAL" clId="{D98932E1-BFAE-47FF-9870-EE52ED89CA8D}" dt="2020-04-20T18:54:33.337" v="788"/>
          <ac:spMkLst>
            <pc:docMk/>
            <pc:sldMk cId="0" sldId="276"/>
            <ac:spMk id="2" creationId="{00000000-0000-0000-0000-000000000000}"/>
          </ac:spMkLst>
        </pc:spChg>
        <pc:spChg chg="mod">
          <ac:chgData name="仁園 呂" userId="eef67f80-1e14-4c90-a22b-aad4575b3ef9" providerId="ADAL" clId="{D98932E1-BFAE-47FF-9870-EE52ED89CA8D}" dt="2020-04-20T18:54:33.337" v="788"/>
          <ac:spMkLst>
            <pc:docMk/>
            <pc:sldMk cId="0" sldId="276"/>
            <ac:spMk id="3" creationId="{00000000-0000-0000-0000-000000000000}"/>
          </ac:spMkLst>
        </pc:spChg>
        <pc:spChg chg="mod">
          <ac:chgData name="仁園 呂" userId="eef67f80-1e14-4c90-a22b-aad4575b3ef9" providerId="ADAL" clId="{D98932E1-BFAE-47FF-9870-EE52ED89CA8D}" dt="2020-04-20T18:54:33.337" v="788"/>
          <ac:spMkLst>
            <pc:docMk/>
            <pc:sldMk cId="0" sldId="276"/>
            <ac:spMk id="4" creationId="{943F8F5A-8C8B-4D90-8EAD-B3CF8DBA8182}"/>
          </ac:spMkLst>
        </pc:spChg>
      </pc:sldChg>
      <pc:sldChg chg="modSp modTransition">
        <pc:chgData name="仁園 呂" userId="eef67f80-1e14-4c90-a22b-aad4575b3ef9" providerId="ADAL" clId="{D98932E1-BFAE-47FF-9870-EE52ED89CA8D}" dt="2020-04-20T19:06:29.488" v="1673"/>
        <pc:sldMkLst>
          <pc:docMk/>
          <pc:sldMk cId="0" sldId="277"/>
        </pc:sldMkLst>
        <pc:spChg chg="mod">
          <ac:chgData name="仁園 呂" userId="eef67f80-1e14-4c90-a22b-aad4575b3ef9" providerId="ADAL" clId="{D98932E1-BFAE-47FF-9870-EE52ED89CA8D}" dt="2020-04-20T18:54:33.337" v="788"/>
          <ac:spMkLst>
            <pc:docMk/>
            <pc:sldMk cId="0" sldId="277"/>
            <ac:spMk id="2" creationId="{00000000-0000-0000-0000-000000000000}"/>
          </ac:spMkLst>
        </pc:spChg>
        <pc:spChg chg="mod">
          <ac:chgData name="仁園 呂" userId="eef67f80-1e14-4c90-a22b-aad4575b3ef9" providerId="ADAL" clId="{D98932E1-BFAE-47FF-9870-EE52ED89CA8D}" dt="2020-04-20T18:54:33.337" v="788"/>
          <ac:spMkLst>
            <pc:docMk/>
            <pc:sldMk cId="0" sldId="277"/>
            <ac:spMk id="3" creationId="{067BD729-552A-4512-B537-976F7E430E5A}"/>
          </ac:spMkLst>
        </pc:spChg>
      </pc:sldChg>
      <pc:sldChg chg="modSp modTransition">
        <pc:chgData name="仁園 呂" userId="eef67f80-1e14-4c90-a22b-aad4575b3ef9" providerId="ADAL" clId="{D98932E1-BFAE-47FF-9870-EE52ED89CA8D}" dt="2020-04-20T19:06:29.488" v="1674"/>
        <pc:sldMkLst>
          <pc:docMk/>
          <pc:sldMk cId="0" sldId="278"/>
        </pc:sldMkLst>
        <pc:spChg chg="mod">
          <ac:chgData name="仁園 呂" userId="eef67f80-1e14-4c90-a22b-aad4575b3ef9" providerId="ADAL" clId="{D98932E1-BFAE-47FF-9870-EE52ED89CA8D}" dt="2020-04-20T18:54:33.337" v="788"/>
          <ac:spMkLst>
            <pc:docMk/>
            <pc:sldMk cId="0" sldId="278"/>
            <ac:spMk id="2" creationId="{00000000-0000-0000-0000-000000000000}"/>
          </ac:spMkLst>
        </pc:spChg>
        <pc:spChg chg="mod">
          <ac:chgData name="仁園 呂" userId="eef67f80-1e14-4c90-a22b-aad4575b3ef9" providerId="ADAL" clId="{D98932E1-BFAE-47FF-9870-EE52ED89CA8D}" dt="2020-04-20T18:54:33.337" v="788"/>
          <ac:spMkLst>
            <pc:docMk/>
            <pc:sldMk cId="0" sldId="278"/>
            <ac:spMk id="3" creationId="{89541216-201D-4BD2-8872-05543809B9B0}"/>
          </ac:spMkLst>
        </pc:spChg>
      </pc:sldChg>
      <pc:sldChg chg="modSp modTransition">
        <pc:chgData name="仁園 呂" userId="eef67f80-1e14-4c90-a22b-aad4575b3ef9" providerId="ADAL" clId="{D98932E1-BFAE-47FF-9870-EE52ED89CA8D}" dt="2020-04-20T19:06:29.488" v="1675"/>
        <pc:sldMkLst>
          <pc:docMk/>
          <pc:sldMk cId="0" sldId="279"/>
        </pc:sldMkLst>
        <pc:spChg chg="mod">
          <ac:chgData name="仁園 呂" userId="eef67f80-1e14-4c90-a22b-aad4575b3ef9" providerId="ADAL" clId="{D98932E1-BFAE-47FF-9870-EE52ED89CA8D}" dt="2020-04-20T18:54:33.337" v="788"/>
          <ac:spMkLst>
            <pc:docMk/>
            <pc:sldMk cId="0" sldId="279"/>
            <ac:spMk id="2" creationId="{00000000-0000-0000-0000-000000000000}"/>
          </ac:spMkLst>
        </pc:spChg>
        <pc:spChg chg="mod">
          <ac:chgData name="仁園 呂" userId="eef67f80-1e14-4c90-a22b-aad4575b3ef9" providerId="ADAL" clId="{D98932E1-BFAE-47FF-9870-EE52ED89CA8D}" dt="2020-04-20T18:54:33.337" v="788"/>
          <ac:spMkLst>
            <pc:docMk/>
            <pc:sldMk cId="0" sldId="279"/>
            <ac:spMk id="3" creationId="{73DD2A11-24B9-4D63-84FE-E9A975B61BD0}"/>
          </ac:spMkLst>
        </pc:spChg>
      </pc:sldChg>
      <pc:sldChg chg="modSp modTransition">
        <pc:chgData name="仁園 呂" userId="eef67f80-1e14-4c90-a22b-aad4575b3ef9" providerId="ADAL" clId="{D98932E1-BFAE-47FF-9870-EE52ED89CA8D}" dt="2020-04-20T19:06:29.488" v="1676"/>
        <pc:sldMkLst>
          <pc:docMk/>
          <pc:sldMk cId="0" sldId="280"/>
        </pc:sldMkLst>
        <pc:spChg chg="mod">
          <ac:chgData name="仁園 呂" userId="eef67f80-1e14-4c90-a22b-aad4575b3ef9" providerId="ADAL" clId="{D98932E1-BFAE-47FF-9870-EE52ED89CA8D}" dt="2020-04-20T18:54:33.337" v="788"/>
          <ac:spMkLst>
            <pc:docMk/>
            <pc:sldMk cId="0" sldId="280"/>
            <ac:spMk id="2" creationId="{00000000-0000-0000-0000-000000000000}"/>
          </ac:spMkLst>
        </pc:spChg>
        <pc:spChg chg="mod">
          <ac:chgData name="仁園 呂" userId="eef67f80-1e14-4c90-a22b-aad4575b3ef9" providerId="ADAL" clId="{D98932E1-BFAE-47FF-9870-EE52ED89CA8D}" dt="2020-04-20T18:54:33.337" v="788"/>
          <ac:spMkLst>
            <pc:docMk/>
            <pc:sldMk cId="0" sldId="280"/>
            <ac:spMk id="3" creationId="{00000000-0000-0000-0000-000000000000}"/>
          </ac:spMkLst>
        </pc:spChg>
        <pc:spChg chg="mod">
          <ac:chgData name="仁園 呂" userId="eef67f80-1e14-4c90-a22b-aad4575b3ef9" providerId="ADAL" clId="{D98932E1-BFAE-47FF-9870-EE52ED89CA8D}" dt="2020-04-20T18:54:33.337" v="788"/>
          <ac:spMkLst>
            <pc:docMk/>
            <pc:sldMk cId="0" sldId="280"/>
            <ac:spMk id="6" creationId="{311EBD3C-D0C8-46CD-B5DB-A2DE9F137F09}"/>
          </ac:spMkLst>
        </pc:spChg>
      </pc:sldChg>
      <pc:sldChg chg="modSp modTransition">
        <pc:chgData name="仁園 呂" userId="eef67f80-1e14-4c90-a22b-aad4575b3ef9" providerId="ADAL" clId="{D98932E1-BFAE-47FF-9870-EE52ED89CA8D}" dt="2020-04-20T19:06:29.488" v="1677"/>
        <pc:sldMkLst>
          <pc:docMk/>
          <pc:sldMk cId="0" sldId="281"/>
        </pc:sldMkLst>
        <pc:spChg chg="mod">
          <ac:chgData name="仁園 呂" userId="eef67f80-1e14-4c90-a22b-aad4575b3ef9" providerId="ADAL" clId="{D98932E1-BFAE-47FF-9870-EE52ED89CA8D}" dt="2020-04-20T18:54:33.337" v="788"/>
          <ac:spMkLst>
            <pc:docMk/>
            <pc:sldMk cId="0" sldId="281"/>
            <ac:spMk id="2" creationId="{00000000-0000-0000-0000-000000000000}"/>
          </ac:spMkLst>
        </pc:spChg>
        <pc:spChg chg="mod">
          <ac:chgData name="仁園 呂" userId="eef67f80-1e14-4c90-a22b-aad4575b3ef9" providerId="ADAL" clId="{D98932E1-BFAE-47FF-9870-EE52ED89CA8D}" dt="2020-04-20T18:54:33.337" v="788"/>
          <ac:spMkLst>
            <pc:docMk/>
            <pc:sldMk cId="0" sldId="281"/>
            <ac:spMk id="3" creationId="{00000000-0000-0000-0000-000000000000}"/>
          </ac:spMkLst>
        </pc:spChg>
        <pc:spChg chg="mod">
          <ac:chgData name="仁園 呂" userId="eef67f80-1e14-4c90-a22b-aad4575b3ef9" providerId="ADAL" clId="{D98932E1-BFAE-47FF-9870-EE52ED89CA8D}" dt="2020-04-20T18:54:33.337" v="788"/>
          <ac:spMkLst>
            <pc:docMk/>
            <pc:sldMk cId="0" sldId="281"/>
            <ac:spMk id="6" creationId="{721F8C71-618A-4CC6-B2BC-2D9BB94D7957}"/>
          </ac:spMkLst>
        </pc:spChg>
      </pc:sldChg>
      <pc:sldChg chg="modSp modTransition">
        <pc:chgData name="仁園 呂" userId="eef67f80-1e14-4c90-a22b-aad4575b3ef9" providerId="ADAL" clId="{D98932E1-BFAE-47FF-9870-EE52ED89CA8D}" dt="2020-04-20T19:06:29.488" v="1678"/>
        <pc:sldMkLst>
          <pc:docMk/>
          <pc:sldMk cId="0" sldId="282"/>
        </pc:sldMkLst>
        <pc:spChg chg="mod">
          <ac:chgData name="仁園 呂" userId="eef67f80-1e14-4c90-a22b-aad4575b3ef9" providerId="ADAL" clId="{D98932E1-BFAE-47FF-9870-EE52ED89CA8D}" dt="2020-04-20T18:54:33.337" v="788"/>
          <ac:spMkLst>
            <pc:docMk/>
            <pc:sldMk cId="0" sldId="282"/>
            <ac:spMk id="2" creationId="{00000000-0000-0000-0000-000000000000}"/>
          </ac:spMkLst>
        </pc:spChg>
        <pc:spChg chg="mod">
          <ac:chgData name="仁園 呂" userId="eef67f80-1e14-4c90-a22b-aad4575b3ef9" providerId="ADAL" clId="{D98932E1-BFAE-47FF-9870-EE52ED89CA8D}" dt="2020-04-20T18:54:33.337" v="788"/>
          <ac:spMkLst>
            <pc:docMk/>
            <pc:sldMk cId="0" sldId="282"/>
            <ac:spMk id="8" creationId="{C4EE08AE-6EA7-424C-9494-7ADE48F64B05}"/>
          </ac:spMkLst>
        </pc:spChg>
      </pc:sldChg>
      <pc:sldChg chg="modSp modTransition">
        <pc:chgData name="仁園 呂" userId="eef67f80-1e14-4c90-a22b-aad4575b3ef9" providerId="ADAL" clId="{D98932E1-BFAE-47FF-9870-EE52ED89CA8D}" dt="2020-04-20T19:06:29.488" v="1679"/>
        <pc:sldMkLst>
          <pc:docMk/>
          <pc:sldMk cId="0" sldId="283"/>
        </pc:sldMkLst>
        <pc:spChg chg="mod">
          <ac:chgData name="仁園 呂" userId="eef67f80-1e14-4c90-a22b-aad4575b3ef9" providerId="ADAL" clId="{D98932E1-BFAE-47FF-9870-EE52ED89CA8D}" dt="2020-04-20T18:54:33.337" v="788"/>
          <ac:spMkLst>
            <pc:docMk/>
            <pc:sldMk cId="0" sldId="283"/>
            <ac:spMk id="2" creationId="{00000000-0000-0000-0000-000000000000}"/>
          </ac:spMkLst>
        </pc:spChg>
        <pc:spChg chg="mod">
          <ac:chgData name="仁園 呂" userId="eef67f80-1e14-4c90-a22b-aad4575b3ef9" providerId="ADAL" clId="{D98932E1-BFAE-47FF-9870-EE52ED89CA8D}" dt="2020-04-20T18:54:33.337" v="788"/>
          <ac:spMkLst>
            <pc:docMk/>
            <pc:sldMk cId="0" sldId="283"/>
            <ac:spMk id="3" creationId="{C4BAB986-731A-429B-8EAA-067AF88F836D}"/>
          </ac:spMkLst>
        </pc:spChg>
      </pc:sldChg>
      <pc:sldChg chg="modSp modTransition">
        <pc:chgData name="仁園 呂" userId="eef67f80-1e14-4c90-a22b-aad4575b3ef9" providerId="ADAL" clId="{D98932E1-BFAE-47FF-9870-EE52ED89CA8D}" dt="2020-04-20T19:06:29.488" v="1680"/>
        <pc:sldMkLst>
          <pc:docMk/>
          <pc:sldMk cId="0" sldId="284"/>
        </pc:sldMkLst>
        <pc:spChg chg="mod">
          <ac:chgData name="仁園 呂" userId="eef67f80-1e14-4c90-a22b-aad4575b3ef9" providerId="ADAL" clId="{D98932E1-BFAE-47FF-9870-EE52ED89CA8D}" dt="2020-04-20T18:54:33.337" v="788"/>
          <ac:spMkLst>
            <pc:docMk/>
            <pc:sldMk cId="0" sldId="284"/>
            <ac:spMk id="2" creationId="{00000000-0000-0000-0000-000000000000}"/>
          </ac:spMkLst>
        </pc:spChg>
        <pc:spChg chg="mod">
          <ac:chgData name="仁園 呂" userId="eef67f80-1e14-4c90-a22b-aad4575b3ef9" providerId="ADAL" clId="{D98932E1-BFAE-47FF-9870-EE52ED89CA8D}" dt="2020-04-20T18:54:33.337" v="788"/>
          <ac:spMkLst>
            <pc:docMk/>
            <pc:sldMk cId="0" sldId="284"/>
            <ac:spMk id="3" creationId="{3A05CFA2-F298-448F-9DE1-3456029D9AB2}"/>
          </ac:spMkLst>
        </pc:spChg>
      </pc:sldChg>
      <pc:sldChg chg="modSp modTransition">
        <pc:chgData name="仁園 呂" userId="eef67f80-1e14-4c90-a22b-aad4575b3ef9" providerId="ADAL" clId="{D98932E1-BFAE-47FF-9870-EE52ED89CA8D}" dt="2020-04-20T19:06:29.488" v="1681"/>
        <pc:sldMkLst>
          <pc:docMk/>
          <pc:sldMk cId="0" sldId="285"/>
        </pc:sldMkLst>
        <pc:spChg chg="mod">
          <ac:chgData name="仁園 呂" userId="eef67f80-1e14-4c90-a22b-aad4575b3ef9" providerId="ADAL" clId="{D98932E1-BFAE-47FF-9870-EE52ED89CA8D}" dt="2020-04-20T18:54:33.337" v="788"/>
          <ac:spMkLst>
            <pc:docMk/>
            <pc:sldMk cId="0" sldId="285"/>
            <ac:spMk id="2" creationId="{00000000-0000-0000-0000-000000000000}"/>
          </ac:spMkLst>
        </pc:spChg>
        <pc:spChg chg="mod">
          <ac:chgData name="仁園 呂" userId="eef67f80-1e14-4c90-a22b-aad4575b3ef9" providerId="ADAL" clId="{D98932E1-BFAE-47FF-9870-EE52ED89CA8D}" dt="2020-04-20T18:54:33.337" v="788"/>
          <ac:spMkLst>
            <pc:docMk/>
            <pc:sldMk cId="0" sldId="285"/>
            <ac:spMk id="3" creationId="{C47FB76C-49AA-41DF-A5BF-886EF6C1D218}"/>
          </ac:spMkLst>
        </pc:spChg>
        <pc:spChg chg="mod">
          <ac:chgData name="仁園 呂" userId="eef67f80-1e14-4c90-a22b-aad4575b3ef9" providerId="ADAL" clId="{D98932E1-BFAE-47FF-9870-EE52ED89CA8D}" dt="2020-04-20T18:54:33.337" v="788"/>
          <ac:spMkLst>
            <pc:docMk/>
            <pc:sldMk cId="0" sldId="285"/>
            <ac:spMk id="5" creationId="{00000000-0000-0000-0000-000000000000}"/>
          </ac:spMkLst>
        </pc:spChg>
      </pc:sldChg>
      <pc:sldChg chg="modSp modTransition">
        <pc:chgData name="仁園 呂" userId="eef67f80-1e14-4c90-a22b-aad4575b3ef9" providerId="ADAL" clId="{D98932E1-BFAE-47FF-9870-EE52ED89CA8D}" dt="2020-04-20T19:06:29.488" v="1682"/>
        <pc:sldMkLst>
          <pc:docMk/>
          <pc:sldMk cId="0" sldId="286"/>
        </pc:sldMkLst>
        <pc:spChg chg="mod">
          <ac:chgData name="仁園 呂" userId="eef67f80-1e14-4c90-a22b-aad4575b3ef9" providerId="ADAL" clId="{D98932E1-BFAE-47FF-9870-EE52ED89CA8D}" dt="2020-04-20T18:54:33.337" v="788"/>
          <ac:spMkLst>
            <pc:docMk/>
            <pc:sldMk cId="0" sldId="286"/>
            <ac:spMk id="2" creationId="{00000000-0000-0000-0000-000000000000}"/>
          </ac:spMkLst>
        </pc:spChg>
        <pc:spChg chg="mod">
          <ac:chgData name="仁園 呂" userId="eef67f80-1e14-4c90-a22b-aad4575b3ef9" providerId="ADAL" clId="{D98932E1-BFAE-47FF-9870-EE52ED89CA8D}" dt="2020-04-20T18:54:33.337" v="788"/>
          <ac:spMkLst>
            <pc:docMk/>
            <pc:sldMk cId="0" sldId="286"/>
            <ac:spMk id="3" creationId="{DEAABD44-A70E-471A-9B2E-769EA8C1BC72}"/>
          </ac:spMkLst>
        </pc:spChg>
        <pc:spChg chg="mod">
          <ac:chgData name="仁園 呂" userId="eef67f80-1e14-4c90-a22b-aad4575b3ef9" providerId="ADAL" clId="{D98932E1-BFAE-47FF-9870-EE52ED89CA8D}" dt="2020-04-20T18:54:33.337" v="788"/>
          <ac:spMkLst>
            <pc:docMk/>
            <pc:sldMk cId="0" sldId="286"/>
            <ac:spMk id="5" creationId="{00000000-0000-0000-0000-000000000000}"/>
          </ac:spMkLst>
        </pc:spChg>
      </pc:sldChg>
      <pc:sldChg chg="modSp modTransition">
        <pc:chgData name="仁園 呂" userId="eef67f80-1e14-4c90-a22b-aad4575b3ef9" providerId="ADAL" clId="{D98932E1-BFAE-47FF-9870-EE52ED89CA8D}" dt="2020-04-20T19:06:29.488" v="1683"/>
        <pc:sldMkLst>
          <pc:docMk/>
          <pc:sldMk cId="0" sldId="287"/>
        </pc:sldMkLst>
        <pc:spChg chg="mod">
          <ac:chgData name="仁園 呂" userId="eef67f80-1e14-4c90-a22b-aad4575b3ef9" providerId="ADAL" clId="{D98932E1-BFAE-47FF-9870-EE52ED89CA8D}" dt="2020-04-20T18:54:33.337" v="788"/>
          <ac:spMkLst>
            <pc:docMk/>
            <pc:sldMk cId="0" sldId="287"/>
            <ac:spMk id="2" creationId="{00000000-0000-0000-0000-000000000000}"/>
          </ac:spMkLst>
        </pc:spChg>
        <pc:spChg chg="mod">
          <ac:chgData name="仁園 呂" userId="eef67f80-1e14-4c90-a22b-aad4575b3ef9" providerId="ADAL" clId="{D98932E1-BFAE-47FF-9870-EE52ED89CA8D}" dt="2020-04-20T18:54:33.337" v="788"/>
          <ac:spMkLst>
            <pc:docMk/>
            <pc:sldMk cId="0" sldId="287"/>
            <ac:spMk id="3" creationId="{D5AA2720-8C73-4136-97CB-868E784C96FF}"/>
          </ac:spMkLst>
        </pc:spChg>
      </pc:sldChg>
      <pc:sldChg chg="modSp modTransition">
        <pc:chgData name="仁園 呂" userId="eef67f80-1e14-4c90-a22b-aad4575b3ef9" providerId="ADAL" clId="{D98932E1-BFAE-47FF-9870-EE52ED89CA8D}" dt="2020-04-20T19:06:29.488" v="1685"/>
        <pc:sldMkLst>
          <pc:docMk/>
          <pc:sldMk cId="0" sldId="288"/>
        </pc:sldMkLst>
        <pc:spChg chg="mod">
          <ac:chgData name="仁園 呂" userId="eef67f80-1e14-4c90-a22b-aad4575b3ef9" providerId="ADAL" clId="{D98932E1-BFAE-47FF-9870-EE52ED89CA8D}" dt="2020-04-20T18:54:33.337" v="788"/>
          <ac:spMkLst>
            <pc:docMk/>
            <pc:sldMk cId="0" sldId="288"/>
            <ac:spMk id="2" creationId="{00000000-0000-0000-0000-000000000000}"/>
          </ac:spMkLst>
        </pc:spChg>
        <pc:spChg chg="mod">
          <ac:chgData name="仁園 呂" userId="eef67f80-1e14-4c90-a22b-aad4575b3ef9" providerId="ADAL" clId="{D98932E1-BFAE-47FF-9870-EE52ED89CA8D}" dt="2020-04-20T18:54:33.337" v="788"/>
          <ac:spMkLst>
            <pc:docMk/>
            <pc:sldMk cId="0" sldId="288"/>
            <ac:spMk id="3" creationId="{00000000-0000-0000-0000-000000000000}"/>
          </ac:spMkLst>
        </pc:spChg>
        <pc:spChg chg="mod">
          <ac:chgData name="仁園 呂" userId="eef67f80-1e14-4c90-a22b-aad4575b3ef9" providerId="ADAL" clId="{D98932E1-BFAE-47FF-9870-EE52ED89CA8D}" dt="2020-04-20T18:54:33.337" v="788"/>
          <ac:spMkLst>
            <pc:docMk/>
            <pc:sldMk cId="0" sldId="288"/>
            <ac:spMk id="7" creationId="{99269AB0-D358-4093-8FEC-E26168B254E5}"/>
          </ac:spMkLst>
        </pc:spChg>
      </pc:sldChg>
      <pc:sldChg chg="modSp modTransition">
        <pc:chgData name="仁園 呂" userId="eef67f80-1e14-4c90-a22b-aad4575b3ef9" providerId="ADAL" clId="{D98932E1-BFAE-47FF-9870-EE52ED89CA8D}" dt="2020-04-20T19:06:29.488" v="1686"/>
        <pc:sldMkLst>
          <pc:docMk/>
          <pc:sldMk cId="0" sldId="289"/>
        </pc:sldMkLst>
        <pc:spChg chg="mod">
          <ac:chgData name="仁園 呂" userId="eef67f80-1e14-4c90-a22b-aad4575b3ef9" providerId="ADAL" clId="{D98932E1-BFAE-47FF-9870-EE52ED89CA8D}" dt="2020-04-20T18:54:33.337" v="788"/>
          <ac:spMkLst>
            <pc:docMk/>
            <pc:sldMk cId="0" sldId="289"/>
            <ac:spMk id="2" creationId="{00000000-0000-0000-0000-000000000000}"/>
          </ac:spMkLst>
        </pc:spChg>
        <pc:spChg chg="mod">
          <ac:chgData name="仁園 呂" userId="eef67f80-1e14-4c90-a22b-aad4575b3ef9" providerId="ADAL" clId="{D98932E1-BFAE-47FF-9870-EE52ED89CA8D}" dt="2020-04-20T18:54:33.337" v="788"/>
          <ac:spMkLst>
            <pc:docMk/>
            <pc:sldMk cId="0" sldId="289"/>
            <ac:spMk id="3" creationId="{B4B114C4-5BB6-43D6-AD66-82D2263FAE62}"/>
          </ac:spMkLst>
        </pc:spChg>
      </pc:sldChg>
      <pc:sldChg chg="modSp modTransition">
        <pc:chgData name="仁園 呂" userId="eef67f80-1e14-4c90-a22b-aad4575b3ef9" providerId="ADAL" clId="{D98932E1-BFAE-47FF-9870-EE52ED89CA8D}" dt="2020-04-20T19:06:29.488" v="1687"/>
        <pc:sldMkLst>
          <pc:docMk/>
          <pc:sldMk cId="0" sldId="290"/>
        </pc:sldMkLst>
        <pc:spChg chg="mod">
          <ac:chgData name="仁園 呂" userId="eef67f80-1e14-4c90-a22b-aad4575b3ef9" providerId="ADAL" clId="{D98932E1-BFAE-47FF-9870-EE52ED89CA8D}" dt="2020-04-20T18:54:33.337" v="788"/>
          <ac:spMkLst>
            <pc:docMk/>
            <pc:sldMk cId="0" sldId="290"/>
            <ac:spMk id="2" creationId="{00000000-0000-0000-0000-000000000000}"/>
          </ac:spMkLst>
        </pc:spChg>
        <pc:spChg chg="mod">
          <ac:chgData name="仁園 呂" userId="eef67f80-1e14-4c90-a22b-aad4575b3ef9" providerId="ADAL" clId="{D98932E1-BFAE-47FF-9870-EE52ED89CA8D}" dt="2020-04-20T18:54:33.337" v="788"/>
          <ac:spMkLst>
            <pc:docMk/>
            <pc:sldMk cId="0" sldId="290"/>
            <ac:spMk id="3" creationId="{F94C5DEA-65F5-4E32-8ADC-E7DC87DEC352}"/>
          </ac:spMkLst>
        </pc:spChg>
      </pc:sldChg>
      <pc:sldChg chg="modSp modTransition">
        <pc:chgData name="仁園 呂" userId="eef67f80-1e14-4c90-a22b-aad4575b3ef9" providerId="ADAL" clId="{D98932E1-BFAE-47FF-9870-EE52ED89CA8D}" dt="2020-04-20T19:06:29.488" v="1688"/>
        <pc:sldMkLst>
          <pc:docMk/>
          <pc:sldMk cId="0" sldId="291"/>
        </pc:sldMkLst>
        <pc:spChg chg="mod">
          <ac:chgData name="仁園 呂" userId="eef67f80-1e14-4c90-a22b-aad4575b3ef9" providerId="ADAL" clId="{D98932E1-BFAE-47FF-9870-EE52ED89CA8D}" dt="2020-04-20T18:54:33.337" v="788"/>
          <ac:spMkLst>
            <pc:docMk/>
            <pc:sldMk cId="0" sldId="291"/>
            <ac:spMk id="2" creationId="{00000000-0000-0000-0000-000000000000}"/>
          </ac:spMkLst>
        </pc:spChg>
        <pc:spChg chg="mod">
          <ac:chgData name="仁園 呂" userId="eef67f80-1e14-4c90-a22b-aad4575b3ef9" providerId="ADAL" clId="{D98932E1-BFAE-47FF-9870-EE52ED89CA8D}" dt="2020-04-20T18:54:33.337" v="788"/>
          <ac:spMkLst>
            <pc:docMk/>
            <pc:sldMk cId="0" sldId="291"/>
            <ac:spMk id="3" creationId="{1F2D4878-1D87-4CB4-802D-32DC9633DFCD}"/>
          </ac:spMkLst>
        </pc:spChg>
      </pc:sldChg>
      <pc:sldChg chg="modSp modTransition">
        <pc:chgData name="仁園 呂" userId="eef67f80-1e14-4c90-a22b-aad4575b3ef9" providerId="ADAL" clId="{D98932E1-BFAE-47FF-9870-EE52ED89CA8D}" dt="2020-04-20T19:06:29.488" v="1689"/>
        <pc:sldMkLst>
          <pc:docMk/>
          <pc:sldMk cId="0" sldId="292"/>
        </pc:sldMkLst>
        <pc:spChg chg="mod">
          <ac:chgData name="仁園 呂" userId="eef67f80-1e14-4c90-a22b-aad4575b3ef9" providerId="ADAL" clId="{D98932E1-BFAE-47FF-9870-EE52ED89CA8D}" dt="2020-04-20T18:54:33.337" v="788"/>
          <ac:spMkLst>
            <pc:docMk/>
            <pc:sldMk cId="0" sldId="292"/>
            <ac:spMk id="2" creationId="{00000000-0000-0000-0000-000000000000}"/>
          </ac:spMkLst>
        </pc:spChg>
        <pc:spChg chg="mod">
          <ac:chgData name="仁園 呂" userId="eef67f80-1e14-4c90-a22b-aad4575b3ef9" providerId="ADAL" clId="{D98932E1-BFAE-47FF-9870-EE52ED89CA8D}" dt="2020-04-20T18:54:33.337" v="788"/>
          <ac:spMkLst>
            <pc:docMk/>
            <pc:sldMk cId="0" sldId="292"/>
            <ac:spMk id="3" creationId="{00000000-0000-0000-0000-000000000000}"/>
          </ac:spMkLst>
        </pc:spChg>
        <pc:spChg chg="mod">
          <ac:chgData name="仁園 呂" userId="eef67f80-1e14-4c90-a22b-aad4575b3ef9" providerId="ADAL" clId="{D98932E1-BFAE-47FF-9870-EE52ED89CA8D}" dt="2020-04-20T18:54:33.337" v="788"/>
          <ac:spMkLst>
            <pc:docMk/>
            <pc:sldMk cId="0" sldId="292"/>
            <ac:spMk id="7" creationId="{782C98E6-28E0-4FBD-8116-8EC16176B329}"/>
          </ac:spMkLst>
        </pc:spChg>
      </pc:sldChg>
      <pc:sldChg chg="modSp modTransition">
        <pc:chgData name="仁園 呂" userId="eef67f80-1e14-4c90-a22b-aad4575b3ef9" providerId="ADAL" clId="{D98932E1-BFAE-47FF-9870-EE52ED89CA8D}" dt="2020-04-20T19:06:29.488" v="1690"/>
        <pc:sldMkLst>
          <pc:docMk/>
          <pc:sldMk cId="0" sldId="293"/>
        </pc:sldMkLst>
        <pc:spChg chg="mod">
          <ac:chgData name="仁園 呂" userId="eef67f80-1e14-4c90-a22b-aad4575b3ef9" providerId="ADAL" clId="{D98932E1-BFAE-47FF-9870-EE52ED89CA8D}" dt="2020-04-20T18:54:33.337" v="788"/>
          <ac:spMkLst>
            <pc:docMk/>
            <pc:sldMk cId="0" sldId="293"/>
            <ac:spMk id="2" creationId="{00000000-0000-0000-0000-000000000000}"/>
          </ac:spMkLst>
        </pc:spChg>
        <pc:spChg chg="mod">
          <ac:chgData name="仁園 呂" userId="eef67f80-1e14-4c90-a22b-aad4575b3ef9" providerId="ADAL" clId="{D98932E1-BFAE-47FF-9870-EE52ED89CA8D}" dt="2020-04-20T18:54:33.337" v="788"/>
          <ac:spMkLst>
            <pc:docMk/>
            <pc:sldMk cId="0" sldId="293"/>
            <ac:spMk id="3" creationId="{DE212017-988B-4EC7-A591-51C6C1182F52}"/>
          </ac:spMkLst>
        </pc:spChg>
        <pc:spChg chg="mod">
          <ac:chgData name="仁園 呂" userId="eef67f80-1e14-4c90-a22b-aad4575b3ef9" providerId="ADAL" clId="{D98932E1-BFAE-47FF-9870-EE52ED89CA8D}" dt="2020-04-20T18:54:33.337" v="788"/>
          <ac:spMkLst>
            <pc:docMk/>
            <pc:sldMk cId="0" sldId="293"/>
            <ac:spMk id="5" creationId="{00000000-0000-0000-0000-000000000000}"/>
          </ac:spMkLst>
        </pc:spChg>
      </pc:sldChg>
      <pc:sldChg chg="modSp modTransition">
        <pc:chgData name="仁園 呂" userId="eef67f80-1e14-4c90-a22b-aad4575b3ef9" providerId="ADAL" clId="{D98932E1-BFAE-47FF-9870-EE52ED89CA8D}" dt="2020-04-20T19:06:29.488" v="1691"/>
        <pc:sldMkLst>
          <pc:docMk/>
          <pc:sldMk cId="0" sldId="294"/>
        </pc:sldMkLst>
        <pc:spChg chg="mod">
          <ac:chgData name="仁園 呂" userId="eef67f80-1e14-4c90-a22b-aad4575b3ef9" providerId="ADAL" clId="{D98932E1-BFAE-47FF-9870-EE52ED89CA8D}" dt="2020-04-20T18:54:33.337" v="788"/>
          <ac:spMkLst>
            <pc:docMk/>
            <pc:sldMk cId="0" sldId="294"/>
            <ac:spMk id="2" creationId="{00000000-0000-0000-0000-000000000000}"/>
          </ac:spMkLst>
        </pc:spChg>
        <pc:spChg chg="mod">
          <ac:chgData name="仁園 呂" userId="eef67f80-1e14-4c90-a22b-aad4575b3ef9" providerId="ADAL" clId="{D98932E1-BFAE-47FF-9870-EE52ED89CA8D}" dt="2020-04-20T18:54:33.337" v="788"/>
          <ac:spMkLst>
            <pc:docMk/>
            <pc:sldMk cId="0" sldId="294"/>
            <ac:spMk id="3" creationId="{E917F76B-6B1E-46E7-B965-EEF871811AF7}"/>
          </ac:spMkLst>
        </pc:spChg>
      </pc:sldChg>
      <pc:sldChg chg="modSp modTransition">
        <pc:chgData name="仁園 呂" userId="eef67f80-1e14-4c90-a22b-aad4575b3ef9" providerId="ADAL" clId="{D98932E1-BFAE-47FF-9870-EE52ED89CA8D}" dt="2020-04-20T19:06:29.488" v="1693"/>
        <pc:sldMkLst>
          <pc:docMk/>
          <pc:sldMk cId="0" sldId="295"/>
        </pc:sldMkLst>
        <pc:spChg chg="mod">
          <ac:chgData name="仁園 呂" userId="eef67f80-1e14-4c90-a22b-aad4575b3ef9" providerId="ADAL" clId="{D98932E1-BFAE-47FF-9870-EE52ED89CA8D}" dt="2020-04-20T18:54:33.337" v="788"/>
          <ac:spMkLst>
            <pc:docMk/>
            <pc:sldMk cId="0" sldId="295"/>
            <ac:spMk id="2" creationId="{00000000-0000-0000-0000-000000000000}"/>
          </ac:spMkLst>
        </pc:spChg>
        <pc:spChg chg="mod">
          <ac:chgData name="仁園 呂" userId="eef67f80-1e14-4c90-a22b-aad4575b3ef9" providerId="ADAL" clId="{D98932E1-BFAE-47FF-9870-EE52ED89CA8D}" dt="2020-04-20T18:54:33.337" v="788"/>
          <ac:spMkLst>
            <pc:docMk/>
            <pc:sldMk cId="0" sldId="295"/>
            <ac:spMk id="3" creationId="{14ADD1DE-9D6B-4554-BB56-5B8844F046FA}"/>
          </ac:spMkLst>
        </pc:spChg>
      </pc:sldChg>
      <pc:sldChg chg="modSp modTransition">
        <pc:chgData name="仁園 呂" userId="eef67f80-1e14-4c90-a22b-aad4575b3ef9" providerId="ADAL" clId="{D98932E1-BFAE-47FF-9870-EE52ED89CA8D}" dt="2020-04-20T19:06:29.488" v="1694"/>
        <pc:sldMkLst>
          <pc:docMk/>
          <pc:sldMk cId="0" sldId="296"/>
        </pc:sldMkLst>
        <pc:spChg chg="mod">
          <ac:chgData name="仁園 呂" userId="eef67f80-1e14-4c90-a22b-aad4575b3ef9" providerId="ADAL" clId="{D98932E1-BFAE-47FF-9870-EE52ED89CA8D}" dt="2020-04-20T18:54:33.337" v="788"/>
          <ac:spMkLst>
            <pc:docMk/>
            <pc:sldMk cId="0" sldId="296"/>
            <ac:spMk id="2" creationId="{00000000-0000-0000-0000-000000000000}"/>
          </ac:spMkLst>
        </pc:spChg>
        <pc:spChg chg="mod">
          <ac:chgData name="仁園 呂" userId="eef67f80-1e14-4c90-a22b-aad4575b3ef9" providerId="ADAL" clId="{D98932E1-BFAE-47FF-9870-EE52ED89CA8D}" dt="2020-04-20T18:54:33.337" v="788"/>
          <ac:spMkLst>
            <pc:docMk/>
            <pc:sldMk cId="0" sldId="296"/>
            <ac:spMk id="3" creationId="{00000000-0000-0000-0000-000000000000}"/>
          </ac:spMkLst>
        </pc:spChg>
        <pc:spChg chg="mod">
          <ac:chgData name="仁園 呂" userId="eef67f80-1e14-4c90-a22b-aad4575b3ef9" providerId="ADAL" clId="{D98932E1-BFAE-47FF-9870-EE52ED89CA8D}" dt="2020-04-20T18:54:33.337" v="788"/>
          <ac:spMkLst>
            <pc:docMk/>
            <pc:sldMk cId="0" sldId="296"/>
            <ac:spMk id="6" creationId="{6B54333B-F37E-45BB-809F-F9689CED492F}"/>
          </ac:spMkLst>
        </pc:spChg>
      </pc:sldChg>
      <pc:sldChg chg="modSp modTransition">
        <pc:chgData name="仁園 呂" userId="eef67f80-1e14-4c90-a22b-aad4575b3ef9" providerId="ADAL" clId="{D98932E1-BFAE-47FF-9870-EE52ED89CA8D}" dt="2020-04-20T19:06:29.488" v="1695"/>
        <pc:sldMkLst>
          <pc:docMk/>
          <pc:sldMk cId="0" sldId="297"/>
        </pc:sldMkLst>
        <pc:spChg chg="mod">
          <ac:chgData name="仁園 呂" userId="eef67f80-1e14-4c90-a22b-aad4575b3ef9" providerId="ADAL" clId="{D98932E1-BFAE-47FF-9870-EE52ED89CA8D}" dt="2020-04-20T18:54:33.337" v="788"/>
          <ac:spMkLst>
            <pc:docMk/>
            <pc:sldMk cId="0" sldId="297"/>
            <ac:spMk id="2" creationId="{00000000-0000-0000-0000-000000000000}"/>
          </ac:spMkLst>
        </pc:spChg>
        <pc:spChg chg="mod">
          <ac:chgData name="仁園 呂" userId="eef67f80-1e14-4c90-a22b-aad4575b3ef9" providerId="ADAL" clId="{D98932E1-BFAE-47FF-9870-EE52ED89CA8D}" dt="2020-04-20T18:54:33.337" v="788"/>
          <ac:spMkLst>
            <pc:docMk/>
            <pc:sldMk cId="0" sldId="297"/>
            <ac:spMk id="3" creationId="{46FBC4C2-0590-408D-9176-00BE0CA7B99C}"/>
          </ac:spMkLst>
        </pc:spChg>
      </pc:sldChg>
      <pc:sldChg chg="modSp modTransition">
        <pc:chgData name="仁園 呂" userId="eef67f80-1e14-4c90-a22b-aad4575b3ef9" providerId="ADAL" clId="{D98932E1-BFAE-47FF-9870-EE52ED89CA8D}" dt="2020-04-20T19:06:29.488" v="1696"/>
        <pc:sldMkLst>
          <pc:docMk/>
          <pc:sldMk cId="0" sldId="298"/>
        </pc:sldMkLst>
        <pc:spChg chg="mod">
          <ac:chgData name="仁園 呂" userId="eef67f80-1e14-4c90-a22b-aad4575b3ef9" providerId="ADAL" clId="{D98932E1-BFAE-47FF-9870-EE52ED89CA8D}" dt="2020-04-20T18:54:33.337" v="788"/>
          <ac:spMkLst>
            <pc:docMk/>
            <pc:sldMk cId="0" sldId="298"/>
            <ac:spMk id="2" creationId="{00000000-0000-0000-0000-000000000000}"/>
          </ac:spMkLst>
        </pc:spChg>
        <pc:spChg chg="mod">
          <ac:chgData name="仁園 呂" userId="eef67f80-1e14-4c90-a22b-aad4575b3ef9" providerId="ADAL" clId="{D98932E1-BFAE-47FF-9870-EE52ED89CA8D}" dt="2020-04-20T18:54:33.337" v="788"/>
          <ac:spMkLst>
            <pc:docMk/>
            <pc:sldMk cId="0" sldId="298"/>
            <ac:spMk id="3" creationId="{00000000-0000-0000-0000-000000000000}"/>
          </ac:spMkLst>
        </pc:spChg>
        <pc:spChg chg="mod">
          <ac:chgData name="仁園 呂" userId="eef67f80-1e14-4c90-a22b-aad4575b3ef9" providerId="ADAL" clId="{D98932E1-BFAE-47FF-9870-EE52ED89CA8D}" dt="2020-04-20T18:54:33.337" v="788"/>
          <ac:spMkLst>
            <pc:docMk/>
            <pc:sldMk cId="0" sldId="298"/>
            <ac:spMk id="8" creationId="{34B6B6D6-4D3E-499A-BD70-DC8E3CE149BC}"/>
          </ac:spMkLst>
        </pc:spChg>
      </pc:sldChg>
      <pc:sldChg chg="modSp modTransition">
        <pc:chgData name="仁園 呂" userId="eef67f80-1e14-4c90-a22b-aad4575b3ef9" providerId="ADAL" clId="{D98932E1-BFAE-47FF-9870-EE52ED89CA8D}" dt="2020-04-20T19:06:29.488" v="1697"/>
        <pc:sldMkLst>
          <pc:docMk/>
          <pc:sldMk cId="0" sldId="299"/>
        </pc:sldMkLst>
        <pc:spChg chg="mod">
          <ac:chgData name="仁園 呂" userId="eef67f80-1e14-4c90-a22b-aad4575b3ef9" providerId="ADAL" clId="{D98932E1-BFAE-47FF-9870-EE52ED89CA8D}" dt="2020-04-20T18:54:33.337" v="788"/>
          <ac:spMkLst>
            <pc:docMk/>
            <pc:sldMk cId="0" sldId="299"/>
            <ac:spMk id="2" creationId="{00000000-0000-0000-0000-000000000000}"/>
          </ac:spMkLst>
        </pc:spChg>
        <pc:spChg chg="mod">
          <ac:chgData name="仁園 呂" userId="eef67f80-1e14-4c90-a22b-aad4575b3ef9" providerId="ADAL" clId="{D98932E1-BFAE-47FF-9870-EE52ED89CA8D}" dt="2020-04-20T18:54:33.337" v="788"/>
          <ac:spMkLst>
            <pc:docMk/>
            <pc:sldMk cId="0" sldId="299"/>
            <ac:spMk id="3" creationId="{653AAEA9-2436-402A-B0C3-2B361186CAE8}"/>
          </ac:spMkLst>
        </pc:spChg>
      </pc:sldChg>
      <pc:sldChg chg="modSp modTransition">
        <pc:chgData name="仁園 呂" userId="eef67f80-1e14-4c90-a22b-aad4575b3ef9" providerId="ADAL" clId="{D98932E1-BFAE-47FF-9870-EE52ED89CA8D}" dt="2020-04-20T19:06:29.488" v="1698"/>
        <pc:sldMkLst>
          <pc:docMk/>
          <pc:sldMk cId="0" sldId="300"/>
        </pc:sldMkLst>
        <pc:spChg chg="mod">
          <ac:chgData name="仁園 呂" userId="eef67f80-1e14-4c90-a22b-aad4575b3ef9" providerId="ADAL" clId="{D98932E1-BFAE-47FF-9870-EE52ED89CA8D}" dt="2020-04-20T18:54:33.337" v="788"/>
          <ac:spMkLst>
            <pc:docMk/>
            <pc:sldMk cId="0" sldId="300"/>
            <ac:spMk id="2" creationId="{00000000-0000-0000-0000-000000000000}"/>
          </ac:spMkLst>
        </pc:spChg>
        <pc:spChg chg="mod">
          <ac:chgData name="仁園 呂" userId="eef67f80-1e14-4c90-a22b-aad4575b3ef9" providerId="ADAL" clId="{D98932E1-BFAE-47FF-9870-EE52ED89CA8D}" dt="2020-04-20T18:54:33.337" v="788"/>
          <ac:spMkLst>
            <pc:docMk/>
            <pc:sldMk cId="0" sldId="300"/>
            <ac:spMk id="3" creationId="{02A54D07-6AF1-4AF6-BEF3-76AE865A358A}"/>
          </ac:spMkLst>
        </pc:spChg>
      </pc:sldChg>
      <pc:sldChg chg="modSp modTransition">
        <pc:chgData name="仁園 呂" userId="eef67f80-1e14-4c90-a22b-aad4575b3ef9" providerId="ADAL" clId="{D98932E1-BFAE-47FF-9870-EE52ED89CA8D}" dt="2020-04-20T19:06:29.488" v="1699"/>
        <pc:sldMkLst>
          <pc:docMk/>
          <pc:sldMk cId="0" sldId="301"/>
        </pc:sldMkLst>
        <pc:spChg chg="mod">
          <ac:chgData name="仁園 呂" userId="eef67f80-1e14-4c90-a22b-aad4575b3ef9" providerId="ADAL" clId="{D98932E1-BFAE-47FF-9870-EE52ED89CA8D}" dt="2020-04-20T18:54:33.337" v="788"/>
          <ac:spMkLst>
            <pc:docMk/>
            <pc:sldMk cId="0" sldId="301"/>
            <ac:spMk id="2" creationId="{00000000-0000-0000-0000-000000000000}"/>
          </ac:spMkLst>
        </pc:spChg>
        <pc:spChg chg="mod">
          <ac:chgData name="仁園 呂" userId="eef67f80-1e14-4c90-a22b-aad4575b3ef9" providerId="ADAL" clId="{D98932E1-BFAE-47FF-9870-EE52ED89CA8D}" dt="2020-04-20T18:54:33.337" v="788"/>
          <ac:spMkLst>
            <pc:docMk/>
            <pc:sldMk cId="0" sldId="301"/>
            <ac:spMk id="3" creationId="{025015FD-9CDA-46F0-823E-744BB8119F19}"/>
          </ac:spMkLst>
        </pc:spChg>
      </pc:sldChg>
      <pc:sldChg chg="modSp modTransition">
        <pc:chgData name="仁園 呂" userId="eef67f80-1e14-4c90-a22b-aad4575b3ef9" providerId="ADAL" clId="{D98932E1-BFAE-47FF-9870-EE52ED89CA8D}" dt="2020-04-20T19:06:29.488" v="1700"/>
        <pc:sldMkLst>
          <pc:docMk/>
          <pc:sldMk cId="0" sldId="302"/>
        </pc:sldMkLst>
        <pc:spChg chg="mod">
          <ac:chgData name="仁園 呂" userId="eef67f80-1e14-4c90-a22b-aad4575b3ef9" providerId="ADAL" clId="{D98932E1-BFAE-47FF-9870-EE52ED89CA8D}" dt="2020-04-20T18:54:33.337" v="788"/>
          <ac:spMkLst>
            <pc:docMk/>
            <pc:sldMk cId="0" sldId="302"/>
            <ac:spMk id="2" creationId="{00000000-0000-0000-0000-000000000000}"/>
          </ac:spMkLst>
        </pc:spChg>
        <pc:spChg chg="mod">
          <ac:chgData name="仁園 呂" userId="eef67f80-1e14-4c90-a22b-aad4575b3ef9" providerId="ADAL" clId="{D98932E1-BFAE-47FF-9870-EE52ED89CA8D}" dt="2020-04-20T18:54:33.337" v="788"/>
          <ac:spMkLst>
            <pc:docMk/>
            <pc:sldMk cId="0" sldId="302"/>
            <ac:spMk id="3" creationId="{23DA938B-2CD2-4BC4-8097-2C8EF5632A8F}"/>
          </ac:spMkLst>
        </pc:spChg>
        <pc:picChg chg="mod">
          <ac:chgData name="仁園 呂" userId="eef67f80-1e14-4c90-a22b-aad4575b3ef9" providerId="ADAL" clId="{D98932E1-BFAE-47FF-9870-EE52ED89CA8D}" dt="2020-04-20T18:54:33.337" v="788"/>
          <ac:picMkLst>
            <pc:docMk/>
            <pc:sldMk cId="0" sldId="302"/>
            <ac:picMk id="68611" creationId="{00000000-0000-0000-0000-000000000000}"/>
          </ac:picMkLst>
        </pc:picChg>
      </pc:sldChg>
      <pc:sldChg chg="modSp modTransition">
        <pc:chgData name="仁園 呂" userId="eef67f80-1e14-4c90-a22b-aad4575b3ef9" providerId="ADAL" clId="{D98932E1-BFAE-47FF-9870-EE52ED89CA8D}" dt="2020-04-20T19:06:29.488" v="1702"/>
        <pc:sldMkLst>
          <pc:docMk/>
          <pc:sldMk cId="0" sldId="303"/>
        </pc:sldMkLst>
        <pc:spChg chg="mod">
          <ac:chgData name="仁園 呂" userId="eef67f80-1e14-4c90-a22b-aad4575b3ef9" providerId="ADAL" clId="{D98932E1-BFAE-47FF-9870-EE52ED89CA8D}" dt="2020-04-20T18:54:33.337" v="788"/>
          <ac:spMkLst>
            <pc:docMk/>
            <pc:sldMk cId="0" sldId="303"/>
            <ac:spMk id="2" creationId="{00000000-0000-0000-0000-000000000000}"/>
          </ac:spMkLst>
        </pc:spChg>
        <pc:spChg chg="mod">
          <ac:chgData name="仁園 呂" userId="eef67f80-1e14-4c90-a22b-aad4575b3ef9" providerId="ADAL" clId="{D98932E1-BFAE-47FF-9870-EE52ED89CA8D}" dt="2020-04-20T18:54:33.337" v="788"/>
          <ac:spMkLst>
            <pc:docMk/>
            <pc:sldMk cId="0" sldId="303"/>
            <ac:spMk id="3" creationId="{E4115D34-5CD3-41F2-B8B8-D55B41825F70}"/>
          </ac:spMkLst>
        </pc:spChg>
      </pc:sldChg>
      <pc:sldChg chg="modSp modTransition">
        <pc:chgData name="仁園 呂" userId="eef67f80-1e14-4c90-a22b-aad4575b3ef9" providerId="ADAL" clId="{D98932E1-BFAE-47FF-9870-EE52ED89CA8D}" dt="2020-04-20T19:06:29.488" v="1707"/>
        <pc:sldMkLst>
          <pc:docMk/>
          <pc:sldMk cId="0" sldId="305"/>
        </pc:sldMkLst>
        <pc:spChg chg="mod">
          <ac:chgData name="仁園 呂" userId="eef67f80-1e14-4c90-a22b-aad4575b3ef9" providerId="ADAL" clId="{D98932E1-BFAE-47FF-9870-EE52ED89CA8D}" dt="2020-04-20T18:54:33.337" v="788"/>
          <ac:spMkLst>
            <pc:docMk/>
            <pc:sldMk cId="0" sldId="305"/>
            <ac:spMk id="2" creationId="{00000000-0000-0000-0000-000000000000}"/>
          </ac:spMkLst>
        </pc:spChg>
        <pc:spChg chg="mod">
          <ac:chgData name="仁園 呂" userId="eef67f80-1e14-4c90-a22b-aad4575b3ef9" providerId="ADAL" clId="{D98932E1-BFAE-47FF-9870-EE52ED89CA8D}" dt="2020-04-20T18:54:33.337" v="788"/>
          <ac:spMkLst>
            <pc:docMk/>
            <pc:sldMk cId="0" sldId="305"/>
            <ac:spMk id="3" creationId="{F031D7D9-FE81-49D8-BC67-889A7EED84D0}"/>
          </ac:spMkLst>
        </pc:spChg>
      </pc:sldChg>
      <pc:sldChg chg="modSp modTransition">
        <pc:chgData name="仁園 呂" userId="eef67f80-1e14-4c90-a22b-aad4575b3ef9" providerId="ADAL" clId="{D98932E1-BFAE-47FF-9870-EE52ED89CA8D}" dt="2020-04-20T19:06:29.488" v="1708"/>
        <pc:sldMkLst>
          <pc:docMk/>
          <pc:sldMk cId="0" sldId="306"/>
        </pc:sldMkLst>
        <pc:spChg chg="mod">
          <ac:chgData name="仁園 呂" userId="eef67f80-1e14-4c90-a22b-aad4575b3ef9" providerId="ADAL" clId="{D98932E1-BFAE-47FF-9870-EE52ED89CA8D}" dt="2020-04-20T18:54:33.337" v="788"/>
          <ac:spMkLst>
            <pc:docMk/>
            <pc:sldMk cId="0" sldId="306"/>
            <ac:spMk id="2" creationId="{00000000-0000-0000-0000-000000000000}"/>
          </ac:spMkLst>
        </pc:spChg>
        <pc:spChg chg="mod">
          <ac:chgData name="仁園 呂" userId="eef67f80-1e14-4c90-a22b-aad4575b3ef9" providerId="ADAL" clId="{D98932E1-BFAE-47FF-9870-EE52ED89CA8D}" dt="2020-04-20T18:54:33.337" v="788"/>
          <ac:spMkLst>
            <pc:docMk/>
            <pc:sldMk cId="0" sldId="306"/>
            <ac:spMk id="3" creationId="{4527B9B0-16EE-4828-87A9-230BBBB64F12}"/>
          </ac:spMkLst>
        </pc:spChg>
      </pc:sldChg>
      <pc:sldChg chg="modSp modTransition">
        <pc:chgData name="仁園 呂" userId="eef67f80-1e14-4c90-a22b-aad4575b3ef9" providerId="ADAL" clId="{D98932E1-BFAE-47FF-9870-EE52ED89CA8D}" dt="2020-04-20T19:06:29.488" v="1709"/>
        <pc:sldMkLst>
          <pc:docMk/>
          <pc:sldMk cId="0" sldId="307"/>
        </pc:sldMkLst>
        <pc:spChg chg="mod">
          <ac:chgData name="仁園 呂" userId="eef67f80-1e14-4c90-a22b-aad4575b3ef9" providerId="ADAL" clId="{D98932E1-BFAE-47FF-9870-EE52ED89CA8D}" dt="2020-04-20T18:54:33.337" v="788"/>
          <ac:spMkLst>
            <pc:docMk/>
            <pc:sldMk cId="0" sldId="307"/>
            <ac:spMk id="2" creationId="{00000000-0000-0000-0000-000000000000}"/>
          </ac:spMkLst>
        </pc:spChg>
        <pc:spChg chg="mod">
          <ac:chgData name="仁園 呂" userId="eef67f80-1e14-4c90-a22b-aad4575b3ef9" providerId="ADAL" clId="{D98932E1-BFAE-47FF-9870-EE52ED89CA8D}" dt="2020-04-20T18:54:33.337" v="788"/>
          <ac:spMkLst>
            <pc:docMk/>
            <pc:sldMk cId="0" sldId="307"/>
            <ac:spMk id="3" creationId="{8C05195A-F771-4036-9758-FDE97B8E3043}"/>
          </ac:spMkLst>
        </pc:spChg>
      </pc:sldChg>
      <pc:sldChg chg="modSp modTransition">
        <pc:chgData name="仁園 呂" userId="eef67f80-1e14-4c90-a22b-aad4575b3ef9" providerId="ADAL" clId="{D98932E1-BFAE-47FF-9870-EE52ED89CA8D}" dt="2020-04-20T19:06:29.488" v="1710"/>
        <pc:sldMkLst>
          <pc:docMk/>
          <pc:sldMk cId="0" sldId="308"/>
        </pc:sldMkLst>
        <pc:spChg chg="mod">
          <ac:chgData name="仁園 呂" userId="eef67f80-1e14-4c90-a22b-aad4575b3ef9" providerId="ADAL" clId="{D98932E1-BFAE-47FF-9870-EE52ED89CA8D}" dt="2020-04-20T18:54:33.337" v="788"/>
          <ac:spMkLst>
            <pc:docMk/>
            <pc:sldMk cId="0" sldId="308"/>
            <ac:spMk id="2" creationId="{00000000-0000-0000-0000-000000000000}"/>
          </ac:spMkLst>
        </pc:spChg>
        <pc:spChg chg="mod">
          <ac:chgData name="仁園 呂" userId="eef67f80-1e14-4c90-a22b-aad4575b3ef9" providerId="ADAL" clId="{D98932E1-BFAE-47FF-9870-EE52ED89CA8D}" dt="2020-04-20T18:54:33.337" v="788"/>
          <ac:spMkLst>
            <pc:docMk/>
            <pc:sldMk cId="0" sldId="308"/>
            <ac:spMk id="3" creationId="{522246F1-5603-4E60-AC9F-3630E0C8864B}"/>
          </ac:spMkLst>
        </pc:spChg>
      </pc:sldChg>
      <pc:sldChg chg="modSp modTransition">
        <pc:chgData name="仁園 呂" userId="eef67f80-1e14-4c90-a22b-aad4575b3ef9" providerId="ADAL" clId="{D98932E1-BFAE-47FF-9870-EE52ED89CA8D}" dt="2020-04-20T19:06:29.488" v="1711"/>
        <pc:sldMkLst>
          <pc:docMk/>
          <pc:sldMk cId="0" sldId="309"/>
        </pc:sldMkLst>
        <pc:spChg chg="mod">
          <ac:chgData name="仁園 呂" userId="eef67f80-1e14-4c90-a22b-aad4575b3ef9" providerId="ADAL" clId="{D98932E1-BFAE-47FF-9870-EE52ED89CA8D}" dt="2020-04-20T18:54:33.337" v="788"/>
          <ac:spMkLst>
            <pc:docMk/>
            <pc:sldMk cId="0" sldId="309"/>
            <ac:spMk id="2" creationId="{00000000-0000-0000-0000-000000000000}"/>
          </ac:spMkLst>
        </pc:spChg>
        <pc:spChg chg="mod">
          <ac:chgData name="仁園 呂" userId="eef67f80-1e14-4c90-a22b-aad4575b3ef9" providerId="ADAL" clId="{D98932E1-BFAE-47FF-9870-EE52ED89CA8D}" dt="2020-04-20T18:54:33.337" v="788"/>
          <ac:spMkLst>
            <pc:docMk/>
            <pc:sldMk cId="0" sldId="309"/>
            <ac:spMk id="3" creationId="{08267942-BC92-4221-8A7F-14EA89DBE570}"/>
          </ac:spMkLst>
        </pc:spChg>
      </pc:sldChg>
      <pc:sldChg chg="modSp modTransition">
        <pc:chgData name="仁園 呂" userId="eef67f80-1e14-4c90-a22b-aad4575b3ef9" providerId="ADAL" clId="{D98932E1-BFAE-47FF-9870-EE52ED89CA8D}" dt="2020-04-20T19:06:29.488" v="1712"/>
        <pc:sldMkLst>
          <pc:docMk/>
          <pc:sldMk cId="0" sldId="310"/>
        </pc:sldMkLst>
        <pc:spChg chg="mod">
          <ac:chgData name="仁園 呂" userId="eef67f80-1e14-4c90-a22b-aad4575b3ef9" providerId="ADAL" clId="{D98932E1-BFAE-47FF-9870-EE52ED89CA8D}" dt="2020-04-20T18:54:33.337" v="788"/>
          <ac:spMkLst>
            <pc:docMk/>
            <pc:sldMk cId="0" sldId="310"/>
            <ac:spMk id="2" creationId="{00000000-0000-0000-0000-000000000000}"/>
          </ac:spMkLst>
        </pc:spChg>
        <pc:spChg chg="mod">
          <ac:chgData name="仁園 呂" userId="eef67f80-1e14-4c90-a22b-aad4575b3ef9" providerId="ADAL" clId="{D98932E1-BFAE-47FF-9870-EE52ED89CA8D}" dt="2020-04-20T18:54:33.337" v="788"/>
          <ac:spMkLst>
            <pc:docMk/>
            <pc:sldMk cId="0" sldId="310"/>
            <ac:spMk id="3" creationId="{B6081A59-BCDF-425C-B3C5-38D37744F89D}"/>
          </ac:spMkLst>
        </pc:spChg>
      </pc:sldChg>
      <pc:sldChg chg="modSp modTransition">
        <pc:chgData name="仁園 呂" userId="eef67f80-1e14-4c90-a22b-aad4575b3ef9" providerId="ADAL" clId="{D98932E1-BFAE-47FF-9870-EE52ED89CA8D}" dt="2020-04-20T19:06:29.488" v="1714"/>
        <pc:sldMkLst>
          <pc:docMk/>
          <pc:sldMk cId="0" sldId="311"/>
        </pc:sldMkLst>
        <pc:spChg chg="mod">
          <ac:chgData name="仁園 呂" userId="eef67f80-1e14-4c90-a22b-aad4575b3ef9" providerId="ADAL" clId="{D98932E1-BFAE-47FF-9870-EE52ED89CA8D}" dt="2020-04-20T18:54:33.337" v="788"/>
          <ac:spMkLst>
            <pc:docMk/>
            <pc:sldMk cId="0" sldId="311"/>
            <ac:spMk id="2" creationId="{00000000-0000-0000-0000-000000000000}"/>
          </ac:spMkLst>
        </pc:spChg>
        <pc:spChg chg="mod">
          <ac:chgData name="仁園 呂" userId="eef67f80-1e14-4c90-a22b-aad4575b3ef9" providerId="ADAL" clId="{D98932E1-BFAE-47FF-9870-EE52ED89CA8D}" dt="2020-04-20T18:54:33.337" v="788"/>
          <ac:spMkLst>
            <pc:docMk/>
            <pc:sldMk cId="0" sldId="311"/>
            <ac:spMk id="3" creationId="{C25CDE46-26C1-4AA0-8E06-4E7F3F2D144B}"/>
          </ac:spMkLst>
        </pc:spChg>
      </pc:sldChg>
      <pc:sldChg chg="modSp modTransition">
        <pc:chgData name="仁園 呂" userId="eef67f80-1e14-4c90-a22b-aad4575b3ef9" providerId="ADAL" clId="{D98932E1-BFAE-47FF-9870-EE52ED89CA8D}" dt="2020-04-20T19:06:29.488" v="1715"/>
        <pc:sldMkLst>
          <pc:docMk/>
          <pc:sldMk cId="0" sldId="312"/>
        </pc:sldMkLst>
        <pc:spChg chg="mod">
          <ac:chgData name="仁園 呂" userId="eef67f80-1e14-4c90-a22b-aad4575b3ef9" providerId="ADAL" clId="{D98932E1-BFAE-47FF-9870-EE52ED89CA8D}" dt="2020-04-20T18:54:33.337" v="788"/>
          <ac:spMkLst>
            <pc:docMk/>
            <pc:sldMk cId="0" sldId="312"/>
            <ac:spMk id="2" creationId="{00000000-0000-0000-0000-000000000000}"/>
          </ac:spMkLst>
        </pc:spChg>
        <pc:spChg chg="mod">
          <ac:chgData name="仁園 呂" userId="eef67f80-1e14-4c90-a22b-aad4575b3ef9" providerId="ADAL" clId="{D98932E1-BFAE-47FF-9870-EE52ED89CA8D}" dt="2020-04-20T18:54:33.337" v="788"/>
          <ac:spMkLst>
            <pc:docMk/>
            <pc:sldMk cId="0" sldId="312"/>
            <ac:spMk id="3" creationId="{41467E1F-EDCF-4B02-9B70-5FEB41BA6AE1}"/>
          </ac:spMkLst>
        </pc:spChg>
      </pc:sldChg>
      <pc:sldChg chg="modSp modTransition">
        <pc:chgData name="仁園 呂" userId="eef67f80-1e14-4c90-a22b-aad4575b3ef9" providerId="ADAL" clId="{D98932E1-BFAE-47FF-9870-EE52ED89CA8D}" dt="2020-04-20T19:06:29.488" v="1713"/>
        <pc:sldMkLst>
          <pc:docMk/>
          <pc:sldMk cId="0" sldId="313"/>
        </pc:sldMkLst>
        <pc:spChg chg="mod">
          <ac:chgData name="仁園 呂" userId="eef67f80-1e14-4c90-a22b-aad4575b3ef9" providerId="ADAL" clId="{D98932E1-BFAE-47FF-9870-EE52ED89CA8D}" dt="2020-04-20T18:54:33.337" v="788"/>
          <ac:spMkLst>
            <pc:docMk/>
            <pc:sldMk cId="0" sldId="313"/>
            <ac:spMk id="2" creationId="{00000000-0000-0000-0000-000000000000}"/>
          </ac:spMkLst>
        </pc:spChg>
        <pc:spChg chg="mod">
          <ac:chgData name="仁園 呂" userId="eef67f80-1e14-4c90-a22b-aad4575b3ef9" providerId="ADAL" clId="{D98932E1-BFAE-47FF-9870-EE52ED89CA8D}" dt="2020-04-20T18:54:33.337" v="788"/>
          <ac:spMkLst>
            <pc:docMk/>
            <pc:sldMk cId="0" sldId="313"/>
            <ac:spMk id="3" creationId="{5D84D9A4-FD16-46C0-98D1-76906607EC78}"/>
          </ac:spMkLst>
        </pc:spChg>
      </pc:sldChg>
      <pc:sldChg chg="modSp modTransition">
        <pc:chgData name="仁園 呂" userId="eef67f80-1e14-4c90-a22b-aad4575b3ef9" providerId="ADAL" clId="{D98932E1-BFAE-47FF-9870-EE52ED89CA8D}" dt="2020-04-20T19:06:29.488" v="1716"/>
        <pc:sldMkLst>
          <pc:docMk/>
          <pc:sldMk cId="0" sldId="314"/>
        </pc:sldMkLst>
        <pc:spChg chg="mod">
          <ac:chgData name="仁園 呂" userId="eef67f80-1e14-4c90-a22b-aad4575b3ef9" providerId="ADAL" clId="{D98932E1-BFAE-47FF-9870-EE52ED89CA8D}" dt="2020-04-20T18:54:33.337" v="788"/>
          <ac:spMkLst>
            <pc:docMk/>
            <pc:sldMk cId="0" sldId="314"/>
            <ac:spMk id="2" creationId="{00000000-0000-0000-0000-000000000000}"/>
          </ac:spMkLst>
        </pc:spChg>
        <pc:spChg chg="mod">
          <ac:chgData name="仁園 呂" userId="eef67f80-1e14-4c90-a22b-aad4575b3ef9" providerId="ADAL" clId="{D98932E1-BFAE-47FF-9870-EE52ED89CA8D}" dt="2020-04-20T18:54:33.337" v="788"/>
          <ac:spMkLst>
            <pc:docMk/>
            <pc:sldMk cId="0" sldId="314"/>
            <ac:spMk id="3" creationId="{4E02ABAB-580B-4A6A-96A2-694A4688B363}"/>
          </ac:spMkLst>
        </pc:spChg>
      </pc:sldChg>
      <pc:sldChg chg="modSp modTransition">
        <pc:chgData name="仁園 呂" userId="eef67f80-1e14-4c90-a22b-aad4575b3ef9" providerId="ADAL" clId="{D98932E1-BFAE-47FF-9870-EE52ED89CA8D}" dt="2020-04-20T19:06:29.488" v="1717"/>
        <pc:sldMkLst>
          <pc:docMk/>
          <pc:sldMk cId="0" sldId="315"/>
        </pc:sldMkLst>
        <pc:spChg chg="mod">
          <ac:chgData name="仁園 呂" userId="eef67f80-1e14-4c90-a22b-aad4575b3ef9" providerId="ADAL" clId="{D98932E1-BFAE-47FF-9870-EE52ED89CA8D}" dt="2020-04-20T18:54:33.337" v="788"/>
          <ac:spMkLst>
            <pc:docMk/>
            <pc:sldMk cId="0" sldId="315"/>
            <ac:spMk id="2" creationId="{00000000-0000-0000-0000-000000000000}"/>
          </ac:spMkLst>
        </pc:spChg>
        <pc:spChg chg="mod">
          <ac:chgData name="仁園 呂" userId="eef67f80-1e14-4c90-a22b-aad4575b3ef9" providerId="ADAL" clId="{D98932E1-BFAE-47FF-9870-EE52ED89CA8D}" dt="2020-04-20T18:54:33.337" v="788"/>
          <ac:spMkLst>
            <pc:docMk/>
            <pc:sldMk cId="0" sldId="315"/>
            <ac:spMk id="3" creationId="{C8581C32-989B-479D-AFC7-CA5D86311939}"/>
          </ac:spMkLst>
        </pc:spChg>
      </pc:sldChg>
      <pc:sldChg chg="modSp modTransition">
        <pc:chgData name="仁園 呂" userId="eef67f80-1e14-4c90-a22b-aad4575b3ef9" providerId="ADAL" clId="{D98932E1-BFAE-47FF-9870-EE52ED89CA8D}" dt="2020-04-20T19:06:29.488" v="1718"/>
        <pc:sldMkLst>
          <pc:docMk/>
          <pc:sldMk cId="0" sldId="316"/>
        </pc:sldMkLst>
        <pc:spChg chg="mod">
          <ac:chgData name="仁園 呂" userId="eef67f80-1e14-4c90-a22b-aad4575b3ef9" providerId="ADAL" clId="{D98932E1-BFAE-47FF-9870-EE52ED89CA8D}" dt="2020-04-20T18:54:33.337" v="788"/>
          <ac:spMkLst>
            <pc:docMk/>
            <pc:sldMk cId="0" sldId="316"/>
            <ac:spMk id="2" creationId="{00000000-0000-0000-0000-000000000000}"/>
          </ac:spMkLst>
        </pc:spChg>
        <pc:spChg chg="mod">
          <ac:chgData name="仁園 呂" userId="eef67f80-1e14-4c90-a22b-aad4575b3ef9" providerId="ADAL" clId="{D98932E1-BFAE-47FF-9870-EE52ED89CA8D}" dt="2020-04-20T18:54:33.337" v="788"/>
          <ac:spMkLst>
            <pc:docMk/>
            <pc:sldMk cId="0" sldId="316"/>
            <ac:spMk id="3" creationId="{E7D85608-3B81-469F-AF02-7D27BF672172}"/>
          </ac:spMkLst>
        </pc:spChg>
      </pc:sldChg>
      <pc:sldChg chg="modSp modTransition">
        <pc:chgData name="仁園 呂" userId="eef67f80-1e14-4c90-a22b-aad4575b3ef9" providerId="ADAL" clId="{D98932E1-BFAE-47FF-9870-EE52ED89CA8D}" dt="2020-04-20T19:06:29.488" v="1719"/>
        <pc:sldMkLst>
          <pc:docMk/>
          <pc:sldMk cId="0" sldId="317"/>
        </pc:sldMkLst>
        <pc:spChg chg="mod">
          <ac:chgData name="仁園 呂" userId="eef67f80-1e14-4c90-a22b-aad4575b3ef9" providerId="ADAL" clId="{D98932E1-BFAE-47FF-9870-EE52ED89CA8D}" dt="2020-04-20T18:54:33.337" v="788"/>
          <ac:spMkLst>
            <pc:docMk/>
            <pc:sldMk cId="0" sldId="317"/>
            <ac:spMk id="2" creationId="{00000000-0000-0000-0000-000000000000}"/>
          </ac:spMkLst>
        </pc:spChg>
        <pc:spChg chg="mod">
          <ac:chgData name="仁園 呂" userId="eef67f80-1e14-4c90-a22b-aad4575b3ef9" providerId="ADAL" clId="{D98932E1-BFAE-47FF-9870-EE52ED89CA8D}" dt="2020-04-20T18:54:33.337" v="788"/>
          <ac:spMkLst>
            <pc:docMk/>
            <pc:sldMk cId="0" sldId="317"/>
            <ac:spMk id="3" creationId="{E66C4CC5-4D40-49D0-97C5-D5509C42AE09}"/>
          </ac:spMkLst>
        </pc:spChg>
      </pc:sldChg>
      <pc:sldChg chg="modSp modTransition">
        <pc:chgData name="仁園 呂" userId="eef67f80-1e14-4c90-a22b-aad4575b3ef9" providerId="ADAL" clId="{D98932E1-BFAE-47FF-9870-EE52ED89CA8D}" dt="2020-04-20T19:06:29.488" v="1720"/>
        <pc:sldMkLst>
          <pc:docMk/>
          <pc:sldMk cId="0" sldId="318"/>
        </pc:sldMkLst>
        <pc:spChg chg="mod">
          <ac:chgData name="仁園 呂" userId="eef67f80-1e14-4c90-a22b-aad4575b3ef9" providerId="ADAL" clId="{D98932E1-BFAE-47FF-9870-EE52ED89CA8D}" dt="2020-04-20T18:54:33.337" v="788"/>
          <ac:spMkLst>
            <pc:docMk/>
            <pc:sldMk cId="0" sldId="318"/>
            <ac:spMk id="2" creationId="{00000000-0000-0000-0000-000000000000}"/>
          </ac:spMkLst>
        </pc:spChg>
        <pc:spChg chg="mod">
          <ac:chgData name="仁園 呂" userId="eef67f80-1e14-4c90-a22b-aad4575b3ef9" providerId="ADAL" clId="{D98932E1-BFAE-47FF-9870-EE52ED89CA8D}" dt="2020-04-20T18:54:33.337" v="788"/>
          <ac:spMkLst>
            <pc:docMk/>
            <pc:sldMk cId="0" sldId="318"/>
            <ac:spMk id="3" creationId="{93E70B87-B296-433D-8072-A0BAFA8D7323}"/>
          </ac:spMkLst>
        </pc:spChg>
      </pc:sldChg>
      <pc:sldChg chg="modSp modTransition">
        <pc:chgData name="仁園 呂" userId="eef67f80-1e14-4c90-a22b-aad4575b3ef9" providerId="ADAL" clId="{D98932E1-BFAE-47FF-9870-EE52ED89CA8D}" dt="2020-04-20T19:06:29.488" v="1721"/>
        <pc:sldMkLst>
          <pc:docMk/>
          <pc:sldMk cId="0" sldId="319"/>
        </pc:sldMkLst>
        <pc:spChg chg="mod">
          <ac:chgData name="仁園 呂" userId="eef67f80-1e14-4c90-a22b-aad4575b3ef9" providerId="ADAL" clId="{D98932E1-BFAE-47FF-9870-EE52ED89CA8D}" dt="2020-04-20T18:54:33.337" v="788"/>
          <ac:spMkLst>
            <pc:docMk/>
            <pc:sldMk cId="0" sldId="319"/>
            <ac:spMk id="2" creationId="{00000000-0000-0000-0000-000000000000}"/>
          </ac:spMkLst>
        </pc:spChg>
        <pc:spChg chg="mod">
          <ac:chgData name="仁園 呂" userId="eef67f80-1e14-4c90-a22b-aad4575b3ef9" providerId="ADAL" clId="{D98932E1-BFAE-47FF-9870-EE52ED89CA8D}" dt="2020-04-20T18:54:33.337" v="788"/>
          <ac:spMkLst>
            <pc:docMk/>
            <pc:sldMk cId="0" sldId="319"/>
            <ac:spMk id="3" creationId="{D49F5495-E737-4DA6-85BE-023A60207717}"/>
          </ac:spMkLst>
        </pc:spChg>
      </pc:sldChg>
      <pc:sldChg chg="modSp modTransition">
        <pc:chgData name="仁園 呂" userId="eef67f80-1e14-4c90-a22b-aad4575b3ef9" providerId="ADAL" clId="{D98932E1-BFAE-47FF-9870-EE52ED89CA8D}" dt="2020-04-20T19:06:29.503" v="1722"/>
        <pc:sldMkLst>
          <pc:docMk/>
          <pc:sldMk cId="0" sldId="320"/>
        </pc:sldMkLst>
        <pc:spChg chg="mod">
          <ac:chgData name="仁園 呂" userId="eef67f80-1e14-4c90-a22b-aad4575b3ef9" providerId="ADAL" clId="{D98932E1-BFAE-47FF-9870-EE52ED89CA8D}" dt="2020-04-20T18:54:33.337" v="788"/>
          <ac:spMkLst>
            <pc:docMk/>
            <pc:sldMk cId="0" sldId="320"/>
            <ac:spMk id="2" creationId="{00000000-0000-0000-0000-000000000000}"/>
          </ac:spMkLst>
        </pc:spChg>
        <pc:spChg chg="mod">
          <ac:chgData name="仁園 呂" userId="eef67f80-1e14-4c90-a22b-aad4575b3ef9" providerId="ADAL" clId="{D98932E1-BFAE-47FF-9870-EE52ED89CA8D}" dt="2020-04-20T18:54:33.337" v="788"/>
          <ac:spMkLst>
            <pc:docMk/>
            <pc:sldMk cId="0" sldId="320"/>
            <ac:spMk id="3" creationId="{9B8FA955-1769-4028-A6BE-C39CBDF58F6A}"/>
          </ac:spMkLst>
        </pc:spChg>
      </pc:sldChg>
      <pc:sldChg chg="modSp modTransition">
        <pc:chgData name="仁園 呂" userId="eef67f80-1e14-4c90-a22b-aad4575b3ef9" providerId="ADAL" clId="{D98932E1-BFAE-47FF-9870-EE52ED89CA8D}" dt="2020-04-20T19:06:29.503" v="1723"/>
        <pc:sldMkLst>
          <pc:docMk/>
          <pc:sldMk cId="0" sldId="321"/>
        </pc:sldMkLst>
        <pc:spChg chg="mod">
          <ac:chgData name="仁園 呂" userId="eef67f80-1e14-4c90-a22b-aad4575b3ef9" providerId="ADAL" clId="{D98932E1-BFAE-47FF-9870-EE52ED89CA8D}" dt="2020-04-20T18:54:33.337" v="788"/>
          <ac:spMkLst>
            <pc:docMk/>
            <pc:sldMk cId="0" sldId="321"/>
            <ac:spMk id="2" creationId="{00000000-0000-0000-0000-000000000000}"/>
          </ac:spMkLst>
        </pc:spChg>
        <pc:spChg chg="mod">
          <ac:chgData name="仁園 呂" userId="eef67f80-1e14-4c90-a22b-aad4575b3ef9" providerId="ADAL" clId="{D98932E1-BFAE-47FF-9870-EE52ED89CA8D}" dt="2020-04-20T18:54:33.337" v="788"/>
          <ac:spMkLst>
            <pc:docMk/>
            <pc:sldMk cId="0" sldId="321"/>
            <ac:spMk id="3" creationId="{9C673189-6077-424B-94C2-CD0488CA9A41}"/>
          </ac:spMkLst>
        </pc:spChg>
      </pc:sldChg>
      <pc:sldChg chg="modSp modTransition">
        <pc:chgData name="仁園 呂" userId="eef67f80-1e14-4c90-a22b-aad4575b3ef9" providerId="ADAL" clId="{D98932E1-BFAE-47FF-9870-EE52ED89CA8D}" dt="2020-04-20T19:06:29.503" v="1724"/>
        <pc:sldMkLst>
          <pc:docMk/>
          <pc:sldMk cId="0" sldId="322"/>
        </pc:sldMkLst>
        <pc:spChg chg="mod">
          <ac:chgData name="仁園 呂" userId="eef67f80-1e14-4c90-a22b-aad4575b3ef9" providerId="ADAL" clId="{D98932E1-BFAE-47FF-9870-EE52ED89CA8D}" dt="2020-04-20T18:54:33.337" v="788"/>
          <ac:spMkLst>
            <pc:docMk/>
            <pc:sldMk cId="0" sldId="322"/>
            <ac:spMk id="2" creationId="{00000000-0000-0000-0000-000000000000}"/>
          </ac:spMkLst>
        </pc:spChg>
        <pc:spChg chg="mod">
          <ac:chgData name="仁園 呂" userId="eef67f80-1e14-4c90-a22b-aad4575b3ef9" providerId="ADAL" clId="{D98932E1-BFAE-47FF-9870-EE52ED89CA8D}" dt="2020-04-20T18:54:33.337" v="788"/>
          <ac:spMkLst>
            <pc:docMk/>
            <pc:sldMk cId="0" sldId="322"/>
            <ac:spMk id="3" creationId="{7F5D0334-257D-473B-A0C2-F48B189172E5}"/>
          </ac:spMkLst>
        </pc:spChg>
      </pc:sldChg>
      <pc:sldChg chg="modSp modTransition">
        <pc:chgData name="仁園 呂" userId="eef67f80-1e14-4c90-a22b-aad4575b3ef9" providerId="ADAL" clId="{D98932E1-BFAE-47FF-9870-EE52ED89CA8D}" dt="2020-04-20T19:06:29.503" v="1725"/>
        <pc:sldMkLst>
          <pc:docMk/>
          <pc:sldMk cId="0" sldId="323"/>
        </pc:sldMkLst>
        <pc:spChg chg="mod">
          <ac:chgData name="仁園 呂" userId="eef67f80-1e14-4c90-a22b-aad4575b3ef9" providerId="ADAL" clId="{D98932E1-BFAE-47FF-9870-EE52ED89CA8D}" dt="2020-04-20T18:54:33.337" v="788"/>
          <ac:spMkLst>
            <pc:docMk/>
            <pc:sldMk cId="0" sldId="323"/>
            <ac:spMk id="2" creationId="{00000000-0000-0000-0000-000000000000}"/>
          </ac:spMkLst>
        </pc:spChg>
        <pc:spChg chg="mod">
          <ac:chgData name="仁園 呂" userId="eef67f80-1e14-4c90-a22b-aad4575b3ef9" providerId="ADAL" clId="{D98932E1-BFAE-47FF-9870-EE52ED89CA8D}" dt="2020-04-20T18:54:33.337" v="788"/>
          <ac:spMkLst>
            <pc:docMk/>
            <pc:sldMk cId="0" sldId="323"/>
            <ac:spMk id="3" creationId="{36A2C220-721E-4E6A-9EBB-0F17592DD793}"/>
          </ac:spMkLst>
        </pc:spChg>
      </pc:sldChg>
      <pc:sldChg chg="modSp modTransition">
        <pc:chgData name="仁園 呂" userId="eef67f80-1e14-4c90-a22b-aad4575b3ef9" providerId="ADAL" clId="{D98932E1-BFAE-47FF-9870-EE52ED89CA8D}" dt="2020-04-20T19:06:29.503" v="1726"/>
        <pc:sldMkLst>
          <pc:docMk/>
          <pc:sldMk cId="0" sldId="324"/>
        </pc:sldMkLst>
        <pc:spChg chg="mod">
          <ac:chgData name="仁園 呂" userId="eef67f80-1e14-4c90-a22b-aad4575b3ef9" providerId="ADAL" clId="{D98932E1-BFAE-47FF-9870-EE52ED89CA8D}" dt="2020-04-20T18:54:33.337" v="788"/>
          <ac:spMkLst>
            <pc:docMk/>
            <pc:sldMk cId="0" sldId="324"/>
            <ac:spMk id="2" creationId="{00000000-0000-0000-0000-000000000000}"/>
          </ac:spMkLst>
        </pc:spChg>
        <pc:spChg chg="mod">
          <ac:chgData name="仁園 呂" userId="eef67f80-1e14-4c90-a22b-aad4575b3ef9" providerId="ADAL" clId="{D98932E1-BFAE-47FF-9870-EE52ED89CA8D}" dt="2020-04-20T18:54:33.337" v="788"/>
          <ac:spMkLst>
            <pc:docMk/>
            <pc:sldMk cId="0" sldId="324"/>
            <ac:spMk id="3" creationId="{46AB2FA4-B622-4824-A686-4A93563FE274}"/>
          </ac:spMkLst>
        </pc:spChg>
      </pc:sldChg>
      <pc:sldChg chg="modSp modTransition">
        <pc:chgData name="仁園 呂" userId="eef67f80-1e14-4c90-a22b-aad4575b3ef9" providerId="ADAL" clId="{D98932E1-BFAE-47FF-9870-EE52ED89CA8D}" dt="2020-04-20T19:06:29.503" v="1727"/>
        <pc:sldMkLst>
          <pc:docMk/>
          <pc:sldMk cId="0" sldId="325"/>
        </pc:sldMkLst>
        <pc:spChg chg="mod">
          <ac:chgData name="仁園 呂" userId="eef67f80-1e14-4c90-a22b-aad4575b3ef9" providerId="ADAL" clId="{D98932E1-BFAE-47FF-9870-EE52ED89CA8D}" dt="2020-04-20T18:54:33.337" v="788"/>
          <ac:spMkLst>
            <pc:docMk/>
            <pc:sldMk cId="0" sldId="325"/>
            <ac:spMk id="2" creationId="{00000000-0000-0000-0000-000000000000}"/>
          </ac:spMkLst>
        </pc:spChg>
        <pc:spChg chg="mod">
          <ac:chgData name="仁園 呂" userId="eef67f80-1e14-4c90-a22b-aad4575b3ef9" providerId="ADAL" clId="{D98932E1-BFAE-47FF-9870-EE52ED89CA8D}" dt="2020-04-20T18:54:33.337" v="788"/>
          <ac:spMkLst>
            <pc:docMk/>
            <pc:sldMk cId="0" sldId="325"/>
            <ac:spMk id="3" creationId="{AFDDE8FA-EBAF-4BB0-BCC4-04760637D2A2}"/>
          </ac:spMkLst>
        </pc:spChg>
      </pc:sldChg>
      <pc:sldChg chg="modSp modTransition">
        <pc:chgData name="仁園 呂" userId="eef67f80-1e14-4c90-a22b-aad4575b3ef9" providerId="ADAL" clId="{D98932E1-BFAE-47FF-9870-EE52ED89CA8D}" dt="2020-04-20T19:06:29.503" v="1728"/>
        <pc:sldMkLst>
          <pc:docMk/>
          <pc:sldMk cId="0" sldId="326"/>
        </pc:sldMkLst>
        <pc:spChg chg="mod">
          <ac:chgData name="仁園 呂" userId="eef67f80-1e14-4c90-a22b-aad4575b3ef9" providerId="ADAL" clId="{D98932E1-BFAE-47FF-9870-EE52ED89CA8D}" dt="2020-04-20T18:54:33.337" v="788"/>
          <ac:spMkLst>
            <pc:docMk/>
            <pc:sldMk cId="0" sldId="326"/>
            <ac:spMk id="2" creationId="{00000000-0000-0000-0000-000000000000}"/>
          </ac:spMkLst>
        </pc:spChg>
        <pc:spChg chg="mod">
          <ac:chgData name="仁園 呂" userId="eef67f80-1e14-4c90-a22b-aad4575b3ef9" providerId="ADAL" clId="{D98932E1-BFAE-47FF-9870-EE52ED89CA8D}" dt="2020-04-20T18:54:33.337" v="788"/>
          <ac:spMkLst>
            <pc:docMk/>
            <pc:sldMk cId="0" sldId="326"/>
            <ac:spMk id="3" creationId="{9F8318D7-97BA-44B3-8494-58E00A36618E}"/>
          </ac:spMkLst>
        </pc:spChg>
      </pc:sldChg>
      <pc:sldChg chg="modSp modTransition">
        <pc:chgData name="仁園 呂" userId="eef67f80-1e14-4c90-a22b-aad4575b3ef9" providerId="ADAL" clId="{D98932E1-BFAE-47FF-9870-EE52ED89CA8D}" dt="2020-04-20T19:06:29.503" v="1729"/>
        <pc:sldMkLst>
          <pc:docMk/>
          <pc:sldMk cId="0" sldId="327"/>
        </pc:sldMkLst>
        <pc:spChg chg="mod">
          <ac:chgData name="仁園 呂" userId="eef67f80-1e14-4c90-a22b-aad4575b3ef9" providerId="ADAL" clId="{D98932E1-BFAE-47FF-9870-EE52ED89CA8D}" dt="2020-04-20T18:54:33.337" v="788"/>
          <ac:spMkLst>
            <pc:docMk/>
            <pc:sldMk cId="0" sldId="327"/>
            <ac:spMk id="2" creationId="{00000000-0000-0000-0000-000000000000}"/>
          </ac:spMkLst>
        </pc:spChg>
        <pc:spChg chg="mod">
          <ac:chgData name="仁園 呂" userId="eef67f80-1e14-4c90-a22b-aad4575b3ef9" providerId="ADAL" clId="{D98932E1-BFAE-47FF-9870-EE52ED89CA8D}" dt="2020-04-20T18:54:33.337" v="788"/>
          <ac:spMkLst>
            <pc:docMk/>
            <pc:sldMk cId="0" sldId="327"/>
            <ac:spMk id="3" creationId="{544CAFAB-30C7-4234-98AE-E57E6D93FC30}"/>
          </ac:spMkLst>
        </pc:spChg>
      </pc:sldChg>
      <pc:sldChg chg="modSp modTransition">
        <pc:chgData name="仁園 呂" userId="eef67f80-1e14-4c90-a22b-aad4575b3ef9" providerId="ADAL" clId="{D98932E1-BFAE-47FF-9870-EE52ED89CA8D}" dt="2020-04-20T19:06:29.503" v="1731"/>
        <pc:sldMkLst>
          <pc:docMk/>
          <pc:sldMk cId="0" sldId="328"/>
        </pc:sldMkLst>
        <pc:spChg chg="mod">
          <ac:chgData name="仁園 呂" userId="eef67f80-1e14-4c90-a22b-aad4575b3ef9" providerId="ADAL" clId="{D98932E1-BFAE-47FF-9870-EE52ED89CA8D}" dt="2020-04-20T18:54:33.337" v="788"/>
          <ac:spMkLst>
            <pc:docMk/>
            <pc:sldMk cId="0" sldId="328"/>
            <ac:spMk id="2" creationId="{00000000-0000-0000-0000-000000000000}"/>
          </ac:spMkLst>
        </pc:spChg>
        <pc:spChg chg="mod">
          <ac:chgData name="仁園 呂" userId="eef67f80-1e14-4c90-a22b-aad4575b3ef9" providerId="ADAL" clId="{D98932E1-BFAE-47FF-9870-EE52ED89CA8D}" dt="2020-04-20T18:54:33.337" v="788"/>
          <ac:spMkLst>
            <pc:docMk/>
            <pc:sldMk cId="0" sldId="328"/>
            <ac:spMk id="3" creationId="{77F8C0B7-BF50-4D06-B79E-F6146EDCECC5}"/>
          </ac:spMkLst>
        </pc:spChg>
      </pc:sldChg>
      <pc:sldChg chg="modSp modTransition">
        <pc:chgData name="仁園 呂" userId="eef67f80-1e14-4c90-a22b-aad4575b3ef9" providerId="ADAL" clId="{D98932E1-BFAE-47FF-9870-EE52ED89CA8D}" dt="2020-04-20T19:06:29.503" v="1733"/>
        <pc:sldMkLst>
          <pc:docMk/>
          <pc:sldMk cId="0" sldId="329"/>
        </pc:sldMkLst>
        <pc:spChg chg="mod">
          <ac:chgData name="仁園 呂" userId="eef67f80-1e14-4c90-a22b-aad4575b3ef9" providerId="ADAL" clId="{D98932E1-BFAE-47FF-9870-EE52ED89CA8D}" dt="2020-04-20T18:54:33.337" v="788"/>
          <ac:spMkLst>
            <pc:docMk/>
            <pc:sldMk cId="0" sldId="329"/>
            <ac:spMk id="2" creationId="{00000000-0000-0000-0000-000000000000}"/>
          </ac:spMkLst>
        </pc:spChg>
        <pc:spChg chg="mod">
          <ac:chgData name="仁園 呂" userId="eef67f80-1e14-4c90-a22b-aad4575b3ef9" providerId="ADAL" clId="{D98932E1-BFAE-47FF-9870-EE52ED89CA8D}" dt="2020-04-20T18:54:33.337" v="788"/>
          <ac:spMkLst>
            <pc:docMk/>
            <pc:sldMk cId="0" sldId="329"/>
            <ac:spMk id="3" creationId="{FC6ABAA5-DCEE-4C0E-8BC3-A92E6A27C634}"/>
          </ac:spMkLst>
        </pc:spChg>
        <pc:spChg chg="mod">
          <ac:chgData name="仁園 呂" userId="eef67f80-1e14-4c90-a22b-aad4575b3ef9" providerId="ADAL" clId="{D98932E1-BFAE-47FF-9870-EE52ED89CA8D}" dt="2020-04-20T18:54:33.337" v="788"/>
          <ac:spMkLst>
            <pc:docMk/>
            <pc:sldMk cId="0" sldId="329"/>
            <ac:spMk id="9" creationId="{00000000-0000-0000-0000-000000000000}"/>
          </ac:spMkLst>
        </pc:spChg>
      </pc:sldChg>
      <pc:sldChg chg="modSp modTransition">
        <pc:chgData name="仁園 呂" userId="eef67f80-1e14-4c90-a22b-aad4575b3ef9" providerId="ADAL" clId="{D98932E1-BFAE-47FF-9870-EE52ED89CA8D}" dt="2020-04-20T19:06:29.503" v="1735"/>
        <pc:sldMkLst>
          <pc:docMk/>
          <pc:sldMk cId="0" sldId="330"/>
        </pc:sldMkLst>
        <pc:spChg chg="mod">
          <ac:chgData name="仁園 呂" userId="eef67f80-1e14-4c90-a22b-aad4575b3ef9" providerId="ADAL" clId="{D98932E1-BFAE-47FF-9870-EE52ED89CA8D}" dt="2020-04-20T18:54:33.337" v="788"/>
          <ac:spMkLst>
            <pc:docMk/>
            <pc:sldMk cId="0" sldId="330"/>
            <ac:spMk id="2" creationId="{00000000-0000-0000-0000-000000000000}"/>
          </ac:spMkLst>
        </pc:spChg>
        <pc:spChg chg="mod">
          <ac:chgData name="仁園 呂" userId="eef67f80-1e14-4c90-a22b-aad4575b3ef9" providerId="ADAL" clId="{D98932E1-BFAE-47FF-9870-EE52ED89CA8D}" dt="2020-04-20T18:54:33.337" v="788"/>
          <ac:spMkLst>
            <pc:docMk/>
            <pc:sldMk cId="0" sldId="330"/>
            <ac:spMk id="3" creationId="{00000000-0000-0000-0000-000000000000}"/>
          </ac:spMkLst>
        </pc:spChg>
        <pc:spChg chg="mod">
          <ac:chgData name="仁園 呂" userId="eef67f80-1e14-4c90-a22b-aad4575b3ef9" providerId="ADAL" clId="{D98932E1-BFAE-47FF-9870-EE52ED89CA8D}" dt="2020-04-20T18:54:33.337" v="788"/>
          <ac:spMkLst>
            <pc:docMk/>
            <pc:sldMk cId="0" sldId="330"/>
            <ac:spMk id="6" creationId="{316669AE-71AA-4929-8A49-B663DBCB17C5}"/>
          </ac:spMkLst>
        </pc:spChg>
      </pc:sldChg>
      <pc:sldChg chg="modSp modTransition">
        <pc:chgData name="仁園 呂" userId="eef67f80-1e14-4c90-a22b-aad4575b3ef9" providerId="ADAL" clId="{D98932E1-BFAE-47FF-9870-EE52ED89CA8D}" dt="2020-04-20T19:06:29.503" v="1734"/>
        <pc:sldMkLst>
          <pc:docMk/>
          <pc:sldMk cId="0" sldId="331"/>
        </pc:sldMkLst>
        <pc:spChg chg="mod">
          <ac:chgData name="仁園 呂" userId="eef67f80-1e14-4c90-a22b-aad4575b3ef9" providerId="ADAL" clId="{D98932E1-BFAE-47FF-9870-EE52ED89CA8D}" dt="2020-04-20T18:54:33.337" v="788"/>
          <ac:spMkLst>
            <pc:docMk/>
            <pc:sldMk cId="0" sldId="331"/>
            <ac:spMk id="2" creationId="{00000000-0000-0000-0000-000000000000}"/>
          </ac:spMkLst>
        </pc:spChg>
        <pc:spChg chg="mod">
          <ac:chgData name="仁園 呂" userId="eef67f80-1e14-4c90-a22b-aad4575b3ef9" providerId="ADAL" clId="{D98932E1-BFAE-47FF-9870-EE52ED89CA8D}" dt="2020-04-20T18:54:33.337" v="788"/>
          <ac:spMkLst>
            <pc:docMk/>
            <pc:sldMk cId="0" sldId="331"/>
            <ac:spMk id="3" creationId="{00000000-0000-0000-0000-000000000000}"/>
          </ac:spMkLst>
        </pc:spChg>
        <pc:spChg chg="mod">
          <ac:chgData name="仁園 呂" userId="eef67f80-1e14-4c90-a22b-aad4575b3ef9" providerId="ADAL" clId="{D98932E1-BFAE-47FF-9870-EE52ED89CA8D}" dt="2020-04-20T18:54:33.337" v="788"/>
          <ac:spMkLst>
            <pc:docMk/>
            <pc:sldMk cId="0" sldId="331"/>
            <ac:spMk id="5" creationId="{B0026920-914F-49D8-8ED3-85E465E97D94}"/>
          </ac:spMkLst>
        </pc:spChg>
      </pc:sldChg>
      <pc:sldChg chg="modSp modTransition">
        <pc:chgData name="仁園 呂" userId="eef67f80-1e14-4c90-a22b-aad4575b3ef9" providerId="ADAL" clId="{D98932E1-BFAE-47FF-9870-EE52ED89CA8D}" dt="2020-04-20T19:06:29.503" v="1736"/>
        <pc:sldMkLst>
          <pc:docMk/>
          <pc:sldMk cId="0" sldId="333"/>
        </pc:sldMkLst>
        <pc:spChg chg="mod">
          <ac:chgData name="仁園 呂" userId="eef67f80-1e14-4c90-a22b-aad4575b3ef9" providerId="ADAL" clId="{D98932E1-BFAE-47FF-9870-EE52ED89CA8D}" dt="2020-04-20T18:54:33.337" v="788"/>
          <ac:spMkLst>
            <pc:docMk/>
            <pc:sldMk cId="0" sldId="333"/>
            <ac:spMk id="2" creationId="{00000000-0000-0000-0000-000000000000}"/>
          </ac:spMkLst>
        </pc:spChg>
        <pc:spChg chg="mod">
          <ac:chgData name="仁園 呂" userId="eef67f80-1e14-4c90-a22b-aad4575b3ef9" providerId="ADAL" clId="{D98932E1-BFAE-47FF-9870-EE52ED89CA8D}" dt="2020-04-20T18:54:33.337" v="788"/>
          <ac:spMkLst>
            <pc:docMk/>
            <pc:sldMk cId="0" sldId="333"/>
            <ac:spMk id="3" creationId="{07778A91-B541-4C04-BE9B-30F08BAF6A4C}"/>
          </ac:spMkLst>
        </pc:spChg>
      </pc:sldChg>
      <pc:sldChg chg="modSp modTransition">
        <pc:chgData name="仁園 呂" userId="eef67f80-1e14-4c90-a22b-aad4575b3ef9" providerId="ADAL" clId="{D98932E1-BFAE-47FF-9870-EE52ED89CA8D}" dt="2020-04-20T19:06:29.503" v="1737"/>
        <pc:sldMkLst>
          <pc:docMk/>
          <pc:sldMk cId="0" sldId="334"/>
        </pc:sldMkLst>
        <pc:spChg chg="mod">
          <ac:chgData name="仁園 呂" userId="eef67f80-1e14-4c90-a22b-aad4575b3ef9" providerId="ADAL" clId="{D98932E1-BFAE-47FF-9870-EE52ED89CA8D}" dt="2020-04-20T18:54:33.337" v="788"/>
          <ac:spMkLst>
            <pc:docMk/>
            <pc:sldMk cId="0" sldId="334"/>
            <ac:spMk id="2" creationId="{00000000-0000-0000-0000-000000000000}"/>
          </ac:spMkLst>
        </pc:spChg>
        <pc:spChg chg="mod">
          <ac:chgData name="仁園 呂" userId="eef67f80-1e14-4c90-a22b-aad4575b3ef9" providerId="ADAL" clId="{D98932E1-BFAE-47FF-9870-EE52ED89CA8D}" dt="2020-04-20T18:54:33.337" v="788"/>
          <ac:spMkLst>
            <pc:docMk/>
            <pc:sldMk cId="0" sldId="334"/>
            <ac:spMk id="3" creationId="{00000000-0000-0000-0000-000000000000}"/>
          </ac:spMkLst>
        </pc:spChg>
        <pc:spChg chg="mod">
          <ac:chgData name="仁園 呂" userId="eef67f80-1e14-4c90-a22b-aad4575b3ef9" providerId="ADAL" clId="{D98932E1-BFAE-47FF-9870-EE52ED89CA8D}" dt="2020-04-20T18:54:33.337" v="788"/>
          <ac:spMkLst>
            <pc:docMk/>
            <pc:sldMk cId="0" sldId="334"/>
            <ac:spMk id="7" creationId="{DC29038D-3753-4A51-8EFB-99C014EB3FB3}"/>
          </ac:spMkLst>
        </pc:spChg>
      </pc:sldChg>
      <pc:sldChg chg="modSp modTransition">
        <pc:chgData name="仁園 呂" userId="eef67f80-1e14-4c90-a22b-aad4575b3ef9" providerId="ADAL" clId="{D98932E1-BFAE-47FF-9870-EE52ED89CA8D}" dt="2020-04-20T19:06:29.503" v="1738"/>
        <pc:sldMkLst>
          <pc:docMk/>
          <pc:sldMk cId="0" sldId="335"/>
        </pc:sldMkLst>
        <pc:spChg chg="mod">
          <ac:chgData name="仁園 呂" userId="eef67f80-1e14-4c90-a22b-aad4575b3ef9" providerId="ADAL" clId="{D98932E1-BFAE-47FF-9870-EE52ED89CA8D}" dt="2020-04-20T18:54:33.337" v="788"/>
          <ac:spMkLst>
            <pc:docMk/>
            <pc:sldMk cId="0" sldId="335"/>
            <ac:spMk id="2" creationId="{00000000-0000-0000-0000-000000000000}"/>
          </ac:spMkLst>
        </pc:spChg>
        <pc:spChg chg="mod">
          <ac:chgData name="仁園 呂" userId="eef67f80-1e14-4c90-a22b-aad4575b3ef9" providerId="ADAL" clId="{D98932E1-BFAE-47FF-9870-EE52ED89CA8D}" dt="2020-04-20T18:54:33.337" v="788"/>
          <ac:spMkLst>
            <pc:docMk/>
            <pc:sldMk cId="0" sldId="335"/>
            <ac:spMk id="3" creationId="{E5A575F0-5E5E-4B97-9D92-08924A94CECC}"/>
          </ac:spMkLst>
        </pc:spChg>
      </pc:sldChg>
      <pc:sldChg chg="modSp modTransition">
        <pc:chgData name="仁園 呂" userId="eef67f80-1e14-4c90-a22b-aad4575b3ef9" providerId="ADAL" clId="{D98932E1-BFAE-47FF-9870-EE52ED89CA8D}" dt="2020-04-20T19:06:29.503" v="1740"/>
        <pc:sldMkLst>
          <pc:docMk/>
          <pc:sldMk cId="0" sldId="336"/>
        </pc:sldMkLst>
        <pc:spChg chg="mod">
          <ac:chgData name="仁園 呂" userId="eef67f80-1e14-4c90-a22b-aad4575b3ef9" providerId="ADAL" clId="{D98932E1-BFAE-47FF-9870-EE52ED89CA8D}" dt="2020-04-20T18:54:33.337" v="788"/>
          <ac:spMkLst>
            <pc:docMk/>
            <pc:sldMk cId="0" sldId="336"/>
            <ac:spMk id="2" creationId="{00000000-0000-0000-0000-000000000000}"/>
          </ac:spMkLst>
        </pc:spChg>
        <pc:spChg chg="mod">
          <ac:chgData name="仁園 呂" userId="eef67f80-1e14-4c90-a22b-aad4575b3ef9" providerId="ADAL" clId="{D98932E1-BFAE-47FF-9870-EE52ED89CA8D}" dt="2020-04-20T18:54:33.337" v="788"/>
          <ac:spMkLst>
            <pc:docMk/>
            <pc:sldMk cId="0" sldId="336"/>
            <ac:spMk id="3" creationId="{E63362EA-C8CB-4F2F-BC5F-E662F640E91E}"/>
          </ac:spMkLst>
        </pc:spChg>
      </pc:sldChg>
      <pc:sldChg chg="modSp modTransition">
        <pc:chgData name="仁園 呂" userId="eef67f80-1e14-4c90-a22b-aad4575b3ef9" providerId="ADAL" clId="{D98932E1-BFAE-47FF-9870-EE52ED89CA8D}" dt="2020-04-20T19:06:29.503" v="1742"/>
        <pc:sldMkLst>
          <pc:docMk/>
          <pc:sldMk cId="0" sldId="337"/>
        </pc:sldMkLst>
        <pc:spChg chg="mod">
          <ac:chgData name="仁園 呂" userId="eef67f80-1e14-4c90-a22b-aad4575b3ef9" providerId="ADAL" clId="{D98932E1-BFAE-47FF-9870-EE52ED89CA8D}" dt="2020-04-20T18:54:33.337" v="788"/>
          <ac:spMkLst>
            <pc:docMk/>
            <pc:sldMk cId="0" sldId="337"/>
            <ac:spMk id="2" creationId="{00000000-0000-0000-0000-000000000000}"/>
          </ac:spMkLst>
        </pc:spChg>
        <pc:spChg chg="mod">
          <ac:chgData name="仁園 呂" userId="eef67f80-1e14-4c90-a22b-aad4575b3ef9" providerId="ADAL" clId="{D98932E1-BFAE-47FF-9870-EE52ED89CA8D}" dt="2020-04-20T18:54:33.337" v="788"/>
          <ac:spMkLst>
            <pc:docMk/>
            <pc:sldMk cId="0" sldId="337"/>
            <ac:spMk id="3" creationId="{39B6D58E-A870-460F-8991-0076780280DC}"/>
          </ac:spMkLst>
        </pc:spChg>
      </pc:sldChg>
      <pc:sldChg chg="modSp modTransition">
        <pc:chgData name="仁園 呂" userId="eef67f80-1e14-4c90-a22b-aad4575b3ef9" providerId="ADAL" clId="{D98932E1-BFAE-47FF-9870-EE52ED89CA8D}" dt="2020-04-20T19:06:29.503" v="1743"/>
        <pc:sldMkLst>
          <pc:docMk/>
          <pc:sldMk cId="0" sldId="338"/>
        </pc:sldMkLst>
        <pc:spChg chg="mod">
          <ac:chgData name="仁園 呂" userId="eef67f80-1e14-4c90-a22b-aad4575b3ef9" providerId="ADAL" clId="{D98932E1-BFAE-47FF-9870-EE52ED89CA8D}" dt="2020-04-20T18:54:33.337" v="788"/>
          <ac:spMkLst>
            <pc:docMk/>
            <pc:sldMk cId="0" sldId="338"/>
            <ac:spMk id="2" creationId="{00000000-0000-0000-0000-000000000000}"/>
          </ac:spMkLst>
        </pc:spChg>
        <pc:spChg chg="mod">
          <ac:chgData name="仁園 呂" userId="eef67f80-1e14-4c90-a22b-aad4575b3ef9" providerId="ADAL" clId="{D98932E1-BFAE-47FF-9870-EE52ED89CA8D}" dt="2020-04-20T18:54:33.337" v="788"/>
          <ac:spMkLst>
            <pc:docMk/>
            <pc:sldMk cId="0" sldId="338"/>
            <ac:spMk id="3" creationId="{1179823E-659B-409E-BA42-4932AAB2AB79}"/>
          </ac:spMkLst>
        </pc:spChg>
      </pc:sldChg>
      <pc:sldChg chg="modSp modTransition">
        <pc:chgData name="仁園 呂" userId="eef67f80-1e14-4c90-a22b-aad4575b3ef9" providerId="ADAL" clId="{D98932E1-BFAE-47FF-9870-EE52ED89CA8D}" dt="2020-04-20T19:06:29.503" v="1744"/>
        <pc:sldMkLst>
          <pc:docMk/>
          <pc:sldMk cId="0" sldId="339"/>
        </pc:sldMkLst>
        <pc:spChg chg="mod">
          <ac:chgData name="仁園 呂" userId="eef67f80-1e14-4c90-a22b-aad4575b3ef9" providerId="ADAL" clId="{D98932E1-BFAE-47FF-9870-EE52ED89CA8D}" dt="2020-04-20T18:54:33.337" v="788"/>
          <ac:spMkLst>
            <pc:docMk/>
            <pc:sldMk cId="0" sldId="339"/>
            <ac:spMk id="2" creationId="{00000000-0000-0000-0000-000000000000}"/>
          </ac:spMkLst>
        </pc:spChg>
        <pc:spChg chg="mod">
          <ac:chgData name="仁園 呂" userId="eef67f80-1e14-4c90-a22b-aad4575b3ef9" providerId="ADAL" clId="{D98932E1-BFAE-47FF-9870-EE52ED89CA8D}" dt="2020-04-20T18:54:33.337" v="788"/>
          <ac:spMkLst>
            <pc:docMk/>
            <pc:sldMk cId="0" sldId="339"/>
            <ac:spMk id="3" creationId="{A5EAABC2-8CB6-421C-A5F8-1EA035E32798}"/>
          </ac:spMkLst>
        </pc:spChg>
      </pc:sldChg>
      <pc:sldChg chg="modSp modTransition">
        <pc:chgData name="仁園 呂" userId="eef67f80-1e14-4c90-a22b-aad4575b3ef9" providerId="ADAL" clId="{D98932E1-BFAE-47FF-9870-EE52ED89CA8D}" dt="2020-04-20T19:06:29.503" v="1745"/>
        <pc:sldMkLst>
          <pc:docMk/>
          <pc:sldMk cId="0" sldId="340"/>
        </pc:sldMkLst>
        <pc:spChg chg="mod">
          <ac:chgData name="仁園 呂" userId="eef67f80-1e14-4c90-a22b-aad4575b3ef9" providerId="ADAL" clId="{D98932E1-BFAE-47FF-9870-EE52ED89CA8D}" dt="2020-04-20T18:54:33.337" v="788"/>
          <ac:spMkLst>
            <pc:docMk/>
            <pc:sldMk cId="0" sldId="340"/>
            <ac:spMk id="2" creationId="{00000000-0000-0000-0000-000000000000}"/>
          </ac:spMkLst>
        </pc:spChg>
        <pc:spChg chg="mod">
          <ac:chgData name="仁園 呂" userId="eef67f80-1e14-4c90-a22b-aad4575b3ef9" providerId="ADAL" clId="{D98932E1-BFAE-47FF-9870-EE52ED89CA8D}" dt="2020-04-20T18:54:33.337" v="788"/>
          <ac:spMkLst>
            <pc:docMk/>
            <pc:sldMk cId="0" sldId="340"/>
            <ac:spMk id="3" creationId="{CBA992E6-EE59-4958-888B-4B32EC3AF2FD}"/>
          </ac:spMkLst>
        </pc:spChg>
        <pc:spChg chg="mod">
          <ac:chgData name="仁園 呂" userId="eef67f80-1e14-4c90-a22b-aad4575b3ef9" providerId="ADAL" clId="{D98932E1-BFAE-47FF-9870-EE52ED89CA8D}" dt="2020-04-20T18:54:33.337" v="788"/>
          <ac:spMkLst>
            <pc:docMk/>
            <pc:sldMk cId="0" sldId="340"/>
            <ac:spMk id="5" creationId="{00000000-0000-0000-0000-000000000000}"/>
          </ac:spMkLst>
        </pc:spChg>
      </pc:sldChg>
      <pc:sldChg chg="modSp modTransition">
        <pc:chgData name="仁園 呂" userId="eef67f80-1e14-4c90-a22b-aad4575b3ef9" providerId="ADAL" clId="{D98932E1-BFAE-47FF-9870-EE52ED89CA8D}" dt="2020-04-20T19:06:29.503" v="1746"/>
        <pc:sldMkLst>
          <pc:docMk/>
          <pc:sldMk cId="0" sldId="341"/>
        </pc:sldMkLst>
        <pc:spChg chg="mod">
          <ac:chgData name="仁園 呂" userId="eef67f80-1e14-4c90-a22b-aad4575b3ef9" providerId="ADAL" clId="{D98932E1-BFAE-47FF-9870-EE52ED89CA8D}" dt="2020-04-20T18:54:33.337" v="788"/>
          <ac:spMkLst>
            <pc:docMk/>
            <pc:sldMk cId="0" sldId="341"/>
            <ac:spMk id="2" creationId="{00000000-0000-0000-0000-000000000000}"/>
          </ac:spMkLst>
        </pc:spChg>
        <pc:spChg chg="mod">
          <ac:chgData name="仁園 呂" userId="eef67f80-1e14-4c90-a22b-aad4575b3ef9" providerId="ADAL" clId="{D98932E1-BFAE-47FF-9870-EE52ED89CA8D}" dt="2020-04-20T18:54:33.337" v="788"/>
          <ac:spMkLst>
            <pc:docMk/>
            <pc:sldMk cId="0" sldId="341"/>
            <ac:spMk id="3" creationId="{487A60D1-95B4-4C78-A25B-FBDA420C5039}"/>
          </ac:spMkLst>
        </pc:spChg>
      </pc:sldChg>
      <pc:sldChg chg="modSp modTransition">
        <pc:chgData name="仁園 呂" userId="eef67f80-1e14-4c90-a22b-aad4575b3ef9" providerId="ADAL" clId="{D98932E1-BFAE-47FF-9870-EE52ED89CA8D}" dt="2020-04-20T19:06:29.488" v="1654"/>
        <pc:sldMkLst>
          <pc:docMk/>
          <pc:sldMk cId="0" sldId="346"/>
        </pc:sldMkLst>
        <pc:spChg chg="mod">
          <ac:chgData name="仁園 呂" userId="eef67f80-1e14-4c90-a22b-aad4575b3ef9" providerId="ADAL" clId="{D98932E1-BFAE-47FF-9870-EE52ED89CA8D}" dt="2020-04-20T18:54:33.337" v="788"/>
          <ac:spMkLst>
            <pc:docMk/>
            <pc:sldMk cId="0" sldId="346"/>
            <ac:spMk id="2" creationId="{00000000-0000-0000-0000-000000000000}"/>
          </ac:spMkLst>
        </pc:spChg>
        <pc:spChg chg="mod">
          <ac:chgData name="仁園 呂" userId="eef67f80-1e14-4c90-a22b-aad4575b3ef9" providerId="ADAL" clId="{D98932E1-BFAE-47FF-9870-EE52ED89CA8D}" dt="2020-04-20T18:54:33.337" v="788"/>
          <ac:spMkLst>
            <pc:docMk/>
            <pc:sldMk cId="0" sldId="346"/>
            <ac:spMk id="3" creationId="{D9BACF2A-6714-427C-8ED5-F5C801D38E0B}"/>
          </ac:spMkLst>
        </pc:spChg>
        <pc:picChg chg="mod">
          <ac:chgData name="仁園 呂" userId="eef67f80-1e14-4c90-a22b-aad4575b3ef9" providerId="ADAL" clId="{D98932E1-BFAE-47FF-9870-EE52ED89CA8D}" dt="2020-04-20T18:54:33.337" v="788"/>
          <ac:picMkLst>
            <pc:docMk/>
            <pc:sldMk cId="0" sldId="346"/>
            <ac:picMk id="10" creationId="{00000000-0000-0000-0000-000000000000}"/>
          </ac:picMkLst>
        </pc:picChg>
      </pc:sldChg>
      <pc:sldChg chg="modSp modTransition">
        <pc:chgData name="仁園 呂" userId="eef67f80-1e14-4c90-a22b-aad4575b3ef9" providerId="ADAL" clId="{D98932E1-BFAE-47FF-9870-EE52ED89CA8D}" dt="2020-04-20T19:06:29.488" v="1655"/>
        <pc:sldMkLst>
          <pc:docMk/>
          <pc:sldMk cId="0" sldId="347"/>
        </pc:sldMkLst>
        <pc:spChg chg="mod">
          <ac:chgData name="仁園 呂" userId="eef67f80-1e14-4c90-a22b-aad4575b3ef9" providerId="ADAL" clId="{D98932E1-BFAE-47FF-9870-EE52ED89CA8D}" dt="2020-04-20T18:54:33.337" v="788"/>
          <ac:spMkLst>
            <pc:docMk/>
            <pc:sldMk cId="0" sldId="347"/>
            <ac:spMk id="2" creationId="{00000000-0000-0000-0000-000000000000}"/>
          </ac:spMkLst>
        </pc:spChg>
        <pc:spChg chg="mod">
          <ac:chgData name="仁園 呂" userId="eef67f80-1e14-4c90-a22b-aad4575b3ef9" providerId="ADAL" clId="{D98932E1-BFAE-47FF-9870-EE52ED89CA8D}" dt="2020-04-20T18:54:33.337" v="788"/>
          <ac:spMkLst>
            <pc:docMk/>
            <pc:sldMk cId="0" sldId="347"/>
            <ac:spMk id="3" creationId="{4A83CFA6-3EC8-4F4B-AD00-8196B0BC74BF}"/>
          </ac:spMkLst>
        </pc:spChg>
      </pc:sldChg>
      <pc:sldChg chg="modSp modTransition">
        <pc:chgData name="仁園 呂" userId="eef67f80-1e14-4c90-a22b-aad4575b3ef9" providerId="ADAL" clId="{D98932E1-BFAE-47FF-9870-EE52ED89CA8D}" dt="2020-04-20T19:06:29.488" v="1656"/>
        <pc:sldMkLst>
          <pc:docMk/>
          <pc:sldMk cId="0" sldId="348"/>
        </pc:sldMkLst>
        <pc:spChg chg="mod">
          <ac:chgData name="仁園 呂" userId="eef67f80-1e14-4c90-a22b-aad4575b3ef9" providerId="ADAL" clId="{D98932E1-BFAE-47FF-9870-EE52ED89CA8D}" dt="2020-04-20T18:54:33.337" v="788"/>
          <ac:spMkLst>
            <pc:docMk/>
            <pc:sldMk cId="0" sldId="348"/>
            <ac:spMk id="2" creationId="{00000000-0000-0000-0000-000000000000}"/>
          </ac:spMkLst>
        </pc:spChg>
        <pc:spChg chg="mod">
          <ac:chgData name="仁園 呂" userId="eef67f80-1e14-4c90-a22b-aad4575b3ef9" providerId="ADAL" clId="{D98932E1-BFAE-47FF-9870-EE52ED89CA8D}" dt="2020-04-20T18:54:33.337" v="788"/>
          <ac:spMkLst>
            <pc:docMk/>
            <pc:sldMk cId="0" sldId="348"/>
            <ac:spMk id="3" creationId="{D8B21BB2-D5A3-4835-864D-C292049FC19E}"/>
          </ac:spMkLst>
        </pc:spChg>
        <pc:picChg chg="mod">
          <ac:chgData name="仁園 呂" userId="eef67f80-1e14-4c90-a22b-aad4575b3ef9" providerId="ADAL" clId="{D98932E1-BFAE-47FF-9870-EE52ED89CA8D}" dt="2020-04-20T18:54:33.337" v="788"/>
          <ac:picMkLst>
            <pc:docMk/>
            <pc:sldMk cId="0" sldId="348"/>
            <ac:picMk id="10242" creationId="{00000000-0000-0000-0000-000000000000}"/>
          </ac:picMkLst>
        </pc:picChg>
      </pc:sldChg>
      <pc:sldChg chg="modSp modTransition">
        <pc:chgData name="仁園 呂" userId="eef67f80-1e14-4c90-a22b-aad4575b3ef9" providerId="ADAL" clId="{D98932E1-BFAE-47FF-9870-EE52ED89CA8D}" dt="2020-04-20T19:06:29.488" v="1658"/>
        <pc:sldMkLst>
          <pc:docMk/>
          <pc:sldMk cId="0" sldId="349"/>
        </pc:sldMkLst>
        <pc:spChg chg="mod">
          <ac:chgData name="仁園 呂" userId="eef67f80-1e14-4c90-a22b-aad4575b3ef9" providerId="ADAL" clId="{D98932E1-BFAE-47FF-9870-EE52ED89CA8D}" dt="2020-04-20T18:54:33.337" v="788"/>
          <ac:spMkLst>
            <pc:docMk/>
            <pc:sldMk cId="0" sldId="349"/>
            <ac:spMk id="2" creationId="{00000000-0000-0000-0000-000000000000}"/>
          </ac:spMkLst>
        </pc:spChg>
        <pc:spChg chg="mod">
          <ac:chgData name="仁園 呂" userId="eef67f80-1e14-4c90-a22b-aad4575b3ef9" providerId="ADAL" clId="{D98932E1-BFAE-47FF-9870-EE52ED89CA8D}" dt="2020-04-20T18:54:33.337" v="788"/>
          <ac:spMkLst>
            <pc:docMk/>
            <pc:sldMk cId="0" sldId="349"/>
            <ac:spMk id="3" creationId="{00000000-0000-0000-0000-000000000000}"/>
          </ac:spMkLst>
        </pc:spChg>
        <pc:spChg chg="mod">
          <ac:chgData name="仁園 呂" userId="eef67f80-1e14-4c90-a22b-aad4575b3ef9" providerId="ADAL" clId="{D98932E1-BFAE-47FF-9870-EE52ED89CA8D}" dt="2020-04-20T18:54:33.337" v="788"/>
          <ac:spMkLst>
            <pc:docMk/>
            <pc:sldMk cId="0" sldId="349"/>
            <ac:spMk id="7" creationId="{F601BDF6-1A94-490A-9ED1-F096EC421917}"/>
          </ac:spMkLst>
        </pc:spChg>
      </pc:sldChg>
      <pc:sldChg chg="modSp modTransition">
        <pc:chgData name="仁園 呂" userId="eef67f80-1e14-4c90-a22b-aad4575b3ef9" providerId="ADAL" clId="{D98932E1-BFAE-47FF-9870-EE52ED89CA8D}" dt="2020-04-20T19:06:29.488" v="1664"/>
        <pc:sldMkLst>
          <pc:docMk/>
          <pc:sldMk cId="0" sldId="350"/>
        </pc:sldMkLst>
        <pc:spChg chg="mod">
          <ac:chgData name="仁園 呂" userId="eef67f80-1e14-4c90-a22b-aad4575b3ef9" providerId="ADAL" clId="{D98932E1-BFAE-47FF-9870-EE52ED89CA8D}" dt="2020-04-20T18:54:33.337" v="788"/>
          <ac:spMkLst>
            <pc:docMk/>
            <pc:sldMk cId="0" sldId="350"/>
            <ac:spMk id="2" creationId="{00000000-0000-0000-0000-000000000000}"/>
          </ac:spMkLst>
        </pc:spChg>
        <pc:spChg chg="mod">
          <ac:chgData name="仁園 呂" userId="eef67f80-1e14-4c90-a22b-aad4575b3ef9" providerId="ADAL" clId="{D98932E1-BFAE-47FF-9870-EE52ED89CA8D}" dt="2020-04-20T18:54:33.337" v="788"/>
          <ac:spMkLst>
            <pc:docMk/>
            <pc:sldMk cId="0" sldId="350"/>
            <ac:spMk id="3" creationId="{A1E50A17-A7BD-4EE1-938D-A8A2C992962B}"/>
          </ac:spMkLst>
        </pc:spChg>
      </pc:sldChg>
      <pc:sldChg chg="modSp modTransition">
        <pc:chgData name="仁園 呂" userId="eef67f80-1e14-4c90-a22b-aad4575b3ef9" providerId="ADAL" clId="{D98932E1-BFAE-47FF-9870-EE52ED89CA8D}" dt="2020-04-20T19:06:29.488" v="1665"/>
        <pc:sldMkLst>
          <pc:docMk/>
          <pc:sldMk cId="0" sldId="351"/>
        </pc:sldMkLst>
        <pc:spChg chg="mod">
          <ac:chgData name="仁園 呂" userId="eef67f80-1e14-4c90-a22b-aad4575b3ef9" providerId="ADAL" clId="{D98932E1-BFAE-47FF-9870-EE52ED89CA8D}" dt="2020-04-20T18:54:33.337" v="788"/>
          <ac:spMkLst>
            <pc:docMk/>
            <pc:sldMk cId="0" sldId="351"/>
            <ac:spMk id="2" creationId="{00000000-0000-0000-0000-000000000000}"/>
          </ac:spMkLst>
        </pc:spChg>
        <pc:spChg chg="mod">
          <ac:chgData name="仁園 呂" userId="eef67f80-1e14-4c90-a22b-aad4575b3ef9" providerId="ADAL" clId="{D98932E1-BFAE-47FF-9870-EE52ED89CA8D}" dt="2020-04-20T18:54:33.337" v="788"/>
          <ac:spMkLst>
            <pc:docMk/>
            <pc:sldMk cId="0" sldId="351"/>
            <ac:spMk id="3" creationId="{D252052A-13CE-4CC3-96D0-68E7F5D952F8}"/>
          </ac:spMkLst>
        </pc:spChg>
      </pc:sldChg>
      <pc:sldChg chg="modSp modTransition">
        <pc:chgData name="仁園 呂" userId="eef67f80-1e14-4c90-a22b-aad4575b3ef9" providerId="ADAL" clId="{D98932E1-BFAE-47FF-9870-EE52ED89CA8D}" dt="2020-04-20T19:06:29.488" v="1666"/>
        <pc:sldMkLst>
          <pc:docMk/>
          <pc:sldMk cId="0" sldId="352"/>
        </pc:sldMkLst>
        <pc:spChg chg="mod">
          <ac:chgData name="仁園 呂" userId="eef67f80-1e14-4c90-a22b-aad4575b3ef9" providerId="ADAL" clId="{D98932E1-BFAE-47FF-9870-EE52ED89CA8D}" dt="2020-04-20T18:54:33.337" v="788"/>
          <ac:spMkLst>
            <pc:docMk/>
            <pc:sldMk cId="0" sldId="352"/>
            <ac:spMk id="2" creationId="{00000000-0000-0000-0000-000000000000}"/>
          </ac:spMkLst>
        </pc:spChg>
        <pc:spChg chg="mod">
          <ac:chgData name="仁園 呂" userId="eef67f80-1e14-4c90-a22b-aad4575b3ef9" providerId="ADAL" clId="{D98932E1-BFAE-47FF-9870-EE52ED89CA8D}" dt="2020-04-20T18:54:33.337" v="788"/>
          <ac:spMkLst>
            <pc:docMk/>
            <pc:sldMk cId="0" sldId="352"/>
            <ac:spMk id="3" creationId="{40CF5B2F-202A-4E57-BEDD-41E377E560A1}"/>
          </ac:spMkLst>
        </pc:spChg>
      </pc:sldChg>
      <pc:sldChg chg="modSp modTransition">
        <pc:chgData name="仁園 呂" userId="eef67f80-1e14-4c90-a22b-aad4575b3ef9" providerId="ADAL" clId="{D98932E1-BFAE-47FF-9870-EE52ED89CA8D}" dt="2020-04-20T19:06:29.488" v="1684"/>
        <pc:sldMkLst>
          <pc:docMk/>
          <pc:sldMk cId="0" sldId="353"/>
        </pc:sldMkLst>
        <pc:spChg chg="mod">
          <ac:chgData name="仁園 呂" userId="eef67f80-1e14-4c90-a22b-aad4575b3ef9" providerId="ADAL" clId="{D98932E1-BFAE-47FF-9870-EE52ED89CA8D}" dt="2020-04-20T18:54:33.337" v="788"/>
          <ac:spMkLst>
            <pc:docMk/>
            <pc:sldMk cId="0" sldId="353"/>
            <ac:spMk id="2" creationId="{00000000-0000-0000-0000-000000000000}"/>
          </ac:spMkLst>
        </pc:spChg>
        <pc:spChg chg="mod">
          <ac:chgData name="仁園 呂" userId="eef67f80-1e14-4c90-a22b-aad4575b3ef9" providerId="ADAL" clId="{D98932E1-BFAE-47FF-9870-EE52ED89CA8D}" dt="2020-04-20T18:54:33.337" v="788"/>
          <ac:spMkLst>
            <pc:docMk/>
            <pc:sldMk cId="0" sldId="353"/>
            <ac:spMk id="3" creationId="{4DE7D111-C973-4D3E-BDD0-8E41FD88251F}"/>
          </ac:spMkLst>
        </pc:spChg>
      </pc:sldChg>
      <pc:sldChg chg="modSp modTransition">
        <pc:chgData name="仁園 呂" userId="eef67f80-1e14-4c90-a22b-aad4575b3ef9" providerId="ADAL" clId="{D98932E1-BFAE-47FF-9870-EE52ED89CA8D}" dt="2020-04-20T19:06:29.488" v="1692"/>
        <pc:sldMkLst>
          <pc:docMk/>
          <pc:sldMk cId="0" sldId="354"/>
        </pc:sldMkLst>
        <pc:spChg chg="mod">
          <ac:chgData name="仁園 呂" userId="eef67f80-1e14-4c90-a22b-aad4575b3ef9" providerId="ADAL" clId="{D98932E1-BFAE-47FF-9870-EE52ED89CA8D}" dt="2020-04-20T18:54:33.337" v="788"/>
          <ac:spMkLst>
            <pc:docMk/>
            <pc:sldMk cId="0" sldId="354"/>
            <ac:spMk id="2" creationId="{00000000-0000-0000-0000-000000000000}"/>
          </ac:spMkLst>
        </pc:spChg>
        <pc:spChg chg="mod">
          <ac:chgData name="仁園 呂" userId="eef67f80-1e14-4c90-a22b-aad4575b3ef9" providerId="ADAL" clId="{D98932E1-BFAE-47FF-9870-EE52ED89CA8D}" dt="2020-04-20T18:54:33.337" v="788"/>
          <ac:spMkLst>
            <pc:docMk/>
            <pc:sldMk cId="0" sldId="354"/>
            <ac:spMk id="3" creationId="{CB3BC735-1123-4517-B1F1-48AA4C1330D7}"/>
          </ac:spMkLst>
        </pc:spChg>
      </pc:sldChg>
      <pc:sldChg chg="modSp modTransition">
        <pc:chgData name="仁園 呂" userId="eef67f80-1e14-4c90-a22b-aad4575b3ef9" providerId="ADAL" clId="{D98932E1-BFAE-47FF-9870-EE52ED89CA8D}" dt="2020-04-20T19:06:29.488" v="1701"/>
        <pc:sldMkLst>
          <pc:docMk/>
          <pc:sldMk cId="0" sldId="355"/>
        </pc:sldMkLst>
        <pc:spChg chg="mod">
          <ac:chgData name="仁園 呂" userId="eef67f80-1e14-4c90-a22b-aad4575b3ef9" providerId="ADAL" clId="{D98932E1-BFAE-47FF-9870-EE52ED89CA8D}" dt="2020-04-20T18:54:33.337" v="788"/>
          <ac:spMkLst>
            <pc:docMk/>
            <pc:sldMk cId="0" sldId="355"/>
            <ac:spMk id="2" creationId="{00000000-0000-0000-0000-000000000000}"/>
          </ac:spMkLst>
        </pc:spChg>
        <pc:spChg chg="mod">
          <ac:chgData name="仁園 呂" userId="eef67f80-1e14-4c90-a22b-aad4575b3ef9" providerId="ADAL" clId="{D98932E1-BFAE-47FF-9870-EE52ED89CA8D}" dt="2020-04-20T18:54:33.337" v="788"/>
          <ac:spMkLst>
            <pc:docMk/>
            <pc:sldMk cId="0" sldId="355"/>
            <ac:spMk id="3" creationId="{76A63D39-4729-4AB3-A74F-EE6E090CB7A6}"/>
          </ac:spMkLst>
        </pc:spChg>
      </pc:sldChg>
      <pc:sldChg chg="modSp modTransition">
        <pc:chgData name="仁園 呂" userId="eef67f80-1e14-4c90-a22b-aad4575b3ef9" providerId="ADAL" clId="{D98932E1-BFAE-47FF-9870-EE52ED89CA8D}" dt="2020-04-20T19:06:29.503" v="1739"/>
        <pc:sldMkLst>
          <pc:docMk/>
          <pc:sldMk cId="0" sldId="356"/>
        </pc:sldMkLst>
        <pc:spChg chg="mod">
          <ac:chgData name="仁園 呂" userId="eef67f80-1e14-4c90-a22b-aad4575b3ef9" providerId="ADAL" clId="{D98932E1-BFAE-47FF-9870-EE52ED89CA8D}" dt="2020-04-20T18:54:33.337" v="788"/>
          <ac:spMkLst>
            <pc:docMk/>
            <pc:sldMk cId="0" sldId="356"/>
            <ac:spMk id="2" creationId="{00000000-0000-0000-0000-000000000000}"/>
          </ac:spMkLst>
        </pc:spChg>
        <pc:spChg chg="mod">
          <ac:chgData name="仁園 呂" userId="eef67f80-1e14-4c90-a22b-aad4575b3ef9" providerId="ADAL" clId="{D98932E1-BFAE-47FF-9870-EE52ED89CA8D}" dt="2020-04-20T18:54:33.337" v="788"/>
          <ac:spMkLst>
            <pc:docMk/>
            <pc:sldMk cId="0" sldId="356"/>
            <ac:spMk id="3" creationId="{55C4F528-8F5D-4247-9AFC-850FBDF7C0F7}"/>
          </ac:spMkLst>
        </pc:spChg>
      </pc:sldChg>
      <pc:sldChg chg="modSp modTransition">
        <pc:chgData name="仁園 呂" userId="eef67f80-1e14-4c90-a22b-aad4575b3ef9" providerId="ADAL" clId="{D98932E1-BFAE-47FF-9870-EE52ED89CA8D}" dt="2020-04-20T19:06:29.503" v="1741"/>
        <pc:sldMkLst>
          <pc:docMk/>
          <pc:sldMk cId="0" sldId="357"/>
        </pc:sldMkLst>
        <pc:spChg chg="mod">
          <ac:chgData name="仁園 呂" userId="eef67f80-1e14-4c90-a22b-aad4575b3ef9" providerId="ADAL" clId="{D98932E1-BFAE-47FF-9870-EE52ED89CA8D}" dt="2020-04-20T18:54:33.337" v="788"/>
          <ac:spMkLst>
            <pc:docMk/>
            <pc:sldMk cId="0" sldId="357"/>
            <ac:spMk id="2" creationId="{00000000-0000-0000-0000-000000000000}"/>
          </ac:spMkLst>
        </pc:spChg>
        <pc:spChg chg="mod">
          <ac:chgData name="仁園 呂" userId="eef67f80-1e14-4c90-a22b-aad4575b3ef9" providerId="ADAL" clId="{D98932E1-BFAE-47FF-9870-EE52ED89CA8D}" dt="2020-04-20T18:54:33.337" v="788"/>
          <ac:spMkLst>
            <pc:docMk/>
            <pc:sldMk cId="0" sldId="357"/>
            <ac:spMk id="3" creationId="{1F84B6F5-4C08-43D0-A630-F1FD4E23C2C6}"/>
          </ac:spMkLst>
        </pc:spChg>
      </pc:sldChg>
      <pc:sldChg chg="modSp modTransition">
        <pc:chgData name="仁園 呂" userId="eef67f80-1e14-4c90-a22b-aad4575b3ef9" providerId="ADAL" clId="{D98932E1-BFAE-47FF-9870-EE52ED89CA8D}" dt="2020-04-20T19:06:29.488" v="1703"/>
        <pc:sldMkLst>
          <pc:docMk/>
          <pc:sldMk cId="0" sldId="358"/>
        </pc:sldMkLst>
        <pc:spChg chg="mod">
          <ac:chgData name="仁園 呂" userId="eef67f80-1e14-4c90-a22b-aad4575b3ef9" providerId="ADAL" clId="{D98932E1-BFAE-47FF-9870-EE52ED89CA8D}" dt="2020-04-20T18:54:33.337" v="788"/>
          <ac:spMkLst>
            <pc:docMk/>
            <pc:sldMk cId="0" sldId="358"/>
            <ac:spMk id="2" creationId="{00000000-0000-0000-0000-000000000000}"/>
          </ac:spMkLst>
        </pc:spChg>
        <pc:spChg chg="mod">
          <ac:chgData name="仁園 呂" userId="eef67f80-1e14-4c90-a22b-aad4575b3ef9" providerId="ADAL" clId="{D98932E1-BFAE-47FF-9870-EE52ED89CA8D}" dt="2020-04-20T18:54:33.337" v="788"/>
          <ac:spMkLst>
            <pc:docMk/>
            <pc:sldMk cId="0" sldId="358"/>
            <ac:spMk id="3" creationId="{03F72F00-38E2-4481-8D3F-34C2EA2313D4}"/>
          </ac:spMkLst>
        </pc:spChg>
      </pc:sldChg>
      <pc:sldChg chg="modSp modTransition">
        <pc:chgData name="仁園 呂" userId="eef67f80-1e14-4c90-a22b-aad4575b3ef9" providerId="ADAL" clId="{D98932E1-BFAE-47FF-9870-EE52ED89CA8D}" dt="2020-04-20T19:06:29.488" v="1704"/>
        <pc:sldMkLst>
          <pc:docMk/>
          <pc:sldMk cId="0" sldId="359"/>
        </pc:sldMkLst>
        <pc:spChg chg="mod">
          <ac:chgData name="仁園 呂" userId="eef67f80-1e14-4c90-a22b-aad4575b3ef9" providerId="ADAL" clId="{D98932E1-BFAE-47FF-9870-EE52ED89CA8D}" dt="2020-04-20T18:54:33.337" v="788"/>
          <ac:spMkLst>
            <pc:docMk/>
            <pc:sldMk cId="0" sldId="359"/>
            <ac:spMk id="2" creationId="{00000000-0000-0000-0000-000000000000}"/>
          </ac:spMkLst>
        </pc:spChg>
        <pc:spChg chg="mod">
          <ac:chgData name="仁園 呂" userId="eef67f80-1e14-4c90-a22b-aad4575b3ef9" providerId="ADAL" clId="{D98932E1-BFAE-47FF-9870-EE52ED89CA8D}" dt="2020-04-20T18:54:33.337" v="788"/>
          <ac:spMkLst>
            <pc:docMk/>
            <pc:sldMk cId="0" sldId="359"/>
            <ac:spMk id="3" creationId="{0CB62754-8763-431B-BEB8-54AC1CCA8F6C}"/>
          </ac:spMkLst>
        </pc:spChg>
      </pc:sldChg>
      <pc:sldChg chg="modSp modTransition">
        <pc:chgData name="仁園 呂" userId="eef67f80-1e14-4c90-a22b-aad4575b3ef9" providerId="ADAL" clId="{D98932E1-BFAE-47FF-9870-EE52ED89CA8D}" dt="2020-04-20T19:06:29.488" v="1705"/>
        <pc:sldMkLst>
          <pc:docMk/>
          <pc:sldMk cId="0" sldId="360"/>
        </pc:sldMkLst>
        <pc:spChg chg="mod">
          <ac:chgData name="仁園 呂" userId="eef67f80-1e14-4c90-a22b-aad4575b3ef9" providerId="ADAL" clId="{D98932E1-BFAE-47FF-9870-EE52ED89CA8D}" dt="2020-04-20T18:54:33.337" v="788"/>
          <ac:spMkLst>
            <pc:docMk/>
            <pc:sldMk cId="0" sldId="360"/>
            <ac:spMk id="2" creationId="{00000000-0000-0000-0000-000000000000}"/>
          </ac:spMkLst>
        </pc:spChg>
        <pc:spChg chg="mod">
          <ac:chgData name="仁園 呂" userId="eef67f80-1e14-4c90-a22b-aad4575b3ef9" providerId="ADAL" clId="{D98932E1-BFAE-47FF-9870-EE52ED89CA8D}" dt="2020-04-20T18:54:33.337" v="788"/>
          <ac:spMkLst>
            <pc:docMk/>
            <pc:sldMk cId="0" sldId="360"/>
            <ac:spMk id="3" creationId="{0E056D17-6978-40C4-B83C-206D68E89F15}"/>
          </ac:spMkLst>
        </pc:spChg>
      </pc:sldChg>
      <pc:sldChg chg="modSp modTransition">
        <pc:chgData name="仁園 呂" userId="eef67f80-1e14-4c90-a22b-aad4575b3ef9" providerId="ADAL" clId="{D98932E1-BFAE-47FF-9870-EE52ED89CA8D}" dt="2020-04-20T19:06:29.488" v="1706"/>
        <pc:sldMkLst>
          <pc:docMk/>
          <pc:sldMk cId="0" sldId="361"/>
        </pc:sldMkLst>
        <pc:spChg chg="mod">
          <ac:chgData name="仁園 呂" userId="eef67f80-1e14-4c90-a22b-aad4575b3ef9" providerId="ADAL" clId="{D98932E1-BFAE-47FF-9870-EE52ED89CA8D}" dt="2020-04-20T18:54:33.337" v="788"/>
          <ac:spMkLst>
            <pc:docMk/>
            <pc:sldMk cId="0" sldId="361"/>
            <ac:spMk id="2" creationId="{00000000-0000-0000-0000-000000000000}"/>
          </ac:spMkLst>
        </pc:spChg>
        <pc:spChg chg="mod">
          <ac:chgData name="仁園 呂" userId="eef67f80-1e14-4c90-a22b-aad4575b3ef9" providerId="ADAL" clId="{D98932E1-BFAE-47FF-9870-EE52ED89CA8D}" dt="2020-04-20T18:54:33.337" v="788"/>
          <ac:spMkLst>
            <pc:docMk/>
            <pc:sldMk cId="0" sldId="361"/>
            <ac:spMk id="3" creationId="{58B8C671-242D-4B87-B17D-00A11FEBC299}"/>
          </ac:spMkLst>
        </pc:spChg>
      </pc:sldChg>
      <pc:sldChg chg="modSp modTransition">
        <pc:chgData name="仁園 呂" userId="eef67f80-1e14-4c90-a22b-aad4575b3ef9" providerId="ADAL" clId="{D98932E1-BFAE-47FF-9870-EE52ED89CA8D}" dt="2020-04-20T19:06:29.503" v="1730"/>
        <pc:sldMkLst>
          <pc:docMk/>
          <pc:sldMk cId="0" sldId="362"/>
        </pc:sldMkLst>
        <pc:spChg chg="mod">
          <ac:chgData name="仁園 呂" userId="eef67f80-1e14-4c90-a22b-aad4575b3ef9" providerId="ADAL" clId="{D98932E1-BFAE-47FF-9870-EE52ED89CA8D}" dt="2020-04-20T18:54:33.337" v="788"/>
          <ac:spMkLst>
            <pc:docMk/>
            <pc:sldMk cId="0" sldId="362"/>
            <ac:spMk id="2" creationId="{00000000-0000-0000-0000-000000000000}"/>
          </ac:spMkLst>
        </pc:spChg>
        <pc:spChg chg="mod">
          <ac:chgData name="仁園 呂" userId="eef67f80-1e14-4c90-a22b-aad4575b3ef9" providerId="ADAL" clId="{D98932E1-BFAE-47FF-9870-EE52ED89CA8D}" dt="2020-04-20T18:54:33.337" v="788"/>
          <ac:spMkLst>
            <pc:docMk/>
            <pc:sldMk cId="0" sldId="362"/>
            <ac:spMk id="3" creationId="{F88C6319-BD6D-4906-8514-942D2B2C7BC9}"/>
          </ac:spMkLst>
        </pc:spChg>
        <pc:picChg chg="mod">
          <ac:chgData name="仁園 呂" userId="eef67f80-1e14-4c90-a22b-aad4575b3ef9" providerId="ADAL" clId="{D98932E1-BFAE-47FF-9870-EE52ED89CA8D}" dt="2020-04-20T18:54:33.337" v="788"/>
          <ac:picMkLst>
            <pc:docMk/>
            <pc:sldMk cId="0" sldId="362"/>
            <ac:picMk id="130050" creationId="{00000000-0000-0000-0000-000000000000}"/>
          </ac:picMkLst>
        </pc:picChg>
      </pc:sldChg>
      <pc:sldChg chg="modSp modTransition">
        <pc:chgData name="仁園 呂" userId="eef67f80-1e14-4c90-a22b-aad4575b3ef9" providerId="ADAL" clId="{D98932E1-BFAE-47FF-9870-EE52ED89CA8D}" dt="2020-04-20T19:06:29.503" v="1732"/>
        <pc:sldMkLst>
          <pc:docMk/>
          <pc:sldMk cId="0" sldId="363"/>
        </pc:sldMkLst>
        <pc:spChg chg="mod">
          <ac:chgData name="仁園 呂" userId="eef67f80-1e14-4c90-a22b-aad4575b3ef9" providerId="ADAL" clId="{D98932E1-BFAE-47FF-9870-EE52ED89CA8D}" dt="2020-04-20T18:54:33.337" v="788"/>
          <ac:spMkLst>
            <pc:docMk/>
            <pc:sldMk cId="0" sldId="363"/>
            <ac:spMk id="2" creationId="{00000000-0000-0000-0000-000000000000}"/>
          </ac:spMkLst>
        </pc:spChg>
        <pc:spChg chg="mod">
          <ac:chgData name="仁園 呂" userId="eef67f80-1e14-4c90-a22b-aad4575b3ef9" providerId="ADAL" clId="{D98932E1-BFAE-47FF-9870-EE52ED89CA8D}" dt="2020-04-20T18:54:33.337" v="788"/>
          <ac:spMkLst>
            <pc:docMk/>
            <pc:sldMk cId="0" sldId="363"/>
            <ac:spMk id="3" creationId="{00000000-0000-0000-0000-000000000000}"/>
          </ac:spMkLst>
        </pc:spChg>
        <pc:spChg chg="mod">
          <ac:chgData name="仁園 呂" userId="eef67f80-1e14-4c90-a22b-aad4575b3ef9" providerId="ADAL" clId="{D98932E1-BFAE-47FF-9870-EE52ED89CA8D}" dt="2020-04-20T18:54:33.337" v="788"/>
          <ac:spMkLst>
            <pc:docMk/>
            <pc:sldMk cId="0" sldId="363"/>
            <ac:spMk id="8" creationId="{2FFF48D5-38C6-4D9F-8C08-78B7A1BC42FC}"/>
          </ac:spMkLst>
        </pc:spChg>
      </pc:sldChg>
      <pc:sldChg chg="modSp modTransition">
        <pc:chgData name="仁園 呂" userId="eef67f80-1e14-4c90-a22b-aad4575b3ef9" providerId="ADAL" clId="{D98932E1-BFAE-47FF-9870-EE52ED89CA8D}" dt="2020-04-20T19:06:29.488" v="1657"/>
        <pc:sldMkLst>
          <pc:docMk/>
          <pc:sldMk cId="608552578" sldId="366"/>
        </pc:sldMkLst>
        <pc:spChg chg="mod">
          <ac:chgData name="仁園 呂" userId="eef67f80-1e14-4c90-a22b-aad4575b3ef9" providerId="ADAL" clId="{D98932E1-BFAE-47FF-9870-EE52ED89CA8D}" dt="2020-04-20T18:54:33.337" v="788"/>
          <ac:spMkLst>
            <pc:docMk/>
            <pc:sldMk cId="608552578" sldId="366"/>
            <ac:spMk id="2" creationId="{D1BBA8CE-1B59-4268-A8E5-A1F15C5C122F}"/>
          </ac:spMkLst>
        </pc:spChg>
        <pc:spChg chg="mod">
          <ac:chgData name="仁園 呂" userId="eef67f80-1e14-4c90-a22b-aad4575b3ef9" providerId="ADAL" clId="{D98932E1-BFAE-47FF-9870-EE52ED89CA8D}" dt="2020-04-20T18:54:33.337" v="788"/>
          <ac:spMkLst>
            <pc:docMk/>
            <pc:sldMk cId="608552578" sldId="366"/>
            <ac:spMk id="7" creationId="{82655182-32B7-4A1D-AF71-050A5A014A36}"/>
          </ac:spMkLst>
        </pc:spChg>
      </pc:sldChg>
      <pc:sldChg chg="addSp delSp modSp mod modTransition">
        <pc:chgData name="仁園 呂" userId="eef67f80-1e14-4c90-a22b-aad4575b3ef9" providerId="ADAL" clId="{D98932E1-BFAE-47FF-9870-EE52ED89CA8D}" dt="2020-04-20T19:06:29.488" v="1638"/>
        <pc:sldMkLst>
          <pc:docMk/>
          <pc:sldMk cId="748886795" sldId="367"/>
        </pc:sldMkLst>
        <pc:spChg chg="mod">
          <ac:chgData name="仁園 呂" userId="eef67f80-1e14-4c90-a22b-aad4575b3ef9" providerId="ADAL" clId="{D98932E1-BFAE-47FF-9870-EE52ED89CA8D}" dt="2020-04-20T18:54:33.337" v="788"/>
          <ac:spMkLst>
            <pc:docMk/>
            <pc:sldMk cId="748886795" sldId="367"/>
            <ac:spMk id="2" creationId="{0642A74B-CD22-42A5-B21A-570E148AF7D3}"/>
          </ac:spMkLst>
        </pc:spChg>
        <pc:spChg chg="mod">
          <ac:chgData name="仁園 呂" userId="eef67f80-1e14-4c90-a22b-aad4575b3ef9" providerId="ADAL" clId="{D98932E1-BFAE-47FF-9870-EE52ED89CA8D}" dt="2020-04-20T18:54:33.337" v="788"/>
          <ac:spMkLst>
            <pc:docMk/>
            <pc:sldMk cId="748886795" sldId="367"/>
            <ac:spMk id="6" creationId="{6B212C56-89C9-484B-B0B1-B3B70EB4932E}"/>
          </ac:spMkLst>
        </pc:spChg>
        <pc:grpChg chg="del mod">
          <ac:chgData name="仁園 呂" userId="eef67f80-1e14-4c90-a22b-aad4575b3ef9" providerId="ADAL" clId="{D98932E1-BFAE-47FF-9870-EE52ED89CA8D}" dt="2020-04-20T19:04:29.385" v="1260"/>
          <ac:grpSpMkLst>
            <pc:docMk/>
            <pc:sldMk cId="748886795" sldId="367"/>
            <ac:grpSpMk id="9" creationId="{4CBC6954-A217-405D-A0C9-3CD8C7250F47}"/>
          </ac:grpSpMkLst>
        </pc:grpChg>
        <pc:grpChg chg="del mod">
          <ac:chgData name="仁園 呂" userId="eef67f80-1e14-4c90-a22b-aad4575b3ef9" providerId="ADAL" clId="{D98932E1-BFAE-47FF-9870-EE52ED89CA8D}" dt="2020-04-20T19:04:45.995" v="1273"/>
          <ac:grpSpMkLst>
            <pc:docMk/>
            <pc:sldMk cId="748886795" sldId="367"/>
            <ac:grpSpMk id="17" creationId="{E300042E-4446-4319-903F-8682939B114F}"/>
          </ac:grpSpMkLst>
        </pc:grpChg>
        <pc:grpChg chg="del mod">
          <ac:chgData name="仁園 呂" userId="eef67f80-1e14-4c90-a22b-aad4575b3ef9" providerId="ADAL" clId="{D98932E1-BFAE-47FF-9870-EE52ED89CA8D}" dt="2020-04-20T19:05:34.049" v="1297"/>
          <ac:grpSpMkLst>
            <pc:docMk/>
            <pc:sldMk cId="748886795" sldId="367"/>
            <ac:grpSpMk id="28" creationId="{0647ED5C-BDF2-4BD2-BB10-B63855D911C0}"/>
          </ac:grpSpMkLst>
        </pc:grpChg>
        <pc:grpChg chg="del mod">
          <ac:chgData name="仁園 呂" userId="eef67f80-1e14-4c90-a22b-aad4575b3ef9" providerId="ADAL" clId="{D98932E1-BFAE-47FF-9870-EE52ED89CA8D}" dt="2020-04-20T19:05:34.049" v="1300"/>
          <ac:grpSpMkLst>
            <pc:docMk/>
            <pc:sldMk cId="748886795" sldId="367"/>
            <ac:grpSpMk id="32" creationId="{01CB6994-705D-41B9-895F-F274A65A36B3}"/>
          </ac:grpSpMkLst>
        </pc:grpChg>
        <pc:inkChg chg="add">
          <ac:chgData name="仁園 呂" userId="eef67f80-1e14-4c90-a22b-aad4575b3ef9" providerId="ADAL" clId="{D98932E1-BFAE-47FF-9870-EE52ED89CA8D}" dt="2020-04-20T19:03:22.526" v="1253" actId="9405"/>
          <ac:inkMkLst>
            <pc:docMk/>
            <pc:sldMk cId="748886795" sldId="367"/>
            <ac:inkMk id="4" creationId="{2A5B770E-CA7A-4740-9749-FB65C2D6F849}"/>
          </ac:inkMkLst>
        </pc:inkChg>
        <pc:inkChg chg="add">
          <ac:chgData name="仁園 呂" userId="eef67f80-1e14-4c90-a22b-aad4575b3ef9" providerId="ADAL" clId="{D98932E1-BFAE-47FF-9870-EE52ED89CA8D}" dt="2020-04-20T19:03:32.286" v="1254" actId="9405"/>
          <ac:inkMkLst>
            <pc:docMk/>
            <pc:sldMk cId="748886795" sldId="367"/>
            <ac:inkMk id="5" creationId="{FFC9266E-331D-490B-9C5F-CDD9572B0395}"/>
          </ac:inkMkLst>
        </pc:inkChg>
        <pc:inkChg chg="add del mod">
          <ac:chgData name="仁園 呂" userId="eef67f80-1e14-4c90-a22b-aad4575b3ef9" providerId="ADAL" clId="{D98932E1-BFAE-47FF-9870-EE52ED89CA8D}" dt="2020-04-20T19:04:29.385" v="1260"/>
          <ac:inkMkLst>
            <pc:docMk/>
            <pc:sldMk cId="748886795" sldId="367"/>
            <ac:inkMk id="7" creationId="{7AC7E4CC-7DFF-4B0C-870B-7A539AC3D1B8}"/>
          </ac:inkMkLst>
        </pc:inkChg>
        <pc:inkChg chg="add del mod">
          <ac:chgData name="仁園 呂" userId="eef67f80-1e14-4c90-a22b-aad4575b3ef9" providerId="ADAL" clId="{D98932E1-BFAE-47FF-9870-EE52ED89CA8D}" dt="2020-04-20T19:04:29.385" v="1261"/>
          <ac:inkMkLst>
            <pc:docMk/>
            <pc:sldMk cId="748886795" sldId="367"/>
            <ac:inkMk id="8" creationId="{11E12C9C-3D48-4A0E-AD82-469F66025929}"/>
          </ac:inkMkLst>
        </pc:inkChg>
        <pc:inkChg chg="add del">
          <ac:chgData name="仁園 呂" userId="eef67f80-1e14-4c90-a22b-aad4575b3ef9" providerId="ADAL" clId="{D98932E1-BFAE-47FF-9870-EE52ED89CA8D}" dt="2020-04-20T19:04:29.385" v="1263"/>
          <ac:inkMkLst>
            <pc:docMk/>
            <pc:sldMk cId="748886795" sldId="367"/>
            <ac:inkMk id="10" creationId="{40143D2F-7FC6-4A24-924F-707558371178}"/>
          </ac:inkMkLst>
        </pc:inkChg>
        <pc:inkChg chg="add del">
          <ac:chgData name="仁園 呂" userId="eef67f80-1e14-4c90-a22b-aad4575b3ef9" providerId="ADAL" clId="{D98932E1-BFAE-47FF-9870-EE52ED89CA8D}" dt="2020-04-20T19:04:29.385" v="1262"/>
          <ac:inkMkLst>
            <pc:docMk/>
            <pc:sldMk cId="748886795" sldId="367"/>
            <ac:inkMk id="11" creationId="{78FECC9B-E2D3-42E8-9B88-39F53DCCCFF6}"/>
          </ac:inkMkLst>
        </pc:inkChg>
        <pc:inkChg chg="add del">
          <ac:chgData name="仁園 呂" userId="eef67f80-1e14-4c90-a22b-aad4575b3ef9" providerId="ADAL" clId="{D98932E1-BFAE-47FF-9870-EE52ED89CA8D}" dt="2020-04-20T19:04:37.664" v="1269"/>
          <ac:inkMkLst>
            <pc:docMk/>
            <pc:sldMk cId="748886795" sldId="367"/>
            <ac:inkMk id="12" creationId="{1E8FBC06-711A-425D-B0D5-DFC8C281BB07}"/>
          </ac:inkMkLst>
        </pc:inkChg>
        <pc:inkChg chg="add del">
          <ac:chgData name="仁園 呂" userId="eef67f80-1e14-4c90-a22b-aad4575b3ef9" providerId="ADAL" clId="{D98932E1-BFAE-47FF-9870-EE52ED89CA8D}" dt="2020-04-20T19:04:37.664" v="1267"/>
          <ac:inkMkLst>
            <pc:docMk/>
            <pc:sldMk cId="748886795" sldId="367"/>
            <ac:inkMk id="13" creationId="{21CD7336-B5DB-4BF0-9E10-FFC587BAAF2F}"/>
          </ac:inkMkLst>
        </pc:inkChg>
        <pc:inkChg chg="add del">
          <ac:chgData name="仁園 呂" userId="eef67f80-1e14-4c90-a22b-aad4575b3ef9" providerId="ADAL" clId="{D98932E1-BFAE-47FF-9870-EE52ED89CA8D}" dt="2020-04-20T19:04:37.664" v="1268"/>
          <ac:inkMkLst>
            <pc:docMk/>
            <pc:sldMk cId="748886795" sldId="367"/>
            <ac:inkMk id="14" creationId="{2BD39174-FD57-496C-AC16-429409BA210F}"/>
          </ac:inkMkLst>
        </pc:inkChg>
        <pc:inkChg chg="add del mod">
          <ac:chgData name="仁園 呂" userId="eef67f80-1e14-4c90-a22b-aad4575b3ef9" providerId="ADAL" clId="{D98932E1-BFAE-47FF-9870-EE52ED89CA8D}" dt="2020-04-20T19:04:45.995" v="1273"/>
          <ac:inkMkLst>
            <pc:docMk/>
            <pc:sldMk cId="748886795" sldId="367"/>
            <ac:inkMk id="15" creationId="{E3937043-D1A1-4015-9CF8-57DBF97432F8}"/>
          </ac:inkMkLst>
        </pc:inkChg>
        <pc:inkChg chg="add del mod">
          <ac:chgData name="仁園 呂" userId="eef67f80-1e14-4c90-a22b-aad4575b3ef9" providerId="ADAL" clId="{D98932E1-BFAE-47FF-9870-EE52ED89CA8D}" dt="2020-04-20T19:04:45.995" v="1274"/>
          <ac:inkMkLst>
            <pc:docMk/>
            <pc:sldMk cId="748886795" sldId="367"/>
            <ac:inkMk id="16" creationId="{6DFA0507-028B-43FF-B380-42B08427A24C}"/>
          </ac:inkMkLst>
        </pc:inkChg>
        <pc:inkChg chg="add del">
          <ac:chgData name="仁園 呂" userId="eef67f80-1e14-4c90-a22b-aad4575b3ef9" providerId="ADAL" clId="{D98932E1-BFAE-47FF-9870-EE52ED89CA8D}" dt="2020-04-20T19:04:52.240" v="1285"/>
          <ac:inkMkLst>
            <pc:docMk/>
            <pc:sldMk cId="748886795" sldId="367"/>
            <ac:inkMk id="18" creationId="{8AFA6B7B-6618-4316-A86E-2858A98B8445}"/>
          </ac:inkMkLst>
        </pc:inkChg>
        <pc:inkChg chg="add del">
          <ac:chgData name="仁園 呂" userId="eef67f80-1e14-4c90-a22b-aad4575b3ef9" providerId="ADAL" clId="{D98932E1-BFAE-47FF-9870-EE52ED89CA8D}" dt="2020-04-20T19:04:52.240" v="1287"/>
          <ac:inkMkLst>
            <pc:docMk/>
            <pc:sldMk cId="748886795" sldId="367"/>
            <ac:inkMk id="19" creationId="{AF4B10A3-3189-4CEF-BFB5-44E3FB82F153}"/>
          </ac:inkMkLst>
        </pc:inkChg>
        <pc:inkChg chg="add del">
          <ac:chgData name="仁園 呂" userId="eef67f80-1e14-4c90-a22b-aad4575b3ef9" providerId="ADAL" clId="{D98932E1-BFAE-47FF-9870-EE52ED89CA8D}" dt="2020-04-20T19:04:52.240" v="1286"/>
          <ac:inkMkLst>
            <pc:docMk/>
            <pc:sldMk cId="748886795" sldId="367"/>
            <ac:inkMk id="20" creationId="{10C76F82-B4F0-4F75-ACBE-D7611D8B5E19}"/>
          </ac:inkMkLst>
        </pc:inkChg>
        <pc:inkChg chg="add del">
          <ac:chgData name="仁園 呂" userId="eef67f80-1e14-4c90-a22b-aad4575b3ef9" providerId="ADAL" clId="{D98932E1-BFAE-47FF-9870-EE52ED89CA8D}" dt="2020-04-20T19:04:52.240" v="1288"/>
          <ac:inkMkLst>
            <pc:docMk/>
            <pc:sldMk cId="748886795" sldId="367"/>
            <ac:inkMk id="21" creationId="{5CE03EAA-928A-4315-91CA-A23432896484}"/>
          </ac:inkMkLst>
        </pc:inkChg>
        <pc:inkChg chg="add del">
          <ac:chgData name="仁園 呂" userId="eef67f80-1e14-4c90-a22b-aad4575b3ef9" providerId="ADAL" clId="{D98932E1-BFAE-47FF-9870-EE52ED89CA8D}" dt="2020-04-20T19:04:52.240" v="1284"/>
          <ac:inkMkLst>
            <pc:docMk/>
            <pc:sldMk cId="748886795" sldId="367"/>
            <ac:inkMk id="22" creationId="{0F5884E7-122F-48A5-A298-D262F0587DD6}"/>
          </ac:inkMkLst>
        </pc:inkChg>
        <pc:inkChg chg="add del">
          <ac:chgData name="仁園 呂" userId="eef67f80-1e14-4c90-a22b-aad4575b3ef9" providerId="ADAL" clId="{D98932E1-BFAE-47FF-9870-EE52ED89CA8D}" dt="2020-04-20T19:04:52.240" v="1282"/>
          <ac:inkMkLst>
            <pc:docMk/>
            <pc:sldMk cId="748886795" sldId="367"/>
            <ac:inkMk id="23" creationId="{FBDF9022-63CD-4C09-A32F-A005C512DC4E}"/>
          </ac:inkMkLst>
        </pc:inkChg>
        <pc:inkChg chg="add del">
          <ac:chgData name="仁園 呂" userId="eef67f80-1e14-4c90-a22b-aad4575b3ef9" providerId="ADAL" clId="{D98932E1-BFAE-47FF-9870-EE52ED89CA8D}" dt="2020-04-20T19:04:52.240" v="1283"/>
          <ac:inkMkLst>
            <pc:docMk/>
            <pc:sldMk cId="748886795" sldId="367"/>
            <ac:inkMk id="24" creationId="{F5193455-F775-4C30-A0B2-B869BBA9FBF1}"/>
          </ac:inkMkLst>
        </pc:inkChg>
        <pc:inkChg chg="add del">
          <ac:chgData name="仁園 呂" userId="eef67f80-1e14-4c90-a22b-aad4575b3ef9" providerId="ADAL" clId="{D98932E1-BFAE-47FF-9870-EE52ED89CA8D}" dt="2020-04-20T19:05:34.049" v="1299"/>
          <ac:inkMkLst>
            <pc:docMk/>
            <pc:sldMk cId="748886795" sldId="367"/>
            <ac:inkMk id="25" creationId="{C7E73F5C-CFAD-4753-80E4-C6C32B5F6951}"/>
          </ac:inkMkLst>
        </pc:inkChg>
        <pc:inkChg chg="add del mod">
          <ac:chgData name="仁園 呂" userId="eef67f80-1e14-4c90-a22b-aad4575b3ef9" providerId="ADAL" clId="{D98932E1-BFAE-47FF-9870-EE52ED89CA8D}" dt="2020-04-20T19:05:34.049" v="1298"/>
          <ac:inkMkLst>
            <pc:docMk/>
            <pc:sldMk cId="748886795" sldId="367"/>
            <ac:inkMk id="26" creationId="{E4575016-ED41-4089-BDCB-2BEBAC90AA36}"/>
          </ac:inkMkLst>
        </pc:inkChg>
        <pc:inkChg chg="add del mod">
          <ac:chgData name="仁園 呂" userId="eef67f80-1e14-4c90-a22b-aad4575b3ef9" providerId="ADAL" clId="{D98932E1-BFAE-47FF-9870-EE52ED89CA8D}" dt="2020-04-20T19:05:34.049" v="1297"/>
          <ac:inkMkLst>
            <pc:docMk/>
            <pc:sldMk cId="748886795" sldId="367"/>
            <ac:inkMk id="27" creationId="{BD127A0C-09F7-42DE-9BF9-A3134C9F3DC3}"/>
          </ac:inkMkLst>
        </pc:inkChg>
        <pc:inkChg chg="add del">
          <ac:chgData name="仁園 呂" userId="eef67f80-1e14-4c90-a22b-aad4575b3ef9" providerId="ADAL" clId="{D98932E1-BFAE-47FF-9870-EE52ED89CA8D}" dt="2020-04-20T19:05:34.049" v="1301"/>
          <ac:inkMkLst>
            <pc:docMk/>
            <pc:sldMk cId="748886795" sldId="367"/>
            <ac:inkMk id="29" creationId="{C2F50C93-15FA-4C96-9D02-E99BC030EFCA}"/>
          </ac:inkMkLst>
        </pc:inkChg>
        <pc:inkChg chg="add del mod">
          <ac:chgData name="仁園 呂" userId="eef67f80-1e14-4c90-a22b-aad4575b3ef9" providerId="ADAL" clId="{D98932E1-BFAE-47FF-9870-EE52ED89CA8D}" dt="2020-04-20T19:05:34.049" v="1300"/>
          <ac:inkMkLst>
            <pc:docMk/>
            <pc:sldMk cId="748886795" sldId="367"/>
            <ac:inkMk id="30" creationId="{1479ED21-9D6F-449C-BA26-255FC910C27F}"/>
          </ac:inkMkLst>
        </pc:inkChg>
        <pc:inkChg chg="add del mod">
          <ac:chgData name="仁園 呂" userId="eef67f80-1e14-4c90-a22b-aad4575b3ef9" providerId="ADAL" clId="{D98932E1-BFAE-47FF-9870-EE52ED89CA8D}" dt="2020-04-20T19:05:34.049" v="1302"/>
          <ac:inkMkLst>
            <pc:docMk/>
            <pc:sldMk cId="748886795" sldId="367"/>
            <ac:inkMk id="31" creationId="{F2570482-8D14-43C4-985D-509101BAFCBE}"/>
          </ac:inkMkLst>
        </pc:inkChg>
      </pc:sldChg>
      <pc:sldChg chg="modSp modTransition">
        <pc:chgData name="仁園 呂" userId="eef67f80-1e14-4c90-a22b-aad4575b3ef9" providerId="ADAL" clId="{D98932E1-BFAE-47FF-9870-EE52ED89CA8D}" dt="2020-04-20T19:06:29.488" v="1640"/>
        <pc:sldMkLst>
          <pc:docMk/>
          <pc:sldMk cId="3296727389" sldId="370"/>
        </pc:sldMkLst>
        <pc:spChg chg="mod">
          <ac:chgData name="仁園 呂" userId="eef67f80-1e14-4c90-a22b-aad4575b3ef9" providerId="ADAL" clId="{D98932E1-BFAE-47FF-9870-EE52ED89CA8D}" dt="2020-04-20T18:54:33.337" v="788"/>
          <ac:spMkLst>
            <pc:docMk/>
            <pc:sldMk cId="3296727389" sldId="370"/>
            <ac:spMk id="2" creationId="{99A5BC0D-FFB3-426B-A8B4-87C2E5BCB952}"/>
          </ac:spMkLst>
        </pc:spChg>
        <pc:spChg chg="mod">
          <ac:chgData name="仁園 呂" userId="eef67f80-1e14-4c90-a22b-aad4575b3ef9" providerId="ADAL" clId="{D98932E1-BFAE-47FF-9870-EE52ED89CA8D}" dt="2020-04-20T18:54:33.337" v="788"/>
          <ac:spMkLst>
            <pc:docMk/>
            <pc:sldMk cId="3296727389" sldId="370"/>
            <ac:spMk id="6" creationId="{D7314462-5262-4869-BBF6-67B96ECE27DD}"/>
          </ac:spMkLst>
        </pc:spChg>
      </pc:sldChg>
      <pc:sldChg chg="modSp modTransition">
        <pc:chgData name="仁園 呂" userId="eef67f80-1e14-4c90-a22b-aad4575b3ef9" providerId="ADAL" clId="{D98932E1-BFAE-47FF-9870-EE52ED89CA8D}" dt="2020-04-20T19:06:29.488" v="1637"/>
        <pc:sldMkLst>
          <pc:docMk/>
          <pc:sldMk cId="2229723156" sldId="375"/>
        </pc:sldMkLst>
        <pc:spChg chg="mod">
          <ac:chgData name="仁園 呂" userId="eef67f80-1e14-4c90-a22b-aad4575b3ef9" providerId="ADAL" clId="{D98932E1-BFAE-47FF-9870-EE52ED89CA8D}" dt="2020-04-20T18:54:33.337" v="788"/>
          <ac:spMkLst>
            <pc:docMk/>
            <pc:sldMk cId="2229723156" sldId="375"/>
            <ac:spMk id="2" creationId="{00000000-0000-0000-0000-000000000000}"/>
          </ac:spMkLst>
        </pc:spChg>
        <pc:spChg chg="mod">
          <ac:chgData name="仁園 呂" userId="eef67f80-1e14-4c90-a22b-aad4575b3ef9" providerId="ADAL" clId="{D98932E1-BFAE-47FF-9870-EE52ED89CA8D}" dt="2020-04-20T18:54:33.337" v="788"/>
          <ac:spMkLst>
            <pc:docMk/>
            <pc:sldMk cId="2229723156" sldId="375"/>
            <ac:spMk id="6" creationId="{904A5EFD-D20C-4990-8648-939AC8493179}"/>
          </ac:spMkLst>
        </pc:spChg>
      </pc:sldChg>
      <pc:sldChg chg="modSp modTransition">
        <pc:chgData name="仁園 呂" userId="eef67f80-1e14-4c90-a22b-aad4575b3ef9" providerId="ADAL" clId="{D98932E1-BFAE-47FF-9870-EE52ED89CA8D}" dt="2020-04-20T19:06:29.488" v="1639"/>
        <pc:sldMkLst>
          <pc:docMk/>
          <pc:sldMk cId="2287925137" sldId="376"/>
        </pc:sldMkLst>
        <pc:spChg chg="mod">
          <ac:chgData name="仁園 呂" userId="eef67f80-1e14-4c90-a22b-aad4575b3ef9" providerId="ADAL" clId="{D98932E1-BFAE-47FF-9870-EE52ED89CA8D}" dt="2020-04-20T18:54:33.337" v="788"/>
          <ac:spMkLst>
            <pc:docMk/>
            <pc:sldMk cId="2287925137" sldId="376"/>
            <ac:spMk id="2" creationId="{68D7C2CD-4F5B-43AE-9D38-5A229E846AFF}"/>
          </ac:spMkLst>
        </pc:spChg>
        <pc:spChg chg="mod">
          <ac:chgData name="仁園 呂" userId="eef67f80-1e14-4c90-a22b-aad4575b3ef9" providerId="ADAL" clId="{D98932E1-BFAE-47FF-9870-EE52ED89CA8D}" dt="2020-04-20T18:54:33.337" v="788"/>
          <ac:spMkLst>
            <pc:docMk/>
            <pc:sldMk cId="2287925137" sldId="376"/>
            <ac:spMk id="3" creationId="{D6DCA1A7-D233-4183-83EA-7FE4ABDFC196}"/>
          </ac:spMkLst>
        </pc:spChg>
        <pc:spChg chg="mod">
          <ac:chgData name="仁園 呂" userId="eef67f80-1e14-4c90-a22b-aad4575b3ef9" providerId="ADAL" clId="{D98932E1-BFAE-47FF-9870-EE52ED89CA8D}" dt="2020-04-20T18:54:33.337" v="788"/>
          <ac:spMkLst>
            <pc:docMk/>
            <pc:sldMk cId="2287925137" sldId="376"/>
            <ac:spMk id="6" creationId="{7052EFC2-917A-4B6B-8997-664D16A40F3E}"/>
          </ac:spMkLst>
        </pc:spChg>
      </pc:sldChg>
      <pc:sldChg chg="modSp modTransition">
        <pc:chgData name="仁園 呂" userId="eef67f80-1e14-4c90-a22b-aad4575b3ef9" providerId="ADAL" clId="{D98932E1-BFAE-47FF-9870-EE52ED89CA8D}" dt="2020-04-20T19:06:29.488" v="1641"/>
        <pc:sldMkLst>
          <pc:docMk/>
          <pc:sldMk cId="4214702388" sldId="377"/>
        </pc:sldMkLst>
        <pc:spChg chg="mod">
          <ac:chgData name="仁園 呂" userId="eef67f80-1e14-4c90-a22b-aad4575b3ef9" providerId="ADAL" clId="{D98932E1-BFAE-47FF-9870-EE52ED89CA8D}" dt="2020-04-20T18:54:33.337" v="788"/>
          <ac:spMkLst>
            <pc:docMk/>
            <pc:sldMk cId="4214702388" sldId="377"/>
            <ac:spMk id="2" creationId="{1117688C-5279-419A-B7F1-7C8501C9D463}"/>
          </ac:spMkLst>
        </pc:spChg>
        <pc:spChg chg="mod">
          <ac:chgData name="仁園 呂" userId="eef67f80-1e14-4c90-a22b-aad4575b3ef9" providerId="ADAL" clId="{D98932E1-BFAE-47FF-9870-EE52ED89CA8D}" dt="2020-04-20T18:54:33.337" v="788"/>
          <ac:spMkLst>
            <pc:docMk/>
            <pc:sldMk cId="4214702388" sldId="377"/>
            <ac:spMk id="6" creationId="{AACC2E96-C66C-42D3-BDE2-C131C67BA115}"/>
          </ac:spMkLst>
        </pc:spChg>
      </pc:sldChg>
      <pc:sldChg chg="modSp modTransition">
        <pc:chgData name="仁園 呂" userId="eef67f80-1e14-4c90-a22b-aad4575b3ef9" providerId="ADAL" clId="{D98932E1-BFAE-47FF-9870-EE52ED89CA8D}" dt="2020-04-20T19:06:29.488" v="1644"/>
        <pc:sldMkLst>
          <pc:docMk/>
          <pc:sldMk cId="37110215" sldId="378"/>
        </pc:sldMkLst>
        <pc:spChg chg="mod">
          <ac:chgData name="仁園 呂" userId="eef67f80-1e14-4c90-a22b-aad4575b3ef9" providerId="ADAL" clId="{D98932E1-BFAE-47FF-9870-EE52ED89CA8D}" dt="2020-04-20T18:54:33.337" v="788"/>
          <ac:spMkLst>
            <pc:docMk/>
            <pc:sldMk cId="37110215" sldId="378"/>
            <ac:spMk id="2" creationId="{7EA9E3B5-3D5E-4AED-A0D6-84D914812C08}"/>
          </ac:spMkLst>
        </pc:spChg>
        <pc:spChg chg="mod">
          <ac:chgData name="仁園 呂" userId="eef67f80-1e14-4c90-a22b-aad4575b3ef9" providerId="ADAL" clId="{D98932E1-BFAE-47FF-9870-EE52ED89CA8D}" dt="2020-04-20T18:54:33.337" v="788"/>
          <ac:spMkLst>
            <pc:docMk/>
            <pc:sldMk cId="37110215" sldId="378"/>
            <ac:spMk id="6" creationId="{ED240E88-4948-4DAF-ABC3-C4ADC8D6D86D}"/>
          </ac:spMkLst>
        </pc:spChg>
      </pc:sldChg>
      <pc:sldChg chg="modSp modTransition">
        <pc:chgData name="仁園 呂" userId="eef67f80-1e14-4c90-a22b-aad4575b3ef9" providerId="ADAL" clId="{D98932E1-BFAE-47FF-9870-EE52ED89CA8D}" dt="2020-04-20T19:06:29.488" v="1643"/>
        <pc:sldMkLst>
          <pc:docMk/>
          <pc:sldMk cId="2242028466" sldId="379"/>
        </pc:sldMkLst>
        <pc:spChg chg="mod">
          <ac:chgData name="仁園 呂" userId="eef67f80-1e14-4c90-a22b-aad4575b3ef9" providerId="ADAL" clId="{D98932E1-BFAE-47FF-9870-EE52ED89CA8D}" dt="2020-04-20T18:54:33.337" v="788"/>
          <ac:spMkLst>
            <pc:docMk/>
            <pc:sldMk cId="2242028466" sldId="379"/>
            <ac:spMk id="2" creationId="{590E0952-FAB2-4352-9D73-98BD909BCB6A}"/>
          </ac:spMkLst>
        </pc:spChg>
        <pc:spChg chg="mod">
          <ac:chgData name="仁園 呂" userId="eef67f80-1e14-4c90-a22b-aad4575b3ef9" providerId="ADAL" clId="{D98932E1-BFAE-47FF-9870-EE52ED89CA8D}" dt="2020-04-20T18:54:33.337" v="788"/>
          <ac:spMkLst>
            <pc:docMk/>
            <pc:sldMk cId="2242028466" sldId="379"/>
            <ac:spMk id="6" creationId="{DEB82ADC-FECE-497A-B4D5-DF77CECCA835}"/>
          </ac:spMkLst>
        </pc:spChg>
      </pc:sldChg>
      <pc:sldChg chg="modSp modTransition">
        <pc:chgData name="仁園 呂" userId="eef67f80-1e14-4c90-a22b-aad4575b3ef9" providerId="ADAL" clId="{D98932E1-BFAE-47FF-9870-EE52ED89CA8D}" dt="2020-04-20T19:06:29.488" v="1649"/>
        <pc:sldMkLst>
          <pc:docMk/>
          <pc:sldMk cId="536592977" sldId="380"/>
        </pc:sldMkLst>
        <pc:spChg chg="mod">
          <ac:chgData name="仁園 呂" userId="eef67f80-1e14-4c90-a22b-aad4575b3ef9" providerId="ADAL" clId="{D98932E1-BFAE-47FF-9870-EE52ED89CA8D}" dt="2020-04-20T18:54:33.337" v="788"/>
          <ac:spMkLst>
            <pc:docMk/>
            <pc:sldMk cId="536592977" sldId="380"/>
            <ac:spMk id="2" creationId="{A580A81D-6017-4594-ADF6-4D4A8129BFFC}"/>
          </ac:spMkLst>
        </pc:spChg>
        <pc:spChg chg="mod">
          <ac:chgData name="仁園 呂" userId="eef67f80-1e14-4c90-a22b-aad4575b3ef9" providerId="ADAL" clId="{D98932E1-BFAE-47FF-9870-EE52ED89CA8D}" dt="2020-04-20T18:54:33.337" v="788"/>
          <ac:spMkLst>
            <pc:docMk/>
            <pc:sldMk cId="536592977" sldId="380"/>
            <ac:spMk id="4" creationId="{A93B9043-5BC1-4C8C-B2CD-DCB33C132BD7}"/>
          </ac:spMkLst>
        </pc:spChg>
      </pc:sldChg>
      <pc:sldChg chg="modSp modTransition">
        <pc:chgData name="仁園 呂" userId="eef67f80-1e14-4c90-a22b-aad4575b3ef9" providerId="ADAL" clId="{D98932E1-BFAE-47FF-9870-EE52ED89CA8D}" dt="2020-04-20T19:06:29.488" v="1650"/>
        <pc:sldMkLst>
          <pc:docMk/>
          <pc:sldMk cId="4046718920" sldId="381"/>
        </pc:sldMkLst>
        <pc:spChg chg="mod">
          <ac:chgData name="仁園 呂" userId="eef67f80-1e14-4c90-a22b-aad4575b3ef9" providerId="ADAL" clId="{D98932E1-BFAE-47FF-9870-EE52ED89CA8D}" dt="2020-04-20T18:54:33.337" v="788"/>
          <ac:spMkLst>
            <pc:docMk/>
            <pc:sldMk cId="4046718920" sldId="381"/>
            <ac:spMk id="2" creationId="{DF54835D-B671-460A-ACF1-02FB7CE843C6}"/>
          </ac:spMkLst>
        </pc:spChg>
        <pc:spChg chg="mod">
          <ac:chgData name="仁園 呂" userId="eef67f80-1e14-4c90-a22b-aad4575b3ef9" providerId="ADAL" clId="{D98932E1-BFAE-47FF-9870-EE52ED89CA8D}" dt="2020-04-20T18:54:33.337" v="788"/>
          <ac:spMkLst>
            <pc:docMk/>
            <pc:sldMk cId="4046718920" sldId="381"/>
            <ac:spMk id="3" creationId="{EE10B5D1-1A9F-45EB-9952-C9D266E3D386}"/>
          </ac:spMkLst>
        </pc:spChg>
        <pc:spChg chg="mod">
          <ac:chgData name="仁園 呂" userId="eef67f80-1e14-4c90-a22b-aad4575b3ef9" providerId="ADAL" clId="{D98932E1-BFAE-47FF-9870-EE52ED89CA8D}" dt="2020-04-20T18:54:33.337" v="788"/>
          <ac:spMkLst>
            <pc:docMk/>
            <pc:sldMk cId="4046718920" sldId="381"/>
            <ac:spMk id="4" creationId="{67A4B027-93EE-46AE-950B-2B92432C745E}"/>
          </ac:spMkLst>
        </pc:spChg>
      </pc:sldChg>
      <pc:sldChg chg="modSp mod">
        <pc:chgData name="仁園 呂" userId="eef67f80-1e14-4c90-a22b-aad4575b3ef9" providerId="ADAL" clId="{D98932E1-BFAE-47FF-9870-EE52ED89CA8D}" dt="2020-04-23T18:40:22.372" v="1826" actId="5793"/>
        <pc:sldMkLst>
          <pc:docMk/>
          <pc:sldMk cId="478354967" sldId="386"/>
        </pc:sldMkLst>
        <pc:spChg chg="mod">
          <ac:chgData name="仁園 呂" userId="eef67f80-1e14-4c90-a22b-aad4575b3ef9" providerId="ADAL" clId="{D98932E1-BFAE-47FF-9870-EE52ED89CA8D}" dt="2020-04-23T18:40:22.372" v="1826" actId="5793"/>
          <ac:spMkLst>
            <pc:docMk/>
            <pc:sldMk cId="478354967" sldId="386"/>
            <ac:spMk id="3" creationId="{794E90C6-B965-44CE-8634-5E8DA697A688}"/>
          </ac:spMkLst>
        </pc:spChg>
      </pc:sldChg>
      <pc:sldChg chg="addSp modSp new mod">
        <pc:chgData name="仁園 呂" userId="eef67f80-1e14-4c90-a22b-aad4575b3ef9" providerId="ADAL" clId="{D98932E1-BFAE-47FF-9870-EE52ED89CA8D}" dt="2020-04-23T18:39:04.750" v="1790" actId="20577"/>
        <pc:sldMkLst>
          <pc:docMk/>
          <pc:sldMk cId="911852759" sldId="397"/>
        </pc:sldMkLst>
        <pc:spChg chg="mod">
          <ac:chgData name="仁園 呂" userId="eef67f80-1e14-4c90-a22b-aad4575b3ef9" providerId="ADAL" clId="{D98932E1-BFAE-47FF-9870-EE52ED89CA8D}" dt="2020-04-23T18:38:31.807" v="1783" actId="1076"/>
          <ac:spMkLst>
            <pc:docMk/>
            <pc:sldMk cId="911852759" sldId="397"/>
            <ac:spMk id="3" creationId="{CF6C72A5-C2B0-4529-9EA0-A37F4ADF88B8}"/>
          </ac:spMkLst>
        </pc:spChg>
        <pc:spChg chg="add mod">
          <ac:chgData name="仁園 呂" userId="eef67f80-1e14-4c90-a22b-aad4575b3ef9" providerId="ADAL" clId="{D98932E1-BFAE-47FF-9870-EE52ED89CA8D}" dt="2020-04-23T18:39:04.750" v="1790" actId="20577"/>
          <ac:spMkLst>
            <pc:docMk/>
            <pc:sldMk cId="911852759" sldId="397"/>
            <ac:spMk id="5" creationId="{FFACFF08-200D-4099-A0CD-08DE03BB852E}"/>
          </ac:spMkLst>
        </pc:spChg>
      </pc:sldChg>
    </pc:docChg>
  </pc:docChgLst>
  <pc:docChgLst>
    <pc:chgData name="仁園 呂" userId="eef67f80-1e14-4c90-a22b-aad4575b3ef9" providerId="ADAL" clId="{9A49C251-DF4E-4AE5-B3D8-6CC2431CFFC3}"/>
    <pc:docChg chg="undo custSel mod addSld delSld modSld sldOrd">
      <pc:chgData name="仁園 呂" userId="eef67f80-1e14-4c90-a22b-aad4575b3ef9" providerId="ADAL" clId="{9A49C251-DF4E-4AE5-B3D8-6CC2431CFFC3}" dt="2020-05-11T18:09:49.683" v="9720" actId="1076"/>
      <pc:docMkLst>
        <pc:docMk/>
      </pc:docMkLst>
      <pc:sldChg chg="modSp mod modTransition">
        <pc:chgData name="仁園 呂" userId="eef67f80-1e14-4c90-a22b-aad4575b3ef9" providerId="ADAL" clId="{9A49C251-DF4E-4AE5-B3D8-6CC2431CFFC3}" dt="2020-04-27T08:42:27.709" v="2994"/>
        <pc:sldMkLst>
          <pc:docMk/>
          <pc:sldMk cId="0" sldId="256"/>
        </pc:sldMkLst>
        <pc:spChg chg="mod">
          <ac:chgData name="仁園 呂" userId="eef67f80-1e14-4c90-a22b-aad4575b3ef9" providerId="ADAL" clId="{9A49C251-DF4E-4AE5-B3D8-6CC2431CFFC3}" dt="2020-04-23T17:57:55.833" v="2825" actId="20577"/>
          <ac:spMkLst>
            <pc:docMk/>
            <pc:sldMk cId="0" sldId="256"/>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58"/>
        </pc:sldMkLst>
      </pc:sldChg>
      <pc:sldChg chg="modSp del modTransition">
        <pc:chgData name="仁園 呂" userId="eef67f80-1e14-4c90-a22b-aad4575b3ef9" providerId="ADAL" clId="{9A49C251-DF4E-4AE5-B3D8-6CC2431CFFC3}" dt="2020-05-09T09:41:22.888" v="7195" actId="47"/>
        <pc:sldMkLst>
          <pc:docMk/>
          <pc:sldMk cId="0" sldId="259"/>
        </pc:sldMkLst>
        <pc:spChg chg="mod">
          <ac:chgData name="仁園 呂" userId="eef67f80-1e14-4c90-a22b-aad4575b3ef9" providerId="ADAL" clId="{9A49C251-DF4E-4AE5-B3D8-6CC2431CFFC3}" dt="2020-04-23T15:08:04.967" v="526" actId="14100"/>
          <ac:spMkLst>
            <pc:docMk/>
            <pc:sldMk cId="0" sldId="259"/>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60"/>
        </pc:sldMkLst>
      </pc:sldChg>
      <pc:sldChg chg="del modTransition">
        <pc:chgData name="仁園 呂" userId="eef67f80-1e14-4c90-a22b-aad4575b3ef9" providerId="ADAL" clId="{9A49C251-DF4E-4AE5-B3D8-6CC2431CFFC3}" dt="2020-05-09T09:41:22.888" v="7195" actId="47"/>
        <pc:sldMkLst>
          <pc:docMk/>
          <pc:sldMk cId="0" sldId="261"/>
        </pc:sldMkLst>
      </pc:sldChg>
      <pc:sldChg chg="del modTransition">
        <pc:chgData name="仁園 呂" userId="eef67f80-1e14-4c90-a22b-aad4575b3ef9" providerId="ADAL" clId="{9A49C251-DF4E-4AE5-B3D8-6CC2431CFFC3}" dt="2020-05-09T09:41:22.888" v="7195" actId="47"/>
        <pc:sldMkLst>
          <pc:docMk/>
          <pc:sldMk cId="0" sldId="262"/>
        </pc:sldMkLst>
      </pc:sldChg>
      <pc:sldChg chg="addSp modSp del mod modTransition">
        <pc:chgData name="仁園 呂" userId="eef67f80-1e14-4c90-a22b-aad4575b3ef9" providerId="ADAL" clId="{9A49C251-DF4E-4AE5-B3D8-6CC2431CFFC3}" dt="2020-05-09T09:41:22.888" v="7195" actId="47"/>
        <pc:sldMkLst>
          <pc:docMk/>
          <pc:sldMk cId="0" sldId="263"/>
        </pc:sldMkLst>
        <pc:picChg chg="add mod">
          <ac:chgData name="仁園 呂" userId="eef67f80-1e14-4c90-a22b-aad4575b3ef9" providerId="ADAL" clId="{9A49C251-DF4E-4AE5-B3D8-6CC2431CFFC3}" dt="2020-04-23T15:57:22.538" v="875" actId="14100"/>
          <ac:picMkLst>
            <pc:docMk/>
            <pc:sldMk cId="0" sldId="263"/>
            <ac:picMk id="4" creationId="{ED67EF07-8690-4B27-8716-60D496754C79}"/>
          </ac:picMkLst>
        </pc:picChg>
        <pc:picChg chg="mod ord">
          <ac:chgData name="仁園 呂" userId="eef67f80-1e14-4c90-a22b-aad4575b3ef9" providerId="ADAL" clId="{9A49C251-DF4E-4AE5-B3D8-6CC2431CFFC3}" dt="2020-04-23T16:00:10.234" v="905" actId="14100"/>
          <ac:picMkLst>
            <pc:docMk/>
            <pc:sldMk cId="0" sldId="263"/>
            <ac:picMk id="5" creationId="{00000000-0000-0000-0000-000000000000}"/>
          </ac:picMkLst>
        </pc:picChg>
        <pc:picChg chg="add mod">
          <ac:chgData name="仁園 呂" userId="eef67f80-1e14-4c90-a22b-aad4575b3ef9" providerId="ADAL" clId="{9A49C251-DF4E-4AE5-B3D8-6CC2431CFFC3}" dt="2020-04-23T15:57:54.106" v="881" actId="1076"/>
          <ac:picMkLst>
            <pc:docMk/>
            <pc:sldMk cId="0" sldId="263"/>
            <ac:picMk id="6" creationId="{83883F75-8FBD-495A-979C-23BE031FA2B7}"/>
          </ac:picMkLst>
        </pc:picChg>
      </pc:sldChg>
      <pc:sldChg chg="del modTransition">
        <pc:chgData name="仁園 呂" userId="eef67f80-1e14-4c90-a22b-aad4575b3ef9" providerId="ADAL" clId="{9A49C251-DF4E-4AE5-B3D8-6CC2431CFFC3}" dt="2020-05-09T09:41:22.888" v="7195" actId="47"/>
        <pc:sldMkLst>
          <pc:docMk/>
          <pc:sldMk cId="0" sldId="264"/>
        </pc:sldMkLst>
      </pc:sldChg>
      <pc:sldChg chg="addSp delSp del mod modTransition">
        <pc:chgData name="仁園 呂" userId="eef67f80-1e14-4c90-a22b-aad4575b3ef9" providerId="ADAL" clId="{9A49C251-DF4E-4AE5-B3D8-6CC2431CFFC3}" dt="2020-05-09T09:41:22.888" v="7195" actId="47"/>
        <pc:sldMkLst>
          <pc:docMk/>
          <pc:sldMk cId="0" sldId="265"/>
        </pc:sldMkLst>
        <pc:inkChg chg="add del">
          <ac:chgData name="仁園 呂" userId="eef67f80-1e14-4c90-a22b-aad4575b3ef9" providerId="ADAL" clId="{9A49C251-DF4E-4AE5-B3D8-6CC2431CFFC3}" dt="2020-04-27T08:32:00.117" v="2908"/>
          <ac:inkMkLst>
            <pc:docMk/>
            <pc:sldMk cId="0" sldId="265"/>
            <ac:inkMk id="4" creationId="{9A2D88E2-6DD9-4B8B-B228-2AE18E34CA72}"/>
          </ac:inkMkLst>
        </pc:inkChg>
        <pc:inkChg chg="add del">
          <ac:chgData name="仁園 呂" userId="eef67f80-1e14-4c90-a22b-aad4575b3ef9" providerId="ADAL" clId="{9A49C251-DF4E-4AE5-B3D8-6CC2431CFFC3}" dt="2020-04-27T08:32:12.970" v="2910"/>
          <ac:inkMkLst>
            <pc:docMk/>
            <pc:sldMk cId="0" sldId="265"/>
            <ac:inkMk id="5" creationId="{1B958A72-25E2-40CF-B1C0-56AD24D80766}"/>
          </ac:inkMkLst>
        </pc:inkChg>
        <pc:inkChg chg="add">
          <ac:chgData name="仁園 呂" userId="eef67f80-1e14-4c90-a22b-aad4575b3ef9" providerId="ADAL" clId="{9A49C251-DF4E-4AE5-B3D8-6CC2431CFFC3}" dt="2020-04-27T08:32:20.734" v="2911" actId="9405"/>
          <ac:inkMkLst>
            <pc:docMk/>
            <pc:sldMk cId="0" sldId="265"/>
            <ac:inkMk id="6" creationId="{ACC9C00C-30A1-4BF5-926E-69CD2CA2182A}"/>
          </ac:inkMkLst>
        </pc:inkChg>
        <pc:inkChg chg="add del">
          <ac:chgData name="仁園 呂" userId="eef67f80-1e14-4c90-a22b-aad4575b3ef9" providerId="ADAL" clId="{9A49C251-DF4E-4AE5-B3D8-6CC2431CFFC3}" dt="2020-04-27T08:32:32.745" v="2913" actId="478"/>
          <ac:inkMkLst>
            <pc:docMk/>
            <pc:sldMk cId="0" sldId="265"/>
            <ac:inkMk id="7" creationId="{8780DA21-0325-4C90-AD2C-991B1B19CAFC}"/>
          </ac:inkMkLst>
        </pc:inkChg>
      </pc:sldChg>
      <pc:sldChg chg="addSp modSp del mod modTransition">
        <pc:chgData name="仁園 呂" userId="eef67f80-1e14-4c90-a22b-aad4575b3ef9" providerId="ADAL" clId="{9A49C251-DF4E-4AE5-B3D8-6CC2431CFFC3}" dt="2020-05-09T09:41:22.888" v="7195" actId="47"/>
        <pc:sldMkLst>
          <pc:docMk/>
          <pc:sldMk cId="0" sldId="266"/>
        </pc:sldMkLst>
        <pc:spChg chg="mod">
          <ac:chgData name="仁園 呂" userId="eef67f80-1e14-4c90-a22b-aad4575b3ef9" providerId="ADAL" clId="{9A49C251-DF4E-4AE5-B3D8-6CC2431CFFC3}" dt="2020-04-23T17:35:41.061" v="2702"/>
          <ac:spMkLst>
            <pc:docMk/>
            <pc:sldMk cId="0" sldId="266"/>
            <ac:spMk id="2" creationId="{00000000-0000-0000-0000-000000000000}"/>
          </ac:spMkLst>
        </pc:spChg>
        <pc:spChg chg="mod">
          <ac:chgData name="仁園 呂" userId="eef67f80-1e14-4c90-a22b-aad4575b3ef9" providerId="ADAL" clId="{9A49C251-DF4E-4AE5-B3D8-6CC2431CFFC3}" dt="2020-04-23T17:50:35.289" v="2718" actId="1076"/>
          <ac:spMkLst>
            <pc:docMk/>
            <pc:sldMk cId="0" sldId="266"/>
            <ac:spMk id="5" creationId="{00000000-0000-0000-0000-000000000000}"/>
          </ac:spMkLst>
        </pc:spChg>
        <pc:spChg chg="add mod">
          <ac:chgData name="仁園 呂" userId="eef67f80-1e14-4c90-a22b-aad4575b3ef9" providerId="ADAL" clId="{9A49C251-DF4E-4AE5-B3D8-6CC2431CFFC3}" dt="2020-04-27T09:49:42.866" v="5058" actId="13926"/>
          <ac:spMkLst>
            <pc:docMk/>
            <pc:sldMk cId="0" sldId="266"/>
            <ac:spMk id="7" creationId="{97F2DF4D-478C-40A0-8F73-2D6D92B33567}"/>
          </ac:spMkLst>
        </pc:spChg>
        <pc:graphicFrameChg chg="mod">
          <ac:chgData name="仁園 呂" userId="eef67f80-1e14-4c90-a22b-aad4575b3ef9" providerId="ADAL" clId="{9A49C251-DF4E-4AE5-B3D8-6CC2431CFFC3}" dt="2020-04-23T17:50:38.321" v="2719" actId="1076"/>
          <ac:graphicFrameMkLst>
            <pc:docMk/>
            <pc:sldMk cId="0" sldId="266"/>
            <ac:graphicFrameMk id="6" creationId="{00000000-0000-0000-0000-000000000000}"/>
          </ac:graphicFrameMkLst>
        </pc:graphicFrameChg>
        <pc:graphicFrameChg chg="mod">
          <ac:chgData name="仁園 呂" userId="eef67f80-1e14-4c90-a22b-aad4575b3ef9" providerId="ADAL" clId="{9A49C251-DF4E-4AE5-B3D8-6CC2431CFFC3}" dt="2020-04-23T17:50:42.297" v="2720" actId="1076"/>
          <ac:graphicFrameMkLst>
            <pc:docMk/>
            <pc:sldMk cId="0" sldId="266"/>
            <ac:graphicFrameMk id="11268" creationId="{00000000-0000-0000-0000-000000000000}"/>
          </ac:graphicFrameMkLst>
        </pc:graphicFrameChg>
        <pc:picChg chg="add mod">
          <ac:chgData name="仁園 呂" userId="eef67f80-1e14-4c90-a22b-aad4575b3ef9" providerId="ADAL" clId="{9A49C251-DF4E-4AE5-B3D8-6CC2431CFFC3}" dt="2020-04-27T09:48:59.081" v="4991" actId="1076"/>
          <ac:picMkLst>
            <pc:docMk/>
            <pc:sldMk cId="0" sldId="266"/>
            <ac:picMk id="4" creationId="{19009781-F9EA-4965-8F6C-FF5DF90B73C0}"/>
          </ac:picMkLst>
        </pc:picChg>
      </pc:sldChg>
      <pc:sldChg chg="modSp del mod modTransition">
        <pc:chgData name="仁園 呂" userId="eef67f80-1e14-4c90-a22b-aad4575b3ef9" providerId="ADAL" clId="{9A49C251-DF4E-4AE5-B3D8-6CC2431CFFC3}" dt="2020-05-09T09:41:22.888" v="7195" actId="47"/>
        <pc:sldMkLst>
          <pc:docMk/>
          <pc:sldMk cId="0" sldId="267"/>
        </pc:sldMkLst>
        <pc:spChg chg="mod">
          <ac:chgData name="仁園 呂" userId="eef67f80-1e14-4c90-a22b-aad4575b3ef9" providerId="ADAL" clId="{9A49C251-DF4E-4AE5-B3D8-6CC2431CFFC3}" dt="2020-04-27T09:54:59.049" v="5088" actId="20577"/>
          <ac:spMkLst>
            <pc:docMk/>
            <pc:sldMk cId="0" sldId="267"/>
            <ac:spMk id="2" creationId="{00000000-0000-0000-0000-000000000000}"/>
          </ac:spMkLst>
        </pc:spChg>
      </pc:sldChg>
      <pc:sldChg chg="addSp modSp del mod modTransition">
        <pc:chgData name="仁園 呂" userId="eef67f80-1e14-4c90-a22b-aad4575b3ef9" providerId="ADAL" clId="{9A49C251-DF4E-4AE5-B3D8-6CC2431CFFC3}" dt="2020-05-09T09:41:22.888" v="7195" actId="47"/>
        <pc:sldMkLst>
          <pc:docMk/>
          <pc:sldMk cId="0" sldId="268"/>
        </pc:sldMkLst>
        <pc:picChg chg="add mod ord">
          <ac:chgData name="仁園 呂" userId="eef67f80-1e14-4c90-a22b-aad4575b3ef9" providerId="ADAL" clId="{9A49C251-DF4E-4AE5-B3D8-6CC2431CFFC3}" dt="2020-04-27T09:50:04.617" v="5060" actId="14100"/>
          <ac:picMkLst>
            <pc:docMk/>
            <pc:sldMk cId="0" sldId="268"/>
            <ac:picMk id="4" creationId="{FDD25530-7787-452F-9D67-F452AD5A73E1}"/>
          </ac:picMkLst>
        </pc:picChg>
        <pc:picChg chg="mod">
          <ac:chgData name="仁園 呂" userId="eef67f80-1e14-4c90-a22b-aad4575b3ef9" providerId="ADAL" clId="{9A49C251-DF4E-4AE5-B3D8-6CC2431CFFC3}" dt="2020-04-23T17:55:12.145" v="2739" actId="1076"/>
          <ac:picMkLst>
            <pc:docMk/>
            <pc:sldMk cId="0" sldId="268"/>
            <ac:picMk id="5" creationId="{00000000-0000-0000-0000-000000000000}"/>
          </ac:picMkLst>
        </pc:picChg>
        <pc:picChg chg="mod">
          <ac:chgData name="仁園 呂" userId="eef67f80-1e14-4c90-a22b-aad4575b3ef9" providerId="ADAL" clId="{9A49C251-DF4E-4AE5-B3D8-6CC2431CFFC3}" dt="2020-04-23T17:55:00.600" v="2734" actId="14100"/>
          <ac:picMkLst>
            <pc:docMk/>
            <pc:sldMk cId="0" sldId="268"/>
            <ac:picMk id="8" creationId="{00000000-0000-0000-0000-000000000000}"/>
          </ac:picMkLst>
        </pc:picChg>
        <pc:picChg chg="mod">
          <ac:chgData name="仁園 呂" userId="eef67f80-1e14-4c90-a22b-aad4575b3ef9" providerId="ADAL" clId="{9A49C251-DF4E-4AE5-B3D8-6CC2431CFFC3}" dt="2020-04-23T17:55:06.577" v="2736" actId="1076"/>
          <ac:picMkLst>
            <pc:docMk/>
            <pc:sldMk cId="0" sldId="268"/>
            <ac:picMk id="13314" creationId="{00000000-0000-0000-0000-000000000000}"/>
          </ac:picMkLst>
        </pc:picChg>
      </pc:sldChg>
      <pc:sldChg chg="modSp del mod modTransition">
        <pc:chgData name="仁園 呂" userId="eef67f80-1e14-4c90-a22b-aad4575b3ef9" providerId="ADAL" clId="{9A49C251-DF4E-4AE5-B3D8-6CC2431CFFC3}" dt="2020-05-09T09:41:22.888" v="7195" actId="47"/>
        <pc:sldMkLst>
          <pc:docMk/>
          <pc:sldMk cId="0" sldId="269"/>
        </pc:sldMkLst>
        <pc:spChg chg="mod">
          <ac:chgData name="仁園 呂" userId="eef67f80-1e14-4c90-a22b-aad4575b3ef9" providerId="ADAL" clId="{9A49C251-DF4E-4AE5-B3D8-6CC2431CFFC3}" dt="2020-04-27T09:55:26.893" v="5108"/>
          <ac:spMkLst>
            <pc:docMk/>
            <pc:sldMk cId="0" sldId="269"/>
            <ac:spMk id="2" creationId="{00000000-0000-0000-0000-000000000000}"/>
          </ac:spMkLst>
        </pc:spChg>
        <pc:graphicFrameChg chg="mod">
          <ac:chgData name="仁園 呂" userId="eef67f80-1e14-4c90-a22b-aad4575b3ef9" providerId="ADAL" clId="{9A49C251-DF4E-4AE5-B3D8-6CC2431CFFC3}" dt="2020-04-27T09:52:06.464" v="5061" actId="1076"/>
          <ac:graphicFrameMkLst>
            <pc:docMk/>
            <pc:sldMk cId="0" sldId="269"/>
            <ac:graphicFrameMk id="14340" creationId="{00000000-0000-0000-0000-000000000000}"/>
          </ac:graphicFrameMkLst>
        </pc:graphicFrameChg>
      </pc:sldChg>
      <pc:sldChg chg="addSp delSp modSp del mod ord modTransition">
        <pc:chgData name="仁園 呂" userId="eef67f80-1e14-4c90-a22b-aad4575b3ef9" providerId="ADAL" clId="{9A49C251-DF4E-4AE5-B3D8-6CC2431CFFC3}" dt="2020-05-09T09:41:22.888" v="7195" actId="47"/>
        <pc:sldMkLst>
          <pc:docMk/>
          <pc:sldMk cId="0" sldId="270"/>
        </pc:sldMkLst>
        <pc:spChg chg="mod">
          <ac:chgData name="仁園 呂" userId="eef67f80-1e14-4c90-a22b-aad4575b3ef9" providerId="ADAL" clId="{9A49C251-DF4E-4AE5-B3D8-6CC2431CFFC3}" dt="2020-04-27T09:58:59.176" v="5114" actId="20577"/>
          <ac:spMkLst>
            <pc:docMk/>
            <pc:sldMk cId="0" sldId="270"/>
            <ac:spMk id="2" creationId="{00000000-0000-0000-0000-000000000000}"/>
          </ac:spMkLst>
        </pc:spChg>
        <pc:grpChg chg="del mod">
          <ac:chgData name="仁園 呂" userId="eef67f80-1e14-4c90-a22b-aad4575b3ef9" providerId="ADAL" clId="{9A49C251-DF4E-4AE5-B3D8-6CC2431CFFC3}" dt="2020-04-27T10:02:18.932" v="5130"/>
          <ac:grpSpMkLst>
            <pc:docMk/>
            <pc:sldMk cId="0" sldId="270"/>
            <ac:grpSpMk id="10" creationId="{8BE78141-7D17-4A3E-AEE9-83A1AC728C57}"/>
          </ac:grpSpMkLst>
        </pc:grpChg>
        <pc:grpChg chg="del mod">
          <ac:chgData name="仁園 呂" userId="eef67f80-1e14-4c90-a22b-aad4575b3ef9" providerId="ADAL" clId="{9A49C251-DF4E-4AE5-B3D8-6CC2431CFFC3}" dt="2020-04-27T10:02:47.009" v="5133"/>
          <ac:grpSpMkLst>
            <pc:docMk/>
            <pc:sldMk cId="0" sldId="270"/>
            <ac:grpSpMk id="12" creationId="{6C9833D2-6D30-4843-A295-23281E9F2E83}"/>
          </ac:grpSpMkLst>
        </pc:grpChg>
        <pc:grpChg chg="del mod">
          <ac:chgData name="仁園 呂" userId="eef67f80-1e14-4c90-a22b-aad4575b3ef9" providerId="ADAL" clId="{9A49C251-DF4E-4AE5-B3D8-6CC2431CFFC3}" dt="2020-04-27T10:02:52.805" v="5140"/>
          <ac:grpSpMkLst>
            <pc:docMk/>
            <pc:sldMk cId="0" sldId="270"/>
            <ac:grpSpMk id="15" creationId="{E09EA9A0-E06B-4CB6-AC31-8CF67D6A3FE4}"/>
          </ac:grpSpMkLst>
        </pc:grpChg>
        <pc:grpChg chg="del mod">
          <ac:chgData name="仁園 呂" userId="eef67f80-1e14-4c90-a22b-aad4575b3ef9" providerId="ADAL" clId="{9A49C251-DF4E-4AE5-B3D8-6CC2431CFFC3}" dt="2020-04-27T10:02:59.949" v="5148"/>
          <ac:grpSpMkLst>
            <pc:docMk/>
            <pc:sldMk cId="0" sldId="270"/>
            <ac:grpSpMk id="22" creationId="{64D1179B-9596-439E-8147-84EC958F19ED}"/>
          </ac:grpSpMkLst>
        </pc:grpChg>
        <pc:grpChg chg="del mod">
          <ac:chgData name="仁園 呂" userId="eef67f80-1e14-4c90-a22b-aad4575b3ef9" providerId="ADAL" clId="{9A49C251-DF4E-4AE5-B3D8-6CC2431CFFC3}" dt="2020-04-27T10:02:59.949" v="5148"/>
          <ac:grpSpMkLst>
            <pc:docMk/>
            <pc:sldMk cId="0" sldId="270"/>
            <ac:grpSpMk id="28" creationId="{804EAC4D-A19D-478E-A1F5-785A8A2E1C53}"/>
          </ac:grpSpMkLst>
        </pc:grpChg>
        <pc:grpChg chg="del mod">
          <ac:chgData name="仁園 呂" userId="eef67f80-1e14-4c90-a22b-aad4575b3ef9" providerId="ADAL" clId="{9A49C251-DF4E-4AE5-B3D8-6CC2431CFFC3}" dt="2020-04-27T10:03:03.435" v="5156"/>
          <ac:grpSpMkLst>
            <pc:docMk/>
            <pc:sldMk cId="0" sldId="270"/>
            <ac:grpSpMk id="30" creationId="{9C0AE3A9-2374-4CF8-9032-DF02C75937D8}"/>
          </ac:grpSpMkLst>
        </pc:grpChg>
        <pc:grpChg chg="del mod">
          <ac:chgData name="仁園 呂" userId="eef67f80-1e14-4c90-a22b-aad4575b3ef9" providerId="ADAL" clId="{9A49C251-DF4E-4AE5-B3D8-6CC2431CFFC3}" dt="2020-04-27T10:03:06.897" v="5158"/>
          <ac:grpSpMkLst>
            <pc:docMk/>
            <pc:sldMk cId="0" sldId="270"/>
            <ac:grpSpMk id="38" creationId="{B288C3EF-E638-470D-8DBB-A86513BF1819}"/>
          </ac:grpSpMkLst>
        </pc:grpChg>
        <pc:grpChg chg="del mod">
          <ac:chgData name="仁園 呂" userId="eef67f80-1e14-4c90-a22b-aad4575b3ef9" providerId="ADAL" clId="{9A49C251-DF4E-4AE5-B3D8-6CC2431CFFC3}" dt="2020-04-27T10:03:24.088" v="5166"/>
          <ac:grpSpMkLst>
            <pc:docMk/>
            <pc:sldMk cId="0" sldId="270"/>
            <ac:grpSpMk id="40" creationId="{9E994668-32CB-48AB-AD0D-238CB279F0E3}"/>
          </ac:grpSpMkLst>
        </pc:grpChg>
        <pc:grpChg chg="mod">
          <ac:chgData name="仁園 呂" userId="eef67f80-1e14-4c90-a22b-aad4575b3ef9" providerId="ADAL" clId="{9A49C251-DF4E-4AE5-B3D8-6CC2431CFFC3}" dt="2020-04-27T10:05:35.030" v="5224" actId="164"/>
          <ac:grpSpMkLst>
            <pc:docMk/>
            <pc:sldMk cId="0" sldId="270"/>
            <ac:grpSpMk id="44" creationId="{DB07F24A-6AC0-438D-B46B-3B1492FA6152}"/>
          </ac:grpSpMkLst>
        </pc:grpChg>
        <pc:grpChg chg="del mod">
          <ac:chgData name="仁園 呂" userId="eef67f80-1e14-4c90-a22b-aad4575b3ef9" providerId="ADAL" clId="{9A49C251-DF4E-4AE5-B3D8-6CC2431CFFC3}" dt="2020-04-27T10:03:31.324" v="5169"/>
          <ac:grpSpMkLst>
            <pc:docMk/>
            <pc:sldMk cId="0" sldId="270"/>
            <ac:grpSpMk id="48" creationId="{03989575-1298-4D63-B687-32CE608B500F}"/>
          </ac:grpSpMkLst>
        </pc:grpChg>
        <pc:grpChg chg="del mod">
          <ac:chgData name="仁園 呂" userId="eef67f80-1e14-4c90-a22b-aad4575b3ef9" providerId="ADAL" clId="{9A49C251-DF4E-4AE5-B3D8-6CC2431CFFC3}" dt="2020-04-27T10:03:43.981" v="5181"/>
          <ac:grpSpMkLst>
            <pc:docMk/>
            <pc:sldMk cId="0" sldId="270"/>
            <ac:grpSpMk id="51" creationId="{7281DE57-F9E2-4C48-A1B4-9624C97CC5EE}"/>
          </ac:grpSpMkLst>
        </pc:grpChg>
        <pc:grpChg chg="del mod">
          <ac:chgData name="仁園 呂" userId="eef67f80-1e14-4c90-a22b-aad4575b3ef9" providerId="ADAL" clId="{9A49C251-DF4E-4AE5-B3D8-6CC2431CFFC3}" dt="2020-04-27T10:03:43.981" v="5181"/>
          <ac:grpSpMkLst>
            <pc:docMk/>
            <pc:sldMk cId="0" sldId="270"/>
            <ac:grpSpMk id="55" creationId="{924A5AEF-6A28-4652-962F-8B6F7D7ECAFE}"/>
          </ac:grpSpMkLst>
        </pc:grpChg>
        <pc:grpChg chg="del mod">
          <ac:chgData name="仁園 呂" userId="eef67f80-1e14-4c90-a22b-aad4575b3ef9" providerId="ADAL" clId="{9A49C251-DF4E-4AE5-B3D8-6CC2431CFFC3}" dt="2020-04-27T10:03:43.981" v="5181"/>
          <ac:grpSpMkLst>
            <pc:docMk/>
            <pc:sldMk cId="0" sldId="270"/>
            <ac:grpSpMk id="60" creationId="{A922A5FD-1924-4CBF-8935-BDF16B54E442}"/>
          </ac:grpSpMkLst>
        </pc:grpChg>
        <pc:grpChg chg="mod">
          <ac:chgData name="仁園 呂" userId="eef67f80-1e14-4c90-a22b-aad4575b3ef9" providerId="ADAL" clId="{9A49C251-DF4E-4AE5-B3D8-6CC2431CFFC3}" dt="2020-04-27T10:05:35.030" v="5224" actId="164"/>
          <ac:grpSpMkLst>
            <pc:docMk/>
            <pc:sldMk cId="0" sldId="270"/>
            <ac:grpSpMk id="63" creationId="{55F90CFB-B31B-4F75-ACEB-07CF5EA4ED6D}"/>
          </ac:grpSpMkLst>
        </pc:grpChg>
        <pc:grpChg chg="del mod">
          <ac:chgData name="仁園 呂" userId="eef67f80-1e14-4c90-a22b-aad4575b3ef9" providerId="ADAL" clId="{9A49C251-DF4E-4AE5-B3D8-6CC2431CFFC3}" dt="2020-04-27T10:04:08.351" v="5193"/>
          <ac:grpSpMkLst>
            <pc:docMk/>
            <pc:sldMk cId="0" sldId="270"/>
            <ac:grpSpMk id="15365" creationId="{DFBD87BB-063F-44B3-BFA9-F6187B3918FC}"/>
          </ac:grpSpMkLst>
        </pc:grpChg>
        <pc:grpChg chg="del mod">
          <ac:chgData name="仁園 呂" userId="eef67f80-1e14-4c90-a22b-aad4575b3ef9" providerId="ADAL" clId="{9A49C251-DF4E-4AE5-B3D8-6CC2431CFFC3}" dt="2020-04-27T10:04:12.983" v="5199"/>
          <ac:grpSpMkLst>
            <pc:docMk/>
            <pc:sldMk cId="0" sldId="270"/>
            <ac:grpSpMk id="15372" creationId="{0E501251-737E-40EA-B2B3-0A6CEC2B2BE6}"/>
          </ac:grpSpMkLst>
        </pc:grpChg>
        <pc:grpChg chg="mod">
          <ac:chgData name="仁園 呂" userId="eef67f80-1e14-4c90-a22b-aad4575b3ef9" providerId="ADAL" clId="{9A49C251-DF4E-4AE5-B3D8-6CC2431CFFC3}" dt="2020-04-27T10:05:35.030" v="5224" actId="164"/>
          <ac:grpSpMkLst>
            <pc:docMk/>
            <pc:sldMk cId="0" sldId="270"/>
            <ac:grpSpMk id="15378" creationId="{9BA5C5B8-CDC3-4EF2-B1B4-A84AAC6C7FD5}"/>
          </ac:grpSpMkLst>
        </pc:grpChg>
        <pc:grpChg chg="del mod">
          <ac:chgData name="仁園 呂" userId="eef67f80-1e14-4c90-a22b-aad4575b3ef9" providerId="ADAL" clId="{9A49C251-DF4E-4AE5-B3D8-6CC2431CFFC3}" dt="2020-04-27T10:04:22.897" v="5205"/>
          <ac:grpSpMkLst>
            <pc:docMk/>
            <pc:sldMk cId="0" sldId="270"/>
            <ac:grpSpMk id="15381" creationId="{44485BC9-BC88-4ABC-AA69-F7014046B0D5}"/>
          </ac:grpSpMkLst>
        </pc:grpChg>
        <pc:grpChg chg="mod">
          <ac:chgData name="仁園 呂" userId="eef67f80-1e14-4c90-a22b-aad4575b3ef9" providerId="ADAL" clId="{9A49C251-DF4E-4AE5-B3D8-6CC2431CFFC3}" dt="2020-04-27T10:05:35.030" v="5224" actId="164"/>
          <ac:grpSpMkLst>
            <pc:docMk/>
            <pc:sldMk cId="0" sldId="270"/>
            <ac:grpSpMk id="15384" creationId="{69D40038-E87C-4DF6-B2C1-C0C0176CDF53}"/>
          </ac:grpSpMkLst>
        </pc:grpChg>
        <pc:grpChg chg="mod">
          <ac:chgData name="仁園 呂" userId="eef67f80-1e14-4c90-a22b-aad4575b3ef9" providerId="ADAL" clId="{9A49C251-DF4E-4AE5-B3D8-6CC2431CFFC3}" dt="2020-04-27T10:05:35.030" v="5224" actId="164"/>
          <ac:grpSpMkLst>
            <pc:docMk/>
            <pc:sldMk cId="0" sldId="270"/>
            <ac:grpSpMk id="15389" creationId="{D2D39550-7371-4EDB-B753-D09AEF0B703B}"/>
          </ac:grpSpMkLst>
        </pc:grpChg>
        <pc:grpChg chg="del mod">
          <ac:chgData name="仁園 呂" userId="eef67f80-1e14-4c90-a22b-aad4575b3ef9" providerId="ADAL" clId="{9A49C251-DF4E-4AE5-B3D8-6CC2431CFFC3}" dt="2020-04-27T10:04:30.370" v="5215"/>
          <ac:grpSpMkLst>
            <pc:docMk/>
            <pc:sldMk cId="0" sldId="270"/>
            <ac:grpSpMk id="15392" creationId="{D4AA3B9F-EA03-44FF-AE0B-AB29AC932CB0}"/>
          </ac:grpSpMkLst>
        </pc:grpChg>
        <pc:grpChg chg="del mod">
          <ac:chgData name="仁園 呂" userId="eef67f80-1e14-4c90-a22b-aad4575b3ef9" providerId="ADAL" clId="{9A49C251-DF4E-4AE5-B3D8-6CC2431CFFC3}" dt="2020-04-27T10:04:31.885" v="5218"/>
          <ac:grpSpMkLst>
            <pc:docMk/>
            <pc:sldMk cId="0" sldId="270"/>
            <ac:grpSpMk id="15394" creationId="{DF27C4C0-3D8F-4ADD-BC6B-7A778CDF5993}"/>
          </ac:grpSpMkLst>
        </pc:grpChg>
        <pc:grpChg chg="del mod">
          <ac:chgData name="仁園 呂" userId="eef67f80-1e14-4c90-a22b-aad4575b3ef9" providerId="ADAL" clId="{9A49C251-DF4E-4AE5-B3D8-6CC2431CFFC3}" dt="2020-04-27T10:04:41.010" v="5221"/>
          <ac:grpSpMkLst>
            <pc:docMk/>
            <pc:sldMk cId="0" sldId="270"/>
            <ac:grpSpMk id="15397" creationId="{305FA118-FEDC-4EC7-BA78-C991C9E9B47C}"/>
          </ac:grpSpMkLst>
        </pc:grpChg>
        <pc:grpChg chg="del mod">
          <ac:chgData name="仁園 呂" userId="eef67f80-1e14-4c90-a22b-aad4575b3ef9" providerId="ADAL" clId="{9A49C251-DF4E-4AE5-B3D8-6CC2431CFFC3}" dt="2020-04-27T10:04:42.933" v="5223"/>
          <ac:grpSpMkLst>
            <pc:docMk/>
            <pc:sldMk cId="0" sldId="270"/>
            <ac:grpSpMk id="15400" creationId="{88EDF9D4-82BF-4420-95BB-EF4F85C9F232}"/>
          </ac:grpSpMkLst>
        </pc:grpChg>
        <pc:grpChg chg="mod">
          <ac:chgData name="仁園 呂" userId="eef67f80-1e14-4c90-a22b-aad4575b3ef9" providerId="ADAL" clId="{9A49C251-DF4E-4AE5-B3D8-6CC2431CFFC3}" dt="2020-04-27T10:05:35.030" v="5224" actId="164"/>
          <ac:grpSpMkLst>
            <pc:docMk/>
            <pc:sldMk cId="0" sldId="270"/>
            <ac:grpSpMk id="15402" creationId="{37C0329A-8F53-456F-8FD6-0F30491C2540}"/>
          </ac:grpSpMkLst>
        </pc:grpChg>
        <pc:grpChg chg="add mod">
          <ac:chgData name="仁園 呂" userId="eef67f80-1e14-4c90-a22b-aad4575b3ef9" providerId="ADAL" clId="{9A49C251-DF4E-4AE5-B3D8-6CC2431CFFC3}" dt="2020-04-27T10:05:47.048" v="5227" actId="14100"/>
          <ac:grpSpMkLst>
            <pc:docMk/>
            <pc:sldMk cId="0" sldId="270"/>
            <ac:grpSpMk id="15403" creationId="{E5EC569A-DCA8-4D77-B268-2F6F44564C25}"/>
          </ac:grpSpMkLst>
        </pc:grpChg>
        <pc:picChg chg="mod">
          <ac:chgData name="仁園 呂" userId="eef67f80-1e14-4c90-a22b-aad4575b3ef9" providerId="ADAL" clId="{9A49C251-DF4E-4AE5-B3D8-6CC2431CFFC3}" dt="2020-04-27T10:00:36.495" v="5121" actId="14100"/>
          <ac:picMkLst>
            <pc:docMk/>
            <pc:sldMk cId="0" sldId="270"/>
            <ac:picMk id="15363" creationId="{00000000-0000-0000-0000-000000000000}"/>
          </ac:picMkLst>
        </pc:picChg>
        <pc:inkChg chg="add mod">
          <ac:chgData name="仁園 呂" userId="eef67f80-1e14-4c90-a22b-aad4575b3ef9" providerId="ADAL" clId="{9A49C251-DF4E-4AE5-B3D8-6CC2431CFFC3}" dt="2020-04-27T10:05:35.030" v="5224" actId="164"/>
          <ac:inkMkLst>
            <pc:docMk/>
            <pc:sldMk cId="0" sldId="270"/>
            <ac:inkMk id="4" creationId="{724F6D19-289A-4588-BFC5-3449EFEEADC3}"/>
          </ac:inkMkLst>
        </pc:inkChg>
        <pc:inkChg chg="add">
          <ac:chgData name="仁園 呂" userId="eef67f80-1e14-4c90-a22b-aad4575b3ef9" providerId="ADAL" clId="{9A49C251-DF4E-4AE5-B3D8-6CC2431CFFC3}" dt="2020-04-27T10:01:55.513" v="5123" actId="9405"/>
          <ac:inkMkLst>
            <pc:docMk/>
            <pc:sldMk cId="0" sldId="270"/>
            <ac:inkMk id="5" creationId="{1F82944E-CA00-45C8-B2C1-4CB6F5BD76D9}"/>
          </ac:inkMkLst>
        </pc:inkChg>
        <pc:inkChg chg="add">
          <ac:chgData name="仁園 呂" userId="eef67f80-1e14-4c90-a22b-aad4575b3ef9" providerId="ADAL" clId="{9A49C251-DF4E-4AE5-B3D8-6CC2431CFFC3}" dt="2020-04-27T10:02:02.544" v="5124" actId="9405"/>
          <ac:inkMkLst>
            <pc:docMk/>
            <pc:sldMk cId="0" sldId="270"/>
            <ac:inkMk id="6" creationId="{A234658C-4D78-4EC9-8D6B-603545EAB30C}"/>
          </ac:inkMkLst>
        </pc:inkChg>
        <pc:inkChg chg="add mod">
          <ac:chgData name="仁園 呂" userId="eef67f80-1e14-4c90-a22b-aad4575b3ef9" providerId="ADAL" clId="{9A49C251-DF4E-4AE5-B3D8-6CC2431CFFC3}" dt="2020-04-27T10:03:43.981" v="5181"/>
          <ac:inkMkLst>
            <pc:docMk/>
            <pc:sldMk cId="0" sldId="270"/>
            <ac:inkMk id="7" creationId="{961426F7-F1B4-4250-8F20-B058A335A5F9}"/>
          </ac:inkMkLst>
        </pc:inkChg>
        <pc:inkChg chg="add mod">
          <ac:chgData name="仁園 呂" userId="eef67f80-1e14-4c90-a22b-aad4575b3ef9" providerId="ADAL" clId="{9A49C251-DF4E-4AE5-B3D8-6CC2431CFFC3}" dt="2020-04-27T10:03:43.981" v="5181"/>
          <ac:inkMkLst>
            <pc:docMk/>
            <pc:sldMk cId="0" sldId="270"/>
            <ac:inkMk id="8" creationId="{098360B5-8A80-4587-BF84-912E1469B768}"/>
          </ac:inkMkLst>
        </pc:inkChg>
        <pc:inkChg chg="add mod">
          <ac:chgData name="仁園 呂" userId="eef67f80-1e14-4c90-a22b-aad4575b3ef9" providerId="ADAL" clId="{9A49C251-DF4E-4AE5-B3D8-6CC2431CFFC3}" dt="2020-04-27T10:03:43.981" v="5181"/>
          <ac:inkMkLst>
            <pc:docMk/>
            <pc:sldMk cId="0" sldId="270"/>
            <ac:inkMk id="9" creationId="{6E61D33A-01DD-4901-88DB-C56A8B661CFF}"/>
          </ac:inkMkLst>
        </pc:inkChg>
        <pc:inkChg chg="add mod">
          <ac:chgData name="仁園 呂" userId="eef67f80-1e14-4c90-a22b-aad4575b3ef9" providerId="ADAL" clId="{9A49C251-DF4E-4AE5-B3D8-6CC2431CFFC3}" dt="2020-04-27T10:03:43.981" v="5181"/>
          <ac:inkMkLst>
            <pc:docMk/>
            <pc:sldMk cId="0" sldId="270"/>
            <ac:inkMk id="11" creationId="{B1C5895B-9349-4DB0-9D38-DCFF9DD9B1C2}"/>
          </ac:inkMkLst>
        </pc:inkChg>
        <pc:inkChg chg="add mod">
          <ac:chgData name="仁園 呂" userId="eef67f80-1e14-4c90-a22b-aad4575b3ef9" providerId="ADAL" clId="{9A49C251-DF4E-4AE5-B3D8-6CC2431CFFC3}" dt="2020-04-27T10:05:35.030" v="5224" actId="164"/>
          <ac:inkMkLst>
            <pc:docMk/>
            <pc:sldMk cId="0" sldId="270"/>
            <ac:inkMk id="13" creationId="{1D484284-B059-4889-8170-0FCDC48EE262}"/>
          </ac:inkMkLst>
        </pc:inkChg>
        <pc:inkChg chg="add mod">
          <ac:chgData name="仁園 呂" userId="eef67f80-1e14-4c90-a22b-aad4575b3ef9" providerId="ADAL" clId="{9A49C251-DF4E-4AE5-B3D8-6CC2431CFFC3}" dt="2020-04-27T10:05:35.030" v="5224" actId="164"/>
          <ac:inkMkLst>
            <pc:docMk/>
            <pc:sldMk cId="0" sldId="270"/>
            <ac:inkMk id="14" creationId="{582CAEAF-ABD6-491D-BD91-3598C17BC500}"/>
          </ac:inkMkLst>
        </pc:inkChg>
        <pc:inkChg chg="add mod">
          <ac:chgData name="仁園 呂" userId="eef67f80-1e14-4c90-a22b-aad4575b3ef9" providerId="ADAL" clId="{9A49C251-DF4E-4AE5-B3D8-6CC2431CFFC3}" dt="2020-04-27T10:03:43.981" v="5181"/>
          <ac:inkMkLst>
            <pc:docMk/>
            <pc:sldMk cId="0" sldId="270"/>
            <ac:inkMk id="16" creationId="{ED9553BB-944D-4011-9C3E-C869DE67A978}"/>
          </ac:inkMkLst>
        </pc:inkChg>
        <pc:inkChg chg="add mod">
          <ac:chgData name="仁園 呂" userId="eef67f80-1e14-4c90-a22b-aad4575b3ef9" providerId="ADAL" clId="{9A49C251-DF4E-4AE5-B3D8-6CC2431CFFC3}" dt="2020-04-27T10:03:43.981" v="5181"/>
          <ac:inkMkLst>
            <pc:docMk/>
            <pc:sldMk cId="0" sldId="270"/>
            <ac:inkMk id="17" creationId="{E0055FCA-9E73-4D8D-B8F9-236AAB36666A}"/>
          </ac:inkMkLst>
        </pc:inkChg>
        <pc:inkChg chg="add mod">
          <ac:chgData name="仁園 呂" userId="eef67f80-1e14-4c90-a22b-aad4575b3ef9" providerId="ADAL" clId="{9A49C251-DF4E-4AE5-B3D8-6CC2431CFFC3}" dt="2020-04-27T10:03:43.981" v="5181"/>
          <ac:inkMkLst>
            <pc:docMk/>
            <pc:sldMk cId="0" sldId="270"/>
            <ac:inkMk id="18" creationId="{499B9E66-35E4-4BD8-BE96-19336378F3AB}"/>
          </ac:inkMkLst>
        </pc:inkChg>
        <pc:inkChg chg="add mod">
          <ac:chgData name="仁園 呂" userId="eef67f80-1e14-4c90-a22b-aad4575b3ef9" providerId="ADAL" clId="{9A49C251-DF4E-4AE5-B3D8-6CC2431CFFC3}" dt="2020-04-27T10:03:43.981" v="5181"/>
          <ac:inkMkLst>
            <pc:docMk/>
            <pc:sldMk cId="0" sldId="270"/>
            <ac:inkMk id="19" creationId="{4452A574-74F3-4320-A393-E2BB4CF2AD10}"/>
          </ac:inkMkLst>
        </pc:inkChg>
        <pc:inkChg chg="add mod">
          <ac:chgData name="仁園 呂" userId="eef67f80-1e14-4c90-a22b-aad4575b3ef9" providerId="ADAL" clId="{9A49C251-DF4E-4AE5-B3D8-6CC2431CFFC3}" dt="2020-04-27T10:03:43.981" v="5181"/>
          <ac:inkMkLst>
            <pc:docMk/>
            <pc:sldMk cId="0" sldId="270"/>
            <ac:inkMk id="20" creationId="{9A2A86D9-82EB-42F4-9DE0-162196F1588D}"/>
          </ac:inkMkLst>
        </pc:inkChg>
        <pc:inkChg chg="add mod">
          <ac:chgData name="仁園 呂" userId="eef67f80-1e14-4c90-a22b-aad4575b3ef9" providerId="ADAL" clId="{9A49C251-DF4E-4AE5-B3D8-6CC2431CFFC3}" dt="2020-04-27T10:03:43.981" v="5181"/>
          <ac:inkMkLst>
            <pc:docMk/>
            <pc:sldMk cId="0" sldId="270"/>
            <ac:inkMk id="21" creationId="{18045363-A56F-4A93-B7E4-CE40DEEE7D7B}"/>
          </ac:inkMkLst>
        </pc:inkChg>
        <pc:inkChg chg="add mod">
          <ac:chgData name="仁園 呂" userId="eef67f80-1e14-4c90-a22b-aad4575b3ef9" providerId="ADAL" clId="{9A49C251-DF4E-4AE5-B3D8-6CC2431CFFC3}" dt="2020-04-27T10:03:43.981" v="5181"/>
          <ac:inkMkLst>
            <pc:docMk/>
            <pc:sldMk cId="0" sldId="270"/>
            <ac:inkMk id="23" creationId="{12FCF725-F255-455A-B386-6AE6FF825D9D}"/>
          </ac:inkMkLst>
        </pc:inkChg>
        <pc:inkChg chg="add mod">
          <ac:chgData name="仁園 呂" userId="eef67f80-1e14-4c90-a22b-aad4575b3ef9" providerId="ADAL" clId="{9A49C251-DF4E-4AE5-B3D8-6CC2431CFFC3}" dt="2020-04-27T10:03:43.981" v="5181"/>
          <ac:inkMkLst>
            <pc:docMk/>
            <pc:sldMk cId="0" sldId="270"/>
            <ac:inkMk id="24" creationId="{E76F09D6-5743-46C9-8A55-9219AE3BE5E8}"/>
          </ac:inkMkLst>
        </pc:inkChg>
        <pc:inkChg chg="add mod">
          <ac:chgData name="仁園 呂" userId="eef67f80-1e14-4c90-a22b-aad4575b3ef9" providerId="ADAL" clId="{9A49C251-DF4E-4AE5-B3D8-6CC2431CFFC3}" dt="2020-04-27T10:03:43.981" v="5181"/>
          <ac:inkMkLst>
            <pc:docMk/>
            <pc:sldMk cId="0" sldId="270"/>
            <ac:inkMk id="25" creationId="{2F2E04E1-6DA2-4AAD-A068-A43F4B1C8FEA}"/>
          </ac:inkMkLst>
        </pc:inkChg>
        <pc:inkChg chg="add mod">
          <ac:chgData name="仁園 呂" userId="eef67f80-1e14-4c90-a22b-aad4575b3ef9" providerId="ADAL" clId="{9A49C251-DF4E-4AE5-B3D8-6CC2431CFFC3}" dt="2020-04-27T10:03:43.981" v="5181"/>
          <ac:inkMkLst>
            <pc:docMk/>
            <pc:sldMk cId="0" sldId="270"/>
            <ac:inkMk id="26" creationId="{514D7492-6F85-4260-A882-1823136E5D46}"/>
          </ac:inkMkLst>
        </pc:inkChg>
        <pc:inkChg chg="add mod">
          <ac:chgData name="仁園 呂" userId="eef67f80-1e14-4c90-a22b-aad4575b3ef9" providerId="ADAL" clId="{9A49C251-DF4E-4AE5-B3D8-6CC2431CFFC3}" dt="2020-04-27T10:03:43.981" v="5181"/>
          <ac:inkMkLst>
            <pc:docMk/>
            <pc:sldMk cId="0" sldId="270"/>
            <ac:inkMk id="27" creationId="{DE033F5E-338B-4DA2-B30F-7D8969E6731E}"/>
          </ac:inkMkLst>
        </pc:inkChg>
        <pc:inkChg chg="add mod">
          <ac:chgData name="仁園 呂" userId="eef67f80-1e14-4c90-a22b-aad4575b3ef9" providerId="ADAL" clId="{9A49C251-DF4E-4AE5-B3D8-6CC2431CFFC3}" dt="2020-04-27T10:03:43.981" v="5181"/>
          <ac:inkMkLst>
            <pc:docMk/>
            <pc:sldMk cId="0" sldId="270"/>
            <ac:inkMk id="29" creationId="{00BBB609-BC68-44C4-9E50-A7582BE0D430}"/>
          </ac:inkMkLst>
        </pc:inkChg>
        <pc:inkChg chg="add mod">
          <ac:chgData name="仁園 呂" userId="eef67f80-1e14-4c90-a22b-aad4575b3ef9" providerId="ADAL" clId="{9A49C251-DF4E-4AE5-B3D8-6CC2431CFFC3}" dt="2020-04-27T10:03:43.981" v="5181"/>
          <ac:inkMkLst>
            <pc:docMk/>
            <pc:sldMk cId="0" sldId="270"/>
            <ac:inkMk id="31" creationId="{A6A0F8E1-78D0-4E15-824F-456FC0B020BC}"/>
          </ac:inkMkLst>
        </pc:inkChg>
        <pc:inkChg chg="add mod">
          <ac:chgData name="仁園 呂" userId="eef67f80-1e14-4c90-a22b-aad4575b3ef9" providerId="ADAL" clId="{9A49C251-DF4E-4AE5-B3D8-6CC2431CFFC3}" dt="2020-04-27T10:03:43.981" v="5181"/>
          <ac:inkMkLst>
            <pc:docMk/>
            <pc:sldMk cId="0" sldId="270"/>
            <ac:inkMk id="32" creationId="{50932604-7CF2-4100-B36E-768208C0D017}"/>
          </ac:inkMkLst>
        </pc:inkChg>
        <pc:inkChg chg="add mod">
          <ac:chgData name="仁園 呂" userId="eef67f80-1e14-4c90-a22b-aad4575b3ef9" providerId="ADAL" clId="{9A49C251-DF4E-4AE5-B3D8-6CC2431CFFC3}" dt="2020-04-27T10:03:43.981" v="5181"/>
          <ac:inkMkLst>
            <pc:docMk/>
            <pc:sldMk cId="0" sldId="270"/>
            <ac:inkMk id="33" creationId="{0BAFEB89-9065-4D53-8245-6CAAA557480E}"/>
          </ac:inkMkLst>
        </pc:inkChg>
        <pc:inkChg chg="add mod">
          <ac:chgData name="仁園 呂" userId="eef67f80-1e14-4c90-a22b-aad4575b3ef9" providerId="ADAL" clId="{9A49C251-DF4E-4AE5-B3D8-6CC2431CFFC3}" dt="2020-04-27T10:03:43.981" v="5181"/>
          <ac:inkMkLst>
            <pc:docMk/>
            <pc:sldMk cId="0" sldId="270"/>
            <ac:inkMk id="34" creationId="{FE209E8D-BBDC-46A3-97AB-EDD47532FC33}"/>
          </ac:inkMkLst>
        </pc:inkChg>
        <pc:inkChg chg="add mod">
          <ac:chgData name="仁園 呂" userId="eef67f80-1e14-4c90-a22b-aad4575b3ef9" providerId="ADAL" clId="{9A49C251-DF4E-4AE5-B3D8-6CC2431CFFC3}" dt="2020-04-27T10:03:43.981" v="5181"/>
          <ac:inkMkLst>
            <pc:docMk/>
            <pc:sldMk cId="0" sldId="270"/>
            <ac:inkMk id="35" creationId="{24198D44-AD76-45A7-A334-D1E2E8A8F060}"/>
          </ac:inkMkLst>
        </pc:inkChg>
        <pc:inkChg chg="add mod">
          <ac:chgData name="仁園 呂" userId="eef67f80-1e14-4c90-a22b-aad4575b3ef9" providerId="ADAL" clId="{9A49C251-DF4E-4AE5-B3D8-6CC2431CFFC3}" dt="2020-04-27T10:03:43.981" v="5181"/>
          <ac:inkMkLst>
            <pc:docMk/>
            <pc:sldMk cId="0" sldId="270"/>
            <ac:inkMk id="36" creationId="{ACBD156B-3894-46C7-BA5D-C3A272F1FE37}"/>
          </ac:inkMkLst>
        </pc:inkChg>
        <pc:inkChg chg="add mod">
          <ac:chgData name="仁園 呂" userId="eef67f80-1e14-4c90-a22b-aad4575b3ef9" providerId="ADAL" clId="{9A49C251-DF4E-4AE5-B3D8-6CC2431CFFC3}" dt="2020-04-27T10:03:43.981" v="5181"/>
          <ac:inkMkLst>
            <pc:docMk/>
            <pc:sldMk cId="0" sldId="270"/>
            <ac:inkMk id="37" creationId="{30E71DB7-1F00-4E7C-8157-96643E705A58}"/>
          </ac:inkMkLst>
        </pc:inkChg>
        <pc:inkChg chg="add mod">
          <ac:chgData name="仁園 呂" userId="eef67f80-1e14-4c90-a22b-aad4575b3ef9" providerId="ADAL" clId="{9A49C251-DF4E-4AE5-B3D8-6CC2431CFFC3}" dt="2020-04-27T10:05:35.030" v="5224" actId="164"/>
          <ac:inkMkLst>
            <pc:docMk/>
            <pc:sldMk cId="0" sldId="270"/>
            <ac:inkMk id="39" creationId="{5210E092-5706-4FA9-8DC6-7CC33BEE69AE}"/>
          </ac:inkMkLst>
        </pc:inkChg>
        <pc:inkChg chg="add mod">
          <ac:chgData name="仁園 呂" userId="eef67f80-1e14-4c90-a22b-aad4575b3ef9" providerId="ADAL" clId="{9A49C251-DF4E-4AE5-B3D8-6CC2431CFFC3}" dt="2020-04-27T10:03:19.204" v="5162"/>
          <ac:inkMkLst>
            <pc:docMk/>
            <pc:sldMk cId="0" sldId="270"/>
            <ac:inkMk id="41" creationId="{08E6401E-31C9-47DB-B5B9-B436B48B555F}"/>
          </ac:inkMkLst>
        </pc:inkChg>
        <pc:inkChg chg="add mod">
          <ac:chgData name="仁園 呂" userId="eef67f80-1e14-4c90-a22b-aad4575b3ef9" providerId="ADAL" clId="{9A49C251-DF4E-4AE5-B3D8-6CC2431CFFC3}" dt="2020-04-27T10:03:19.204" v="5162"/>
          <ac:inkMkLst>
            <pc:docMk/>
            <pc:sldMk cId="0" sldId="270"/>
            <ac:inkMk id="42" creationId="{AD40A1D9-7246-43F8-AD79-13F10F04261D}"/>
          </ac:inkMkLst>
        </pc:inkChg>
        <pc:inkChg chg="add mod">
          <ac:chgData name="仁園 呂" userId="eef67f80-1e14-4c90-a22b-aad4575b3ef9" providerId="ADAL" clId="{9A49C251-DF4E-4AE5-B3D8-6CC2431CFFC3}" dt="2020-04-27T10:03:19.204" v="5162"/>
          <ac:inkMkLst>
            <pc:docMk/>
            <pc:sldMk cId="0" sldId="270"/>
            <ac:inkMk id="43" creationId="{A27E4603-5129-46D1-B9A5-F91E472C8462}"/>
          </ac:inkMkLst>
        </pc:inkChg>
        <pc:inkChg chg="add mod">
          <ac:chgData name="仁園 呂" userId="eef67f80-1e14-4c90-a22b-aad4575b3ef9" providerId="ADAL" clId="{9A49C251-DF4E-4AE5-B3D8-6CC2431CFFC3}" dt="2020-04-27T10:03:43.981" v="5181"/>
          <ac:inkMkLst>
            <pc:docMk/>
            <pc:sldMk cId="0" sldId="270"/>
            <ac:inkMk id="45" creationId="{0EC34AA3-BFDD-4410-82E3-9BE6EE061685}"/>
          </ac:inkMkLst>
        </pc:inkChg>
        <pc:inkChg chg="add mod">
          <ac:chgData name="仁園 呂" userId="eef67f80-1e14-4c90-a22b-aad4575b3ef9" providerId="ADAL" clId="{9A49C251-DF4E-4AE5-B3D8-6CC2431CFFC3}" dt="2020-04-27T10:03:43.981" v="5181"/>
          <ac:inkMkLst>
            <pc:docMk/>
            <pc:sldMk cId="0" sldId="270"/>
            <ac:inkMk id="46" creationId="{977385BE-ADB1-4918-822C-0919D9C4B7F9}"/>
          </ac:inkMkLst>
        </pc:inkChg>
        <pc:inkChg chg="add mod">
          <ac:chgData name="仁園 呂" userId="eef67f80-1e14-4c90-a22b-aad4575b3ef9" providerId="ADAL" clId="{9A49C251-DF4E-4AE5-B3D8-6CC2431CFFC3}" dt="2020-04-27T10:03:43.981" v="5181"/>
          <ac:inkMkLst>
            <pc:docMk/>
            <pc:sldMk cId="0" sldId="270"/>
            <ac:inkMk id="47" creationId="{97BBDD31-A4E8-44BB-9257-4407621C6618}"/>
          </ac:inkMkLst>
        </pc:inkChg>
        <pc:inkChg chg="add mod">
          <ac:chgData name="仁園 呂" userId="eef67f80-1e14-4c90-a22b-aad4575b3ef9" providerId="ADAL" clId="{9A49C251-DF4E-4AE5-B3D8-6CC2431CFFC3}" dt="2020-04-27T10:03:43.981" v="5181"/>
          <ac:inkMkLst>
            <pc:docMk/>
            <pc:sldMk cId="0" sldId="270"/>
            <ac:inkMk id="49" creationId="{870C5813-614D-40B5-B700-A3A04CA8EB43}"/>
          </ac:inkMkLst>
        </pc:inkChg>
        <pc:inkChg chg="add mod">
          <ac:chgData name="仁園 呂" userId="eef67f80-1e14-4c90-a22b-aad4575b3ef9" providerId="ADAL" clId="{9A49C251-DF4E-4AE5-B3D8-6CC2431CFFC3}" dt="2020-04-27T10:03:43.981" v="5181"/>
          <ac:inkMkLst>
            <pc:docMk/>
            <pc:sldMk cId="0" sldId="270"/>
            <ac:inkMk id="50" creationId="{8B6EA9C6-A503-455C-A4C6-EEC00C323DCF}"/>
          </ac:inkMkLst>
        </pc:inkChg>
        <pc:inkChg chg="add mod">
          <ac:chgData name="仁園 呂" userId="eef67f80-1e14-4c90-a22b-aad4575b3ef9" providerId="ADAL" clId="{9A49C251-DF4E-4AE5-B3D8-6CC2431CFFC3}" dt="2020-04-27T10:03:43.981" v="5181"/>
          <ac:inkMkLst>
            <pc:docMk/>
            <pc:sldMk cId="0" sldId="270"/>
            <ac:inkMk id="52" creationId="{C55AA3CE-1612-42A3-B949-7396F7C83731}"/>
          </ac:inkMkLst>
        </pc:inkChg>
        <pc:inkChg chg="add mod">
          <ac:chgData name="仁園 呂" userId="eef67f80-1e14-4c90-a22b-aad4575b3ef9" providerId="ADAL" clId="{9A49C251-DF4E-4AE5-B3D8-6CC2431CFFC3}" dt="2020-04-27T10:03:43.981" v="5181"/>
          <ac:inkMkLst>
            <pc:docMk/>
            <pc:sldMk cId="0" sldId="270"/>
            <ac:inkMk id="53" creationId="{93DB2DD9-B3A4-4BF1-90FF-0FA6913CA54F}"/>
          </ac:inkMkLst>
        </pc:inkChg>
        <pc:inkChg chg="add mod">
          <ac:chgData name="仁園 呂" userId="eef67f80-1e14-4c90-a22b-aad4575b3ef9" providerId="ADAL" clId="{9A49C251-DF4E-4AE5-B3D8-6CC2431CFFC3}" dt="2020-04-27T10:03:43.981" v="5181"/>
          <ac:inkMkLst>
            <pc:docMk/>
            <pc:sldMk cId="0" sldId="270"/>
            <ac:inkMk id="54" creationId="{CD952EE3-24AF-4169-A63E-A12450ABB6D8}"/>
          </ac:inkMkLst>
        </pc:inkChg>
        <pc:inkChg chg="add mod">
          <ac:chgData name="仁園 呂" userId="eef67f80-1e14-4c90-a22b-aad4575b3ef9" providerId="ADAL" clId="{9A49C251-DF4E-4AE5-B3D8-6CC2431CFFC3}" dt="2020-04-27T10:03:43.981" v="5181"/>
          <ac:inkMkLst>
            <pc:docMk/>
            <pc:sldMk cId="0" sldId="270"/>
            <ac:inkMk id="56" creationId="{0F6DF54C-6D96-4EBE-9265-22430EA8A6DD}"/>
          </ac:inkMkLst>
        </pc:inkChg>
        <pc:inkChg chg="add mod">
          <ac:chgData name="仁園 呂" userId="eef67f80-1e14-4c90-a22b-aad4575b3ef9" providerId="ADAL" clId="{9A49C251-DF4E-4AE5-B3D8-6CC2431CFFC3}" dt="2020-04-27T10:03:43.981" v="5181"/>
          <ac:inkMkLst>
            <pc:docMk/>
            <pc:sldMk cId="0" sldId="270"/>
            <ac:inkMk id="57" creationId="{AB43542F-1B94-4CCE-B076-D98953D9CF10}"/>
          </ac:inkMkLst>
        </pc:inkChg>
        <pc:inkChg chg="add mod">
          <ac:chgData name="仁園 呂" userId="eef67f80-1e14-4c90-a22b-aad4575b3ef9" providerId="ADAL" clId="{9A49C251-DF4E-4AE5-B3D8-6CC2431CFFC3}" dt="2020-04-27T10:03:43.981" v="5181"/>
          <ac:inkMkLst>
            <pc:docMk/>
            <pc:sldMk cId="0" sldId="270"/>
            <ac:inkMk id="58" creationId="{7068FC7A-4FAA-4F55-93C9-C6C964473C1C}"/>
          </ac:inkMkLst>
        </pc:inkChg>
        <pc:inkChg chg="add mod">
          <ac:chgData name="仁園 呂" userId="eef67f80-1e14-4c90-a22b-aad4575b3ef9" providerId="ADAL" clId="{9A49C251-DF4E-4AE5-B3D8-6CC2431CFFC3}" dt="2020-04-27T10:03:43.981" v="5181"/>
          <ac:inkMkLst>
            <pc:docMk/>
            <pc:sldMk cId="0" sldId="270"/>
            <ac:inkMk id="59" creationId="{F8FA11B6-A5B3-43CE-9005-2A4285FECA03}"/>
          </ac:inkMkLst>
        </pc:inkChg>
        <pc:inkChg chg="add mod">
          <ac:chgData name="仁園 呂" userId="eef67f80-1e14-4c90-a22b-aad4575b3ef9" providerId="ADAL" clId="{9A49C251-DF4E-4AE5-B3D8-6CC2431CFFC3}" dt="2020-04-27T10:03:43.981" v="5181"/>
          <ac:inkMkLst>
            <pc:docMk/>
            <pc:sldMk cId="0" sldId="270"/>
            <ac:inkMk id="61" creationId="{7B1422EE-4418-42C3-BA14-88E9084F98D0}"/>
          </ac:inkMkLst>
        </pc:inkChg>
        <pc:inkChg chg="add mod">
          <ac:chgData name="仁園 呂" userId="eef67f80-1e14-4c90-a22b-aad4575b3ef9" providerId="ADAL" clId="{9A49C251-DF4E-4AE5-B3D8-6CC2431CFFC3}" dt="2020-04-27T10:03:43.981" v="5181"/>
          <ac:inkMkLst>
            <pc:docMk/>
            <pc:sldMk cId="0" sldId="270"/>
            <ac:inkMk id="62" creationId="{A6F8ACB0-7F6E-4D67-9A0C-3A4F14920569}"/>
          </ac:inkMkLst>
        </pc:inkChg>
        <pc:inkChg chg="add mod">
          <ac:chgData name="仁園 呂" userId="eef67f80-1e14-4c90-a22b-aad4575b3ef9" providerId="ADAL" clId="{9A49C251-DF4E-4AE5-B3D8-6CC2431CFFC3}" dt="2020-04-27T10:05:35.030" v="5224" actId="164"/>
          <ac:inkMkLst>
            <pc:docMk/>
            <pc:sldMk cId="0" sldId="270"/>
            <ac:inkMk id="15360" creationId="{B4195ABE-F456-4EF3-985E-0CEC3E123FF3}"/>
          </ac:inkMkLst>
        </pc:inkChg>
        <pc:inkChg chg="add mod">
          <ac:chgData name="仁園 呂" userId="eef67f80-1e14-4c90-a22b-aad4575b3ef9" providerId="ADAL" clId="{9A49C251-DF4E-4AE5-B3D8-6CC2431CFFC3}" dt="2020-04-27T10:04:12.983" v="5199"/>
          <ac:inkMkLst>
            <pc:docMk/>
            <pc:sldMk cId="0" sldId="270"/>
            <ac:inkMk id="15361" creationId="{CE1B9081-88C4-4D10-A1DD-6A4BD980DD0A}"/>
          </ac:inkMkLst>
        </pc:inkChg>
        <pc:inkChg chg="add mod">
          <ac:chgData name="仁園 呂" userId="eef67f80-1e14-4c90-a22b-aad4575b3ef9" providerId="ADAL" clId="{9A49C251-DF4E-4AE5-B3D8-6CC2431CFFC3}" dt="2020-04-27T10:04:12.983" v="5199"/>
          <ac:inkMkLst>
            <pc:docMk/>
            <pc:sldMk cId="0" sldId="270"/>
            <ac:inkMk id="15362" creationId="{6CE63A7C-981F-4098-94A7-E2653AA6F14C}"/>
          </ac:inkMkLst>
        </pc:inkChg>
        <pc:inkChg chg="add mod">
          <ac:chgData name="仁園 呂" userId="eef67f80-1e14-4c90-a22b-aad4575b3ef9" providerId="ADAL" clId="{9A49C251-DF4E-4AE5-B3D8-6CC2431CFFC3}" dt="2020-04-27T10:04:12.983" v="5199"/>
          <ac:inkMkLst>
            <pc:docMk/>
            <pc:sldMk cId="0" sldId="270"/>
            <ac:inkMk id="15364" creationId="{7C6875F3-970A-4721-9EB8-824AA85EA5FF}"/>
          </ac:inkMkLst>
        </pc:inkChg>
        <pc:inkChg chg="add mod">
          <ac:chgData name="仁園 呂" userId="eef67f80-1e14-4c90-a22b-aad4575b3ef9" providerId="ADAL" clId="{9A49C251-DF4E-4AE5-B3D8-6CC2431CFFC3}" dt="2020-04-27T10:04:12.983" v="5199"/>
          <ac:inkMkLst>
            <pc:docMk/>
            <pc:sldMk cId="0" sldId="270"/>
            <ac:inkMk id="15366" creationId="{57F2B5FB-1775-44F7-9265-971A9F251A86}"/>
          </ac:inkMkLst>
        </pc:inkChg>
        <pc:inkChg chg="add mod">
          <ac:chgData name="仁園 呂" userId="eef67f80-1e14-4c90-a22b-aad4575b3ef9" providerId="ADAL" clId="{9A49C251-DF4E-4AE5-B3D8-6CC2431CFFC3}" dt="2020-04-27T10:04:12.983" v="5199"/>
          <ac:inkMkLst>
            <pc:docMk/>
            <pc:sldMk cId="0" sldId="270"/>
            <ac:inkMk id="15367" creationId="{CDB37EEE-5AB7-4643-A6B3-E7086BDA4D7C}"/>
          </ac:inkMkLst>
        </pc:inkChg>
        <pc:inkChg chg="add mod">
          <ac:chgData name="仁園 呂" userId="eef67f80-1e14-4c90-a22b-aad4575b3ef9" providerId="ADAL" clId="{9A49C251-DF4E-4AE5-B3D8-6CC2431CFFC3}" dt="2020-04-27T10:04:12.983" v="5199"/>
          <ac:inkMkLst>
            <pc:docMk/>
            <pc:sldMk cId="0" sldId="270"/>
            <ac:inkMk id="15368" creationId="{201D5C7E-7E32-4824-8BAA-1A8E8FCFFCED}"/>
          </ac:inkMkLst>
        </pc:inkChg>
        <pc:inkChg chg="add mod">
          <ac:chgData name="仁園 呂" userId="eef67f80-1e14-4c90-a22b-aad4575b3ef9" providerId="ADAL" clId="{9A49C251-DF4E-4AE5-B3D8-6CC2431CFFC3}" dt="2020-04-27T10:04:12.983" v="5199"/>
          <ac:inkMkLst>
            <pc:docMk/>
            <pc:sldMk cId="0" sldId="270"/>
            <ac:inkMk id="15369" creationId="{D26BF36B-1495-4831-8F6B-EF28009A7DFD}"/>
          </ac:inkMkLst>
        </pc:inkChg>
        <pc:inkChg chg="add mod">
          <ac:chgData name="仁園 呂" userId="eef67f80-1e14-4c90-a22b-aad4575b3ef9" providerId="ADAL" clId="{9A49C251-DF4E-4AE5-B3D8-6CC2431CFFC3}" dt="2020-04-27T10:04:12.983" v="5199"/>
          <ac:inkMkLst>
            <pc:docMk/>
            <pc:sldMk cId="0" sldId="270"/>
            <ac:inkMk id="15370" creationId="{729513CB-4C01-417B-91E3-5AA0A80AB8C5}"/>
          </ac:inkMkLst>
        </pc:inkChg>
        <pc:inkChg chg="add mod">
          <ac:chgData name="仁園 呂" userId="eef67f80-1e14-4c90-a22b-aad4575b3ef9" providerId="ADAL" clId="{9A49C251-DF4E-4AE5-B3D8-6CC2431CFFC3}" dt="2020-04-27T10:04:12.983" v="5199"/>
          <ac:inkMkLst>
            <pc:docMk/>
            <pc:sldMk cId="0" sldId="270"/>
            <ac:inkMk id="15371" creationId="{2C9C7799-6344-4612-9D85-9C5720DCAAB7}"/>
          </ac:inkMkLst>
        </pc:inkChg>
        <pc:inkChg chg="add mod">
          <ac:chgData name="仁園 呂" userId="eef67f80-1e14-4c90-a22b-aad4575b3ef9" providerId="ADAL" clId="{9A49C251-DF4E-4AE5-B3D8-6CC2431CFFC3}" dt="2020-04-27T10:04:12.983" v="5199"/>
          <ac:inkMkLst>
            <pc:docMk/>
            <pc:sldMk cId="0" sldId="270"/>
            <ac:inkMk id="15373" creationId="{0A73141C-4365-4CCA-BA1C-1E7B169724F0}"/>
          </ac:inkMkLst>
        </pc:inkChg>
        <pc:inkChg chg="add mod">
          <ac:chgData name="仁園 呂" userId="eef67f80-1e14-4c90-a22b-aad4575b3ef9" providerId="ADAL" clId="{9A49C251-DF4E-4AE5-B3D8-6CC2431CFFC3}" dt="2020-04-27T10:04:12.983" v="5199"/>
          <ac:inkMkLst>
            <pc:docMk/>
            <pc:sldMk cId="0" sldId="270"/>
            <ac:inkMk id="15374" creationId="{F3E4ABAF-9642-4E74-8C8F-6B7928F73EAE}"/>
          </ac:inkMkLst>
        </pc:inkChg>
        <pc:inkChg chg="add mod">
          <ac:chgData name="仁園 呂" userId="eef67f80-1e14-4c90-a22b-aad4575b3ef9" providerId="ADAL" clId="{9A49C251-DF4E-4AE5-B3D8-6CC2431CFFC3}" dt="2020-04-27T10:04:12.983" v="5199"/>
          <ac:inkMkLst>
            <pc:docMk/>
            <pc:sldMk cId="0" sldId="270"/>
            <ac:inkMk id="15375" creationId="{77C39A16-DC9D-4086-AC44-8376EB6A26BF}"/>
          </ac:inkMkLst>
        </pc:inkChg>
        <pc:inkChg chg="add mod">
          <ac:chgData name="仁園 呂" userId="eef67f80-1e14-4c90-a22b-aad4575b3ef9" providerId="ADAL" clId="{9A49C251-DF4E-4AE5-B3D8-6CC2431CFFC3}" dt="2020-04-27T10:04:12.983" v="5199"/>
          <ac:inkMkLst>
            <pc:docMk/>
            <pc:sldMk cId="0" sldId="270"/>
            <ac:inkMk id="15376" creationId="{5F5B21A4-C7B9-4B74-A528-9A11B617C925}"/>
          </ac:inkMkLst>
        </pc:inkChg>
        <pc:inkChg chg="add mod">
          <ac:chgData name="仁園 呂" userId="eef67f80-1e14-4c90-a22b-aad4575b3ef9" providerId="ADAL" clId="{9A49C251-DF4E-4AE5-B3D8-6CC2431CFFC3}" dt="2020-04-27T10:04:12.983" v="5199"/>
          <ac:inkMkLst>
            <pc:docMk/>
            <pc:sldMk cId="0" sldId="270"/>
            <ac:inkMk id="15377" creationId="{6A14A89D-4554-49E9-922A-54450D2753CE}"/>
          </ac:inkMkLst>
        </pc:inkChg>
        <pc:inkChg chg="add mod">
          <ac:chgData name="仁園 呂" userId="eef67f80-1e14-4c90-a22b-aad4575b3ef9" providerId="ADAL" clId="{9A49C251-DF4E-4AE5-B3D8-6CC2431CFFC3}" dt="2020-04-27T10:04:22.897" v="5205"/>
          <ac:inkMkLst>
            <pc:docMk/>
            <pc:sldMk cId="0" sldId="270"/>
            <ac:inkMk id="15379" creationId="{A999B75F-F7E3-4D16-AC57-3724014CE034}"/>
          </ac:inkMkLst>
        </pc:inkChg>
        <pc:inkChg chg="add mod">
          <ac:chgData name="仁園 呂" userId="eef67f80-1e14-4c90-a22b-aad4575b3ef9" providerId="ADAL" clId="{9A49C251-DF4E-4AE5-B3D8-6CC2431CFFC3}" dt="2020-04-27T10:04:22.897" v="5205"/>
          <ac:inkMkLst>
            <pc:docMk/>
            <pc:sldMk cId="0" sldId="270"/>
            <ac:inkMk id="15380" creationId="{72CDD60A-4D98-4B75-A2B8-4D5E71AFF876}"/>
          </ac:inkMkLst>
        </pc:inkChg>
        <pc:inkChg chg="add mod">
          <ac:chgData name="仁園 呂" userId="eef67f80-1e14-4c90-a22b-aad4575b3ef9" providerId="ADAL" clId="{9A49C251-DF4E-4AE5-B3D8-6CC2431CFFC3}" dt="2020-04-27T10:04:22.897" v="5205"/>
          <ac:inkMkLst>
            <pc:docMk/>
            <pc:sldMk cId="0" sldId="270"/>
            <ac:inkMk id="15382" creationId="{4CDD95BF-C584-49E3-9F0C-BECF67C4DD1C}"/>
          </ac:inkMkLst>
        </pc:inkChg>
        <pc:inkChg chg="add mod">
          <ac:chgData name="仁園 呂" userId="eef67f80-1e14-4c90-a22b-aad4575b3ef9" providerId="ADAL" clId="{9A49C251-DF4E-4AE5-B3D8-6CC2431CFFC3}" dt="2020-04-27T10:04:26.104" v="5210"/>
          <ac:inkMkLst>
            <pc:docMk/>
            <pc:sldMk cId="0" sldId="270"/>
            <ac:inkMk id="15383" creationId="{E5203209-B195-4B78-A980-EA55930CFFD9}"/>
          </ac:inkMkLst>
        </pc:inkChg>
        <pc:inkChg chg="add mod">
          <ac:chgData name="仁園 呂" userId="eef67f80-1e14-4c90-a22b-aad4575b3ef9" providerId="ADAL" clId="{9A49C251-DF4E-4AE5-B3D8-6CC2431CFFC3}" dt="2020-04-27T10:04:26.104" v="5210"/>
          <ac:inkMkLst>
            <pc:docMk/>
            <pc:sldMk cId="0" sldId="270"/>
            <ac:inkMk id="15385" creationId="{585B586C-F4EC-47D1-AA3D-D4E750E2FEAB}"/>
          </ac:inkMkLst>
        </pc:inkChg>
        <pc:inkChg chg="add mod">
          <ac:chgData name="仁園 呂" userId="eef67f80-1e14-4c90-a22b-aad4575b3ef9" providerId="ADAL" clId="{9A49C251-DF4E-4AE5-B3D8-6CC2431CFFC3}" dt="2020-04-27T10:04:26.104" v="5210"/>
          <ac:inkMkLst>
            <pc:docMk/>
            <pc:sldMk cId="0" sldId="270"/>
            <ac:inkMk id="15386" creationId="{E9B4B9C6-877B-484E-AC9C-256E3DDE1408}"/>
          </ac:inkMkLst>
        </pc:inkChg>
        <pc:inkChg chg="add mod">
          <ac:chgData name="仁園 呂" userId="eef67f80-1e14-4c90-a22b-aad4575b3ef9" providerId="ADAL" clId="{9A49C251-DF4E-4AE5-B3D8-6CC2431CFFC3}" dt="2020-04-27T10:04:26.104" v="5210"/>
          <ac:inkMkLst>
            <pc:docMk/>
            <pc:sldMk cId="0" sldId="270"/>
            <ac:inkMk id="15387" creationId="{982D7FC9-5218-4A31-85EF-FA7AA17151F4}"/>
          </ac:inkMkLst>
        </pc:inkChg>
        <pc:inkChg chg="add mod">
          <ac:chgData name="仁園 呂" userId="eef67f80-1e14-4c90-a22b-aad4575b3ef9" providerId="ADAL" clId="{9A49C251-DF4E-4AE5-B3D8-6CC2431CFFC3}" dt="2020-04-27T10:04:26.104" v="5210"/>
          <ac:inkMkLst>
            <pc:docMk/>
            <pc:sldMk cId="0" sldId="270"/>
            <ac:inkMk id="15388" creationId="{DBAC2773-2AC2-4B90-B176-0468F5E44257}"/>
          </ac:inkMkLst>
        </pc:inkChg>
        <pc:inkChg chg="add mod">
          <ac:chgData name="仁園 呂" userId="eef67f80-1e14-4c90-a22b-aad4575b3ef9" providerId="ADAL" clId="{9A49C251-DF4E-4AE5-B3D8-6CC2431CFFC3}" dt="2020-04-27T10:04:42.933" v="5223"/>
          <ac:inkMkLst>
            <pc:docMk/>
            <pc:sldMk cId="0" sldId="270"/>
            <ac:inkMk id="15390" creationId="{DF77905D-88DD-44B3-A61F-D46CCA64BEF0}"/>
          </ac:inkMkLst>
        </pc:inkChg>
        <pc:inkChg chg="add mod">
          <ac:chgData name="仁園 呂" userId="eef67f80-1e14-4c90-a22b-aad4575b3ef9" providerId="ADAL" clId="{9A49C251-DF4E-4AE5-B3D8-6CC2431CFFC3}" dt="2020-04-27T10:04:42.933" v="5223"/>
          <ac:inkMkLst>
            <pc:docMk/>
            <pc:sldMk cId="0" sldId="270"/>
            <ac:inkMk id="15391" creationId="{6FCEE577-D8D2-4139-B705-DD784383A1F1}"/>
          </ac:inkMkLst>
        </pc:inkChg>
        <pc:inkChg chg="add mod">
          <ac:chgData name="仁園 呂" userId="eef67f80-1e14-4c90-a22b-aad4575b3ef9" providerId="ADAL" clId="{9A49C251-DF4E-4AE5-B3D8-6CC2431CFFC3}" dt="2020-04-27T10:04:42.933" v="5223"/>
          <ac:inkMkLst>
            <pc:docMk/>
            <pc:sldMk cId="0" sldId="270"/>
            <ac:inkMk id="15393" creationId="{606EEE88-2690-4A25-AA9C-647FE8B55556}"/>
          </ac:inkMkLst>
        </pc:inkChg>
        <pc:inkChg chg="add mod">
          <ac:chgData name="仁園 呂" userId="eef67f80-1e14-4c90-a22b-aad4575b3ef9" providerId="ADAL" clId="{9A49C251-DF4E-4AE5-B3D8-6CC2431CFFC3}" dt="2020-04-27T10:04:42.933" v="5223"/>
          <ac:inkMkLst>
            <pc:docMk/>
            <pc:sldMk cId="0" sldId="270"/>
            <ac:inkMk id="15395" creationId="{CE7D00BA-7B39-474E-8B80-182ECE418A8B}"/>
          </ac:inkMkLst>
        </pc:inkChg>
        <pc:inkChg chg="add mod">
          <ac:chgData name="仁園 呂" userId="eef67f80-1e14-4c90-a22b-aad4575b3ef9" providerId="ADAL" clId="{9A49C251-DF4E-4AE5-B3D8-6CC2431CFFC3}" dt="2020-04-27T10:04:42.933" v="5223"/>
          <ac:inkMkLst>
            <pc:docMk/>
            <pc:sldMk cId="0" sldId="270"/>
            <ac:inkMk id="15396" creationId="{D46BD272-3603-4A97-A5BD-508FF60EF5B5}"/>
          </ac:inkMkLst>
        </pc:inkChg>
        <pc:inkChg chg="add mod">
          <ac:chgData name="仁園 呂" userId="eef67f80-1e14-4c90-a22b-aad4575b3ef9" providerId="ADAL" clId="{9A49C251-DF4E-4AE5-B3D8-6CC2431CFFC3}" dt="2020-04-27T10:04:42.933" v="5223"/>
          <ac:inkMkLst>
            <pc:docMk/>
            <pc:sldMk cId="0" sldId="270"/>
            <ac:inkMk id="15398" creationId="{46C7CEDC-849A-4C97-9522-481A78585A1D}"/>
          </ac:inkMkLst>
        </pc:inkChg>
        <pc:inkChg chg="add mod">
          <ac:chgData name="仁園 呂" userId="eef67f80-1e14-4c90-a22b-aad4575b3ef9" providerId="ADAL" clId="{9A49C251-DF4E-4AE5-B3D8-6CC2431CFFC3}" dt="2020-04-27T10:04:42.933" v="5223"/>
          <ac:inkMkLst>
            <pc:docMk/>
            <pc:sldMk cId="0" sldId="270"/>
            <ac:inkMk id="15399" creationId="{8A870509-8718-4373-AAB1-F5CFE825247B}"/>
          </ac:inkMkLst>
        </pc:inkChg>
        <pc:inkChg chg="add mod">
          <ac:chgData name="仁園 呂" userId="eef67f80-1e14-4c90-a22b-aad4575b3ef9" providerId="ADAL" clId="{9A49C251-DF4E-4AE5-B3D8-6CC2431CFFC3}" dt="2020-04-27T10:04:42.933" v="5223"/>
          <ac:inkMkLst>
            <pc:docMk/>
            <pc:sldMk cId="0" sldId="270"/>
            <ac:inkMk id="15401" creationId="{495C7B84-A028-41C5-B3FE-B09C4F20C4E5}"/>
          </ac:inkMkLst>
        </pc:inkChg>
      </pc:sldChg>
      <pc:sldChg chg="modSp del mod modTransition">
        <pc:chgData name="仁園 呂" userId="eef67f80-1e14-4c90-a22b-aad4575b3ef9" providerId="ADAL" clId="{9A49C251-DF4E-4AE5-B3D8-6CC2431CFFC3}" dt="2020-05-09T09:41:22.888" v="7195" actId="47"/>
        <pc:sldMkLst>
          <pc:docMk/>
          <pc:sldMk cId="0" sldId="271"/>
        </pc:sldMkLst>
        <pc:spChg chg="mod">
          <ac:chgData name="仁園 呂" userId="eef67f80-1e14-4c90-a22b-aad4575b3ef9" providerId="ADAL" clId="{9A49C251-DF4E-4AE5-B3D8-6CC2431CFFC3}" dt="2020-04-27T10:07:22.232" v="5252" actId="13926"/>
          <ac:spMkLst>
            <pc:docMk/>
            <pc:sldMk cId="0" sldId="271"/>
            <ac:spMk id="3" creationId="{00000000-0000-0000-0000-000000000000}"/>
          </ac:spMkLst>
        </pc:spChg>
      </pc:sldChg>
      <pc:sldChg chg="del modTransition">
        <pc:chgData name="仁園 呂" userId="eef67f80-1e14-4c90-a22b-aad4575b3ef9" providerId="ADAL" clId="{9A49C251-DF4E-4AE5-B3D8-6CC2431CFFC3}" dt="2020-05-09T09:41:22.888" v="7195" actId="47"/>
        <pc:sldMkLst>
          <pc:docMk/>
          <pc:sldMk cId="0" sldId="272"/>
        </pc:sldMkLst>
      </pc:sldChg>
      <pc:sldChg chg="del modTransition">
        <pc:chgData name="仁園 呂" userId="eef67f80-1e14-4c90-a22b-aad4575b3ef9" providerId="ADAL" clId="{9A49C251-DF4E-4AE5-B3D8-6CC2431CFFC3}" dt="2020-05-09T09:41:22.888" v="7195" actId="47"/>
        <pc:sldMkLst>
          <pc:docMk/>
          <pc:sldMk cId="0" sldId="273"/>
        </pc:sldMkLst>
      </pc:sldChg>
      <pc:sldChg chg="addSp delSp modSp del mod modTransition delAnim">
        <pc:chgData name="仁園 呂" userId="eef67f80-1e14-4c90-a22b-aad4575b3ef9" providerId="ADAL" clId="{9A49C251-DF4E-4AE5-B3D8-6CC2431CFFC3}" dt="2020-05-09T09:41:22.888" v="7195" actId="47"/>
        <pc:sldMkLst>
          <pc:docMk/>
          <pc:sldMk cId="0" sldId="274"/>
        </pc:sldMkLst>
        <pc:spChg chg="mod">
          <ac:chgData name="仁園 呂" userId="eef67f80-1e14-4c90-a22b-aad4575b3ef9" providerId="ADAL" clId="{9A49C251-DF4E-4AE5-B3D8-6CC2431CFFC3}" dt="2020-04-27T10:11:31.984" v="5270" actId="6549"/>
          <ac:spMkLst>
            <pc:docMk/>
            <pc:sldMk cId="0" sldId="274"/>
            <ac:spMk id="2" creationId="{00000000-0000-0000-0000-000000000000}"/>
          </ac:spMkLst>
        </pc:spChg>
        <pc:grpChg chg="del mod">
          <ac:chgData name="仁園 呂" userId="eef67f80-1e14-4c90-a22b-aad4575b3ef9" providerId="ADAL" clId="{9A49C251-DF4E-4AE5-B3D8-6CC2431CFFC3}" dt="2020-04-27T12:38:55.476" v="5506"/>
          <ac:grpSpMkLst>
            <pc:docMk/>
            <pc:sldMk cId="0" sldId="274"/>
            <ac:grpSpMk id="15" creationId="{09D9A89A-4CEC-4A7F-A67C-3BB586EFF6A1}"/>
          </ac:grpSpMkLst>
        </pc:grpChg>
        <pc:grpChg chg="mod">
          <ac:chgData name="仁園 呂" userId="eef67f80-1e14-4c90-a22b-aad4575b3ef9" providerId="ADAL" clId="{9A49C251-DF4E-4AE5-B3D8-6CC2431CFFC3}" dt="2020-04-27T12:38:55.476" v="5506"/>
          <ac:grpSpMkLst>
            <pc:docMk/>
            <pc:sldMk cId="0" sldId="274"/>
            <ac:grpSpMk id="21" creationId="{3E45D29B-2BB8-48F4-B1EF-BA377F3F9698}"/>
          </ac:grpSpMkLst>
        </pc:grpChg>
        <pc:grpChg chg="del mod">
          <ac:chgData name="仁園 呂" userId="eef67f80-1e14-4c90-a22b-aad4575b3ef9" providerId="ADAL" clId="{9A49C251-DF4E-4AE5-B3D8-6CC2431CFFC3}" dt="2020-04-27T12:39:06.714" v="5518"/>
          <ac:grpSpMkLst>
            <pc:docMk/>
            <pc:sldMk cId="0" sldId="274"/>
            <ac:grpSpMk id="30" creationId="{1928010A-2CF7-4725-ADC6-1F6C852A5B2C}"/>
          </ac:grpSpMkLst>
        </pc:grpChg>
        <pc:grpChg chg="mod">
          <ac:chgData name="仁園 呂" userId="eef67f80-1e14-4c90-a22b-aad4575b3ef9" providerId="ADAL" clId="{9A49C251-DF4E-4AE5-B3D8-6CC2431CFFC3}" dt="2020-04-27T12:39:06.714" v="5518"/>
          <ac:grpSpMkLst>
            <pc:docMk/>
            <pc:sldMk cId="0" sldId="274"/>
            <ac:grpSpMk id="33" creationId="{F79C672A-D0A1-45F0-85A4-D36E647A366D}"/>
          </ac:grpSpMkLst>
        </pc:grpChg>
        <pc:grpChg chg="mod">
          <ac:chgData name="仁園 呂" userId="eef67f80-1e14-4c90-a22b-aad4575b3ef9" providerId="ADAL" clId="{9A49C251-DF4E-4AE5-B3D8-6CC2431CFFC3}" dt="2020-04-27T12:39:12.174" v="5526"/>
          <ac:grpSpMkLst>
            <pc:docMk/>
            <pc:sldMk cId="0" sldId="274"/>
            <ac:grpSpMk id="41" creationId="{D1965075-7110-4064-8848-23E14EB62D1E}"/>
          </ac:grpSpMkLst>
        </pc:grpChg>
        <pc:grpChg chg="mod">
          <ac:chgData name="仁園 呂" userId="eef67f80-1e14-4c90-a22b-aad4575b3ef9" providerId="ADAL" clId="{9A49C251-DF4E-4AE5-B3D8-6CC2431CFFC3}" dt="2020-04-27T12:39:34.210" v="5535"/>
          <ac:grpSpMkLst>
            <pc:docMk/>
            <pc:sldMk cId="0" sldId="274"/>
            <ac:grpSpMk id="50" creationId="{CA74CF98-DB2F-470B-8ABB-B22F5F69FD9C}"/>
          </ac:grpSpMkLst>
        </pc:grpChg>
        <pc:grpChg chg="mod">
          <ac:chgData name="仁園 呂" userId="eef67f80-1e14-4c90-a22b-aad4575b3ef9" providerId="ADAL" clId="{9A49C251-DF4E-4AE5-B3D8-6CC2431CFFC3}" dt="2020-04-27T12:39:38.955" v="5541"/>
          <ac:grpSpMkLst>
            <pc:docMk/>
            <pc:sldMk cId="0" sldId="274"/>
            <ac:grpSpMk id="56" creationId="{3FB104A7-8106-4F45-82A7-130820ECDE35}"/>
          </ac:grpSpMkLst>
        </pc:grpChg>
        <pc:grpChg chg="mod">
          <ac:chgData name="仁園 呂" userId="eef67f80-1e14-4c90-a22b-aad4575b3ef9" providerId="ADAL" clId="{9A49C251-DF4E-4AE5-B3D8-6CC2431CFFC3}" dt="2020-04-27T12:39:43.061" v="5548"/>
          <ac:grpSpMkLst>
            <pc:docMk/>
            <pc:sldMk cId="0" sldId="274"/>
            <ac:grpSpMk id="63" creationId="{F8B74D8E-949B-452B-B2BD-61CDBAF3863C}"/>
          </ac:grpSpMkLst>
        </pc:grpChg>
        <pc:grpChg chg="mod">
          <ac:chgData name="仁園 呂" userId="eef67f80-1e14-4c90-a22b-aad4575b3ef9" providerId="ADAL" clId="{9A49C251-DF4E-4AE5-B3D8-6CC2431CFFC3}" dt="2020-04-27T12:40:02.964" v="5556"/>
          <ac:grpSpMkLst>
            <pc:docMk/>
            <pc:sldMk cId="0" sldId="274"/>
            <ac:grpSpMk id="22533" creationId="{3CEFBB2D-E101-4760-A2FC-DDDB999311BB}"/>
          </ac:grpSpMkLst>
        </pc:grpChg>
        <pc:grpChg chg="mod">
          <ac:chgData name="仁園 呂" userId="eef67f80-1e14-4c90-a22b-aad4575b3ef9" providerId="ADAL" clId="{9A49C251-DF4E-4AE5-B3D8-6CC2431CFFC3}" dt="2020-04-27T12:40:13.211" v="5563"/>
          <ac:grpSpMkLst>
            <pc:docMk/>
            <pc:sldMk cId="0" sldId="274"/>
            <ac:grpSpMk id="22540" creationId="{F2CE8CA1-52FA-497E-A416-27C629CB94D6}"/>
          </ac:grpSpMkLst>
        </pc:grpChg>
        <pc:grpChg chg="del mod">
          <ac:chgData name="仁園 呂" userId="eef67f80-1e14-4c90-a22b-aad4575b3ef9" providerId="ADAL" clId="{9A49C251-DF4E-4AE5-B3D8-6CC2431CFFC3}" dt="2020-04-27T12:40:23.942" v="5585"/>
          <ac:grpSpMkLst>
            <pc:docMk/>
            <pc:sldMk cId="0" sldId="274"/>
            <ac:grpSpMk id="22548" creationId="{246EFB57-0BC2-4310-95AF-58A73E59F108}"/>
          </ac:grpSpMkLst>
        </pc:grpChg>
        <pc:grpChg chg="del mod">
          <ac:chgData name="仁園 呂" userId="eef67f80-1e14-4c90-a22b-aad4575b3ef9" providerId="ADAL" clId="{9A49C251-DF4E-4AE5-B3D8-6CC2431CFFC3}" dt="2020-04-27T12:40:24.898" v="5588"/>
          <ac:grpSpMkLst>
            <pc:docMk/>
            <pc:sldMk cId="0" sldId="274"/>
            <ac:grpSpMk id="22562" creationId="{DE3185F1-FD7F-4B18-AF91-7DA4D78A1B77}"/>
          </ac:grpSpMkLst>
        </pc:grpChg>
        <pc:grpChg chg="mod">
          <ac:chgData name="仁園 呂" userId="eef67f80-1e14-4c90-a22b-aad4575b3ef9" providerId="ADAL" clId="{9A49C251-DF4E-4AE5-B3D8-6CC2431CFFC3}" dt="2020-04-27T12:40:24.898" v="5588"/>
          <ac:grpSpMkLst>
            <pc:docMk/>
            <pc:sldMk cId="0" sldId="274"/>
            <ac:grpSpMk id="22565" creationId="{C2A4FBD0-3BE0-44D6-A88B-37732F080647}"/>
          </ac:grpSpMkLst>
        </pc:grpChg>
        <pc:grpChg chg="mod">
          <ac:chgData name="仁園 呂" userId="eef67f80-1e14-4c90-a22b-aad4575b3ef9" providerId="ADAL" clId="{9A49C251-DF4E-4AE5-B3D8-6CC2431CFFC3}" dt="2020-04-27T12:40:44.135" v="5625"/>
          <ac:grpSpMkLst>
            <pc:docMk/>
            <pc:sldMk cId="0" sldId="274"/>
            <ac:grpSpMk id="22602" creationId="{EBCA6915-20A5-422A-A989-D453B5A57897}"/>
          </ac:grpSpMkLst>
        </pc:grpChg>
        <pc:grpChg chg="mod">
          <ac:chgData name="仁園 呂" userId="eef67f80-1e14-4c90-a22b-aad4575b3ef9" providerId="ADAL" clId="{9A49C251-DF4E-4AE5-B3D8-6CC2431CFFC3}" dt="2020-04-27T12:40:46.571" v="5628"/>
          <ac:grpSpMkLst>
            <pc:docMk/>
            <pc:sldMk cId="0" sldId="274"/>
            <ac:grpSpMk id="22605" creationId="{D3431299-20E3-4190-BE90-313E718BA467}"/>
          </ac:grpSpMkLst>
        </pc:grpChg>
        <pc:grpChg chg="mod">
          <ac:chgData name="仁園 呂" userId="eef67f80-1e14-4c90-a22b-aad4575b3ef9" providerId="ADAL" clId="{9A49C251-DF4E-4AE5-B3D8-6CC2431CFFC3}" dt="2020-04-27T12:40:53.600" v="5632"/>
          <ac:grpSpMkLst>
            <pc:docMk/>
            <pc:sldMk cId="0" sldId="274"/>
            <ac:grpSpMk id="22609" creationId="{756ACF58-D57C-4121-9916-4FE7546E8897}"/>
          </ac:grpSpMkLst>
        </pc:grpChg>
        <pc:grpChg chg="mod">
          <ac:chgData name="仁園 呂" userId="eef67f80-1e14-4c90-a22b-aad4575b3ef9" providerId="ADAL" clId="{9A49C251-DF4E-4AE5-B3D8-6CC2431CFFC3}" dt="2020-04-27T12:41:00.338" v="5638"/>
          <ac:grpSpMkLst>
            <pc:docMk/>
            <pc:sldMk cId="0" sldId="274"/>
            <ac:grpSpMk id="22613" creationId="{266A1729-CED0-4266-A9BB-6C23F67EBAFF}"/>
          </ac:grpSpMkLst>
        </pc:grpChg>
        <pc:picChg chg="add del mod">
          <ac:chgData name="仁園 呂" userId="eef67f80-1e14-4c90-a22b-aad4575b3ef9" providerId="ADAL" clId="{9A49C251-DF4E-4AE5-B3D8-6CC2431CFFC3}" dt="2020-04-27T10:23:28.087" v="5361" actId="21"/>
          <ac:picMkLst>
            <pc:docMk/>
            <pc:sldMk cId="0" sldId="274"/>
            <ac:picMk id="4" creationId="{6D4BCA90-58CD-4AD1-85C8-B7F85CE59904}"/>
          </ac:picMkLst>
        </pc:picChg>
        <pc:picChg chg="del">
          <ac:chgData name="仁園 呂" userId="eef67f80-1e14-4c90-a22b-aad4575b3ef9" providerId="ADAL" clId="{9A49C251-DF4E-4AE5-B3D8-6CC2431CFFC3}" dt="2020-04-27T10:10:28.343" v="5259" actId="21"/>
          <ac:picMkLst>
            <pc:docMk/>
            <pc:sldMk cId="0" sldId="274"/>
            <ac:picMk id="5" creationId="{00000000-0000-0000-0000-000000000000}"/>
          </ac:picMkLst>
        </pc:picChg>
        <pc:picChg chg="mod">
          <ac:chgData name="仁園 呂" userId="eef67f80-1e14-4c90-a22b-aad4575b3ef9" providerId="ADAL" clId="{9A49C251-DF4E-4AE5-B3D8-6CC2431CFFC3}" dt="2020-04-27T10:13:01.767" v="5271" actId="1076"/>
          <ac:picMkLst>
            <pc:docMk/>
            <pc:sldMk cId="0" sldId="274"/>
            <ac:picMk id="22530" creationId="{00000000-0000-0000-0000-000000000000}"/>
          </ac:picMkLst>
        </pc:picChg>
        <pc:inkChg chg="add del">
          <ac:chgData name="仁園 呂" userId="eef67f80-1e14-4c90-a22b-aad4575b3ef9" providerId="ADAL" clId="{9A49C251-DF4E-4AE5-B3D8-6CC2431CFFC3}" dt="2020-04-27T12:37:49.226" v="5489"/>
          <ac:inkMkLst>
            <pc:docMk/>
            <pc:sldMk cId="0" sldId="274"/>
            <ac:inkMk id="6" creationId="{EF0CC1B8-6E70-4EBB-A018-F841905B3AE1}"/>
          </ac:inkMkLst>
        </pc:inkChg>
        <pc:inkChg chg="add del">
          <ac:chgData name="仁園 呂" userId="eef67f80-1e14-4c90-a22b-aad4575b3ef9" providerId="ADAL" clId="{9A49C251-DF4E-4AE5-B3D8-6CC2431CFFC3}" dt="2020-04-27T12:38:25.810" v="5492"/>
          <ac:inkMkLst>
            <pc:docMk/>
            <pc:sldMk cId="0" sldId="274"/>
            <ac:inkMk id="7" creationId="{C51DE1BD-1764-40C9-9CA2-7DF88EFDC159}"/>
          </ac:inkMkLst>
        </pc:inkChg>
        <pc:inkChg chg="add del">
          <ac:chgData name="仁園 呂" userId="eef67f80-1e14-4c90-a22b-aad4575b3ef9" providerId="ADAL" clId="{9A49C251-DF4E-4AE5-B3D8-6CC2431CFFC3}" dt="2020-04-27T12:38:25.811" v="5493"/>
          <ac:inkMkLst>
            <pc:docMk/>
            <pc:sldMk cId="0" sldId="274"/>
            <ac:inkMk id="8" creationId="{96A2FC89-74DC-479A-9B28-082D2971AD90}"/>
          </ac:inkMkLst>
        </pc:inkChg>
        <pc:inkChg chg="add">
          <ac:chgData name="仁園 呂" userId="eef67f80-1e14-4c90-a22b-aad4575b3ef9" providerId="ADAL" clId="{9A49C251-DF4E-4AE5-B3D8-6CC2431CFFC3}" dt="2020-04-27T12:38:31.669" v="5494" actId="9405"/>
          <ac:inkMkLst>
            <pc:docMk/>
            <pc:sldMk cId="0" sldId="274"/>
            <ac:inkMk id="9" creationId="{FBCBD74C-8C49-4395-AEC8-BED42BE8B428}"/>
          </ac:inkMkLst>
        </pc:inkChg>
        <pc:inkChg chg="add mod">
          <ac:chgData name="仁園 呂" userId="eef67f80-1e14-4c90-a22b-aad4575b3ef9" providerId="ADAL" clId="{9A49C251-DF4E-4AE5-B3D8-6CC2431CFFC3}" dt="2020-04-27T12:38:55.476" v="5506"/>
          <ac:inkMkLst>
            <pc:docMk/>
            <pc:sldMk cId="0" sldId="274"/>
            <ac:inkMk id="10" creationId="{265C6DD0-E861-407A-BF52-B318C2EFCE45}"/>
          </ac:inkMkLst>
        </pc:inkChg>
        <pc:inkChg chg="add mod">
          <ac:chgData name="仁園 呂" userId="eef67f80-1e14-4c90-a22b-aad4575b3ef9" providerId="ADAL" clId="{9A49C251-DF4E-4AE5-B3D8-6CC2431CFFC3}" dt="2020-04-27T12:38:55.476" v="5506"/>
          <ac:inkMkLst>
            <pc:docMk/>
            <pc:sldMk cId="0" sldId="274"/>
            <ac:inkMk id="11" creationId="{BC12B416-89D1-4B6F-BD69-83140ED661FF}"/>
          </ac:inkMkLst>
        </pc:inkChg>
        <pc:inkChg chg="add mod">
          <ac:chgData name="仁園 呂" userId="eef67f80-1e14-4c90-a22b-aad4575b3ef9" providerId="ADAL" clId="{9A49C251-DF4E-4AE5-B3D8-6CC2431CFFC3}" dt="2020-04-27T12:38:55.476" v="5506"/>
          <ac:inkMkLst>
            <pc:docMk/>
            <pc:sldMk cId="0" sldId="274"/>
            <ac:inkMk id="12" creationId="{9104F6C6-B4E9-4BB8-8210-25BAABF03879}"/>
          </ac:inkMkLst>
        </pc:inkChg>
        <pc:inkChg chg="add mod">
          <ac:chgData name="仁園 呂" userId="eef67f80-1e14-4c90-a22b-aad4575b3ef9" providerId="ADAL" clId="{9A49C251-DF4E-4AE5-B3D8-6CC2431CFFC3}" dt="2020-04-27T12:38:55.476" v="5506"/>
          <ac:inkMkLst>
            <pc:docMk/>
            <pc:sldMk cId="0" sldId="274"/>
            <ac:inkMk id="13" creationId="{52A80056-2D54-41A4-BC8D-30769A4F265C}"/>
          </ac:inkMkLst>
        </pc:inkChg>
        <pc:inkChg chg="add mod">
          <ac:chgData name="仁園 呂" userId="eef67f80-1e14-4c90-a22b-aad4575b3ef9" providerId="ADAL" clId="{9A49C251-DF4E-4AE5-B3D8-6CC2431CFFC3}" dt="2020-04-27T12:38:55.476" v="5506"/>
          <ac:inkMkLst>
            <pc:docMk/>
            <pc:sldMk cId="0" sldId="274"/>
            <ac:inkMk id="14" creationId="{8481C383-22C5-422C-9600-FCF33663BA48}"/>
          </ac:inkMkLst>
        </pc:inkChg>
        <pc:inkChg chg="add mod">
          <ac:chgData name="仁園 呂" userId="eef67f80-1e14-4c90-a22b-aad4575b3ef9" providerId="ADAL" clId="{9A49C251-DF4E-4AE5-B3D8-6CC2431CFFC3}" dt="2020-04-27T12:38:55.476" v="5506"/>
          <ac:inkMkLst>
            <pc:docMk/>
            <pc:sldMk cId="0" sldId="274"/>
            <ac:inkMk id="16" creationId="{DA098BB7-9124-4349-8D78-0C472AC232A0}"/>
          </ac:inkMkLst>
        </pc:inkChg>
        <pc:inkChg chg="add mod">
          <ac:chgData name="仁園 呂" userId="eef67f80-1e14-4c90-a22b-aad4575b3ef9" providerId="ADAL" clId="{9A49C251-DF4E-4AE5-B3D8-6CC2431CFFC3}" dt="2020-04-27T12:38:55.476" v="5506"/>
          <ac:inkMkLst>
            <pc:docMk/>
            <pc:sldMk cId="0" sldId="274"/>
            <ac:inkMk id="17" creationId="{A81D5BB7-DCFA-44C1-9DD6-AD9AFBD09A11}"/>
          </ac:inkMkLst>
        </pc:inkChg>
        <pc:inkChg chg="add mod">
          <ac:chgData name="仁園 呂" userId="eef67f80-1e14-4c90-a22b-aad4575b3ef9" providerId="ADAL" clId="{9A49C251-DF4E-4AE5-B3D8-6CC2431CFFC3}" dt="2020-04-27T12:38:55.476" v="5506"/>
          <ac:inkMkLst>
            <pc:docMk/>
            <pc:sldMk cId="0" sldId="274"/>
            <ac:inkMk id="18" creationId="{0FAE37C0-2C01-4953-816F-BC9BA8ED4ACD}"/>
          </ac:inkMkLst>
        </pc:inkChg>
        <pc:inkChg chg="add mod">
          <ac:chgData name="仁園 呂" userId="eef67f80-1e14-4c90-a22b-aad4575b3ef9" providerId="ADAL" clId="{9A49C251-DF4E-4AE5-B3D8-6CC2431CFFC3}" dt="2020-04-27T12:38:55.476" v="5506"/>
          <ac:inkMkLst>
            <pc:docMk/>
            <pc:sldMk cId="0" sldId="274"/>
            <ac:inkMk id="19" creationId="{F36B99B5-F7A3-46DE-9571-6AA6417F2FF4}"/>
          </ac:inkMkLst>
        </pc:inkChg>
        <pc:inkChg chg="add mod">
          <ac:chgData name="仁園 呂" userId="eef67f80-1e14-4c90-a22b-aad4575b3ef9" providerId="ADAL" clId="{9A49C251-DF4E-4AE5-B3D8-6CC2431CFFC3}" dt="2020-04-27T12:38:55.476" v="5506"/>
          <ac:inkMkLst>
            <pc:docMk/>
            <pc:sldMk cId="0" sldId="274"/>
            <ac:inkMk id="20" creationId="{1887D81F-3333-4C2A-9D82-33BA60DEB397}"/>
          </ac:inkMkLst>
        </pc:inkChg>
        <pc:inkChg chg="add mod">
          <ac:chgData name="仁園 呂" userId="eef67f80-1e14-4c90-a22b-aad4575b3ef9" providerId="ADAL" clId="{9A49C251-DF4E-4AE5-B3D8-6CC2431CFFC3}" dt="2020-04-27T12:39:06.714" v="5518"/>
          <ac:inkMkLst>
            <pc:docMk/>
            <pc:sldMk cId="0" sldId="274"/>
            <ac:inkMk id="22" creationId="{31F946F8-92EF-40DB-A7D0-07AB18610DCD}"/>
          </ac:inkMkLst>
        </pc:inkChg>
        <pc:inkChg chg="add mod">
          <ac:chgData name="仁園 呂" userId="eef67f80-1e14-4c90-a22b-aad4575b3ef9" providerId="ADAL" clId="{9A49C251-DF4E-4AE5-B3D8-6CC2431CFFC3}" dt="2020-04-27T12:39:06.714" v="5518"/>
          <ac:inkMkLst>
            <pc:docMk/>
            <pc:sldMk cId="0" sldId="274"/>
            <ac:inkMk id="23" creationId="{39DB344D-E84C-4861-9DAC-7E23B3322605}"/>
          </ac:inkMkLst>
        </pc:inkChg>
        <pc:inkChg chg="add mod">
          <ac:chgData name="仁園 呂" userId="eef67f80-1e14-4c90-a22b-aad4575b3ef9" providerId="ADAL" clId="{9A49C251-DF4E-4AE5-B3D8-6CC2431CFFC3}" dt="2020-04-27T12:39:06.714" v="5518"/>
          <ac:inkMkLst>
            <pc:docMk/>
            <pc:sldMk cId="0" sldId="274"/>
            <ac:inkMk id="24" creationId="{32E09841-7769-4CF4-8F3C-48CD294546B7}"/>
          </ac:inkMkLst>
        </pc:inkChg>
        <pc:inkChg chg="add mod">
          <ac:chgData name="仁園 呂" userId="eef67f80-1e14-4c90-a22b-aad4575b3ef9" providerId="ADAL" clId="{9A49C251-DF4E-4AE5-B3D8-6CC2431CFFC3}" dt="2020-04-27T12:39:06.714" v="5518"/>
          <ac:inkMkLst>
            <pc:docMk/>
            <pc:sldMk cId="0" sldId="274"/>
            <ac:inkMk id="25" creationId="{FAF4D1E1-1A93-4436-8E2F-6E5914C197FC}"/>
          </ac:inkMkLst>
        </pc:inkChg>
        <pc:inkChg chg="add mod">
          <ac:chgData name="仁園 呂" userId="eef67f80-1e14-4c90-a22b-aad4575b3ef9" providerId="ADAL" clId="{9A49C251-DF4E-4AE5-B3D8-6CC2431CFFC3}" dt="2020-04-27T12:39:06.714" v="5518"/>
          <ac:inkMkLst>
            <pc:docMk/>
            <pc:sldMk cId="0" sldId="274"/>
            <ac:inkMk id="26" creationId="{29D7A8C9-7863-4EAE-A7B5-D7CC5F03B7C3}"/>
          </ac:inkMkLst>
        </pc:inkChg>
        <pc:inkChg chg="add mod">
          <ac:chgData name="仁園 呂" userId="eef67f80-1e14-4c90-a22b-aad4575b3ef9" providerId="ADAL" clId="{9A49C251-DF4E-4AE5-B3D8-6CC2431CFFC3}" dt="2020-04-27T12:39:06.714" v="5518"/>
          <ac:inkMkLst>
            <pc:docMk/>
            <pc:sldMk cId="0" sldId="274"/>
            <ac:inkMk id="27" creationId="{98FBA4C8-9B7B-49B0-9FA7-649F5240E3CF}"/>
          </ac:inkMkLst>
        </pc:inkChg>
        <pc:inkChg chg="add mod">
          <ac:chgData name="仁園 呂" userId="eef67f80-1e14-4c90-a22b-aad4575b3ef9" providerId="ADAL" clId="{9A49C251-DF4E-4AE5-B3D8-6CC2431CFFC3}" dt="2020-04-27T12:39:06.714" v="5518"/>
          <ac:inkMkLst>
            <pc:docMk/>
            <pc:sldMk cId="0" sldId="274"/>
            <ac:inkMk id="28" creationId="{31CD4F36-C00C-4501-B16D-21EF864DDA97}"/>
          </ac:inkMkLst>
        </pc:inkChg>
        <pc:inkChg chg="add mod">
          <ac:chgData name="仁園 呂" userId="eef67f80-1e14-4c90-a22b-aad4575b3ef9" providerId="ADAL" clId="{9A49C251-DF4E-4AE5-B3D8-6CC2431CFFC3}" dt="2020-04-27T12:39:06.714" v="5518"/>
          <ac:inkMkLst>
            <pc:docMk/>
            <pc:sldMk cId="0" sldId="274"/>
            <ac:inkMk id="29" creationId="{0EB400F6-E4DD-466F-AD25-6DD92D31CDF6}"/>
          </ac:inkMkLst>
        </pc:inkChg>
        <pc:inkChg chg="add mod">
          <ac:chgData name="仁園 呂" userId="eef67f80-1e14-4c90-a22b-aad4575b3ef9" providerId="ADAL" clId="{9A49C251-DF4E-4AE5-B3D8-6CC2431CFFC3}" dt="2020-04-27T12:39:06.714" v="5518"/>
          <ac:inkMkLst>
            <pc:docMk/>
            <pc:sldMk cId="0" sldId="274"/>
            <ac:inkMk id="31" creationId="{3D4C3424-18A5-4DDF-AE73-994EA638477F}"/>
          </ac:inkMkLst>
        </pc:inkChg>
        <pc:inkChg chg="add mod">
          <ac:chgData name="仁園 呂" userId="eef67f80-1e14-4c90-a22b-aad4575b3ef9" providerId="ADAL" clId="{9A49C251-DF4E-4AE5-B3D8-6CC2431CFFC3}" dt="2020-04-27T12:39:06.714" v="5518"/>
          <ac:inkMkLst>
            <pc:docMk/>
            <pc:sldMk cId="0" sldId="274"/>
            <ac:inkMk id="32" creationId="{AF7BE3AA-E0D3-4DCA-A36F-BCB31C62A0AE}"/>
          </ac:inkMkLst>
        </pc:inkChg>
        <pc:inkChg chg="add">
          <ac:chgData name="仁園 呂" userId="eef67f80-1e14-4c90-a22b-aad4575b3ef9" providerId="ADAL" clId="{9A49C251-DF4E-4AE5-B3D8-6CC2431CFFC3}" dt="2020-04-27T12:39:06.728" v="5519" actId="9405"/>
          <ac:inkMkLst>
            <pc:docMk/>
            <pc:sldMk cId="0" sldId="274"/>
            <ac:inkMk id="34" creationId="{4FB9432E-5FEE-448D-BFA0-1B80AE74A076}"/>
          </ac:inkMkLst>
        </pc:inkChg>
        <pc:inkChg chg="add mod">
          <ac:chgData name="仁園 呂" userId="eef67f80-1e14-4c90-a22b-aad4575b3ef9" providerId="ADAL" clId="{9A49C251-DF4E-4AE5-B3D8-6CC2431CFFC3}" dt="2020-04-27T12:39:12.174" v="5526"/>
          <ac:inkMkLst>
            <pc:docMk/>
            <pc:sldMk cId="0" sldId="274"/>
            <ac:inkMk id="35" creationId="{8202C7C2-B40D-4D07-805E-BFDDED7E3C6E}"/>
          </ac:inkMkLst>
        </pc:inkChg>
        <pc:inkChg chg="add mod">
          <ac:chgData name="仁園 呂" userId="eef67f80-1e14-4c90-a22b-aad4575b3ef9" providerId="ADAL" clId="{9A49C251-DF4E-4AE5-B3D8-6CC2431CFFC3}" dt="2020-04-27T12:39:12.174" v="5526"/>
          <ac:inkMkLst>
            <pc:docMk/>
            <pc:sldMk cId="0" sldId="274"/>
            <ac:inkMk id="36" creationId="{BD2B286A-7D5C-428C-9062-4F06ECD76E30}"/>
          </ac:inkMkLst>
        </pc:inkChg>
        <pc:inkChg chg="add">
          <ac:chgData name="仁園 呂" userId="eef67f80-1e14-4c90-a22b-aad4575b3ef9" providerId="ADAL" clId="{9A49C251-DF4E-4AE5-B3D8-6CC2431CFFC3}" dt="2020-04-27T12:39:08.985" v="5522" actId="9405"/>
          <ac:inkMkLst>
            <pc:docMk/>
            <pc:sldMk cId="0" sldId="274"/>
            <ac:inkMk id="37" creationId="{1AD48AAF-0B54-481A-BFAA-32F7B117FA59}"/>
          </ac:inkMkLst>
        </pc:inkChg>
        <pc:inkChg chg="add">
          <ac:chgData name="仁園 呂" userId="eef67f80-1e14-4c90-a22b-aad4575b3ef9" providerId="ADAL" clId="{9A49C251-DF4E-4AE5-B3D8-6CC2431CFFC3}" dt="2020-04-27T12:39:09.403" v="5523" actId="9405"/>
          <ac:inkMkLst>
            <pc:docMk/>
            <pc:sldMk cId="0" sldId="274"/>
            <ac:inkMk id="38" creationId="{9FB6551A-A8FD-4560-84D8-ED4D970A0D81}"/>
          </ac:inkMkLst>
        </pc:inkChg>
        <pc:inkChg chg="add">
          <ac:chgData name="仁園 呂" userId="eef67f80-1e14-4c90-a22b-aad4575b3ef9" providerId="ADAL" clId="{9A49C251-DF4E-4AE5-B3D8-6CC2431CFFC3}" dt="2020-04-27T12:39:09.851" v="5524" actId="9405"/>
          <ac:inkMkLst>
            <pc:docMk/>
            <pc:sldMk cId="0" sldId="274"/>
            <ac:inkMk id="39" creationId="{A5E1B838-A223-436B-8DE5-0B0C9AC7E759}"/>
          </ac:inkMkLst>
        </pc:inkChg>
        <pc:inkChg chg="add del">
          <ac:chgData name="仁園 呂" userId="eef67f80-1e14-4c90-a22b-aad4575b3ef9" providerId="ADAL" clId="{9A49C251-DF4E-4AE5-B3D8-6CC2431CFFC3}" dt="2020-04-27T12:39:49.696" v="5549"/>
          <ac:inkMkLst>
            <pc:docMk/>
            <pc:sldMk cId="0" sldId="274"/>
            <ac:inkMk id="40" creationId="{F604A713-A621-4C79-BECB-8B2F5BD9E923}"/>
          </ac:inkMkLst>
        </pc:inkChg>
        <pc:inkChg chg="add">
          <ac:chgData name="仁園 呂" userId="eef67f80-1e14-4c90-a22b-aad4575b3ef9" providerId="ADAL" clId="{9A49C251-DF4E-4AE5-B3D8-6CC2431CFFC3}" dt="2020-04-27T12:39:24.624" v="5527" actId="9405"/>
          <ac:inkMkLst>
            <pc:docMk/>
            <pc:sldMk cId="0" sldId="274"/>
            <ac:inkMk id="42" creationId="{96A01555-7EC7-4A81-979E-E448C9B0A949}"/>
          </ac:inkMkLst>
        </pc:inkChg>
        <pc:inkChg chg="add">
          <ac:chgData name="仁園 呂" userId="eef67f80-1e14-4c90-a22b-aad4575b3ef9" providerId="ADAL" clId="{9A49C251-DF4E-4AE5-B3D8-6CC2431CFFC3}" dt="2020-04-27T12:39:26.551" v="5528" actId="9405"/>
          <ac:inkMkLst>
            <pc:docMk/>
            <pc:sldMk cId="0" sldId="274"/>
            <ac:inkMk id="43" creationId="{0ECA1D9C-5FD1-4E42-B77E-C7A6776F3617}"/>
          </ac:inkMkLst>
        </pc:inkChg>
        <pc:inkChg chg="add">
          <ac:chgData name="仁園 呂" userId="eef67f80-1e14-4c90-a22b-aad4575b3ef9" providerId="ADAL" clId="{9A49C251-DF4E-4AE5-B3D8-6CC2431CFFC3}" dt="2020-04-27T12:39:29.032" v="5529" actId="9405"/>
          <ac:inkMkLst>
            <pc:docMk/>
            <pc:sldMk cId="0" sldId="274"/>
            <ac:inkMk id="44" creationId="{6AABBD5C-C437-417D-BBDA-3B796F7DBB5A}"/>
          </ac:inkMkLst>
        </pc:inkChg>
        <pc:inkChg chg="add mod">
          <ac:chgData name="仁園 呂" userId="eef67f80-1e14-4c90-a22b-aad4575b3ef9" providerId="ADAL" clId="{9A49C251-DF4E-4AE5-B3D8-6CC2431CFFC3}" dt="2020-04-27T12:39:34.210" v="5535"/>
          <ac:inkMkLst>
            <pc:docMk/>
            <pc:sldMk cId="0" sldId="274"/>
            <ac:inkMk id="45" creationId="{D4BC2ADC-9831-40EE-9EE3-3EA62F42C778}"/>
          </ac:inkMkLst>
        </pc:inkChg>
        <pc:inkChg chg="add mod">
          <ac:chgData name="仁園 呂" userId="eef67f80-1e14-4c90-a22b-aad4575b3ef9" providerId="ADAL" clId="{9A49C251-DF4E-4AE5-B3D8-6CC2431CFFC3}" dt="2020-04-27T12:39:34.210" v="5535"/>
          <ac:inkMkLst>
            <pc:docMk/>
            <pc:sldMk cId="0" sldId="274"/>
            <ac:inkMk id="46" creationId="{904F9598-DB32-46BD-8991-DDEA54680B3D}"/>
          </ac:inkMkLst>
        </pc:inkChg>
        <pc:inkChg chg="add mod">
          <ac:chgData name="仁園 呂" userId="eef67f80-1e14-4c90-a22b-aad4575b3ef9" providerId="ADAL" clId="{9A49C251-DF4E-4AE5-B3D8-6CC2431CFFC3}" dt="2020-04-27T12:39:34.210" v="5535"/>
          <ac:inkMkLst>
            <pc:docMk/>
            <pc:sldMk cId="0" sldId="274"/>
            <ac:inkMk id="47" creationId="{E29A7FF9-A2A0-4225-9D23-0E14BB3C7DB7}"/>
          </ac:inkMkLst>
        </pc:inkChg>
        <pc:inkChg chg="add mod">
          <ac:chgData name="仁園 呂" userId="eef67f80-1e14-4c90-a22b-aad4575b3ef9" providerId="ADAL" clId="{9A49C251-DF4E-4AE5-B3D8-6CC2431CFFC3}" dt="2020-04-27T12:39:34.210" v="5535"/>
          <ac:inkMkLst>
            <pc:docMk/>
            <pc:sldMk cId="0" sldId="274"/>
            <ac:inkMk id="48" creationId="{C924D41B-ABEF-462F-BB6A-FDDF6E83F448}"/>
          </ac:inkMkLst>
        </pc:inkChg>
        <pc:inkChg chg="add mod">
          <ac:chgData name="仁園 呂" userId="eef67f80-1e14-4c90-a22b-aad4575b3ef9" providerId="ADAL" clId="{9A49C251-DF4E-4AE5-B3D8-6CC2431CFFC3}" dt="2020-04-27T12:39:34.210" v="5535"/>
          <ac:inkMkLst>
            <pc:docMk/>
            <pc:sldMk cId="0" sldId="274"/>
            <ac:inkMk id="49" creationId="{27EF9073-E7B7-451F-9B0C-A9FEF86816DF}"/>
          </ac:inkMkLst>
        </pc:inkChg>
        <pc:inkChg chg="add mod">
          <ac:chgData name="仁園 呂" userId="eef67f80-1e14-4c90-a22b-aad4575b3ef9" providerId="ADAL" clId="{9A49C251-DF4E-4AE5-B3D8-6CC2431CFFC3}" dt="2020-04-27T12:39:38.955" v="5541"/>
          <ac:inkMkLst>
            <pc:docMk/>
            <pc:sldMk cId="0" sldId="274"/>
            <ac:inkMk id="51" creationId="{1E27779E-C099-43A9-ABB8-967724AF8E3E}"/>
          </ac:inkMkLst>
        </pc:inkChg>
        <pc:inkChg chg="add mod">
          <ac:chgData name="仁園 呂" userId="eef67f80-1e14-4c90-a22b-aad4575b3ef9" providerId="ADAL" clId="{9A49C251-DF4E-4AE5-B3D8-6CC2431CFFC3}" dt="2020-04-27T12:39:38.955" v="5541"/>
          <ac:inkMkLst>
            <pc:docMk/>
            <pc:sldMk cId="0" sldId="274"/>
            <ac:inkMk id="52" creationId="{274156CF-FA47-4EBD-ABAE-F3E5EA65BC12}"/>
          </ac:inkMkLst>
        </pc:inkChg>
        <pc:inkChg chg="add mod">
          <ac:chgData name="仁園 呂" userId="eef67f80-1e14-4c90-a22b-aad4575b3ef9" providerId="ADAL" clId="{9A49C251-DF4E-4AE5-B3D8-6CC2431CFFC3}" dt="2020-04-27T12:39:38.955" v="5541"/>
          <ac:inkMkLst>
            <pc:docMk/>
            <pc:sldMk cId="0" sldId="274"/>
            <ac:inkMk id="53" creationId="{16BFC170-BF7F-42BE-B9F2-AB2342B456B2}"/>
          </ac:inkMkLst>
        </pc:inkChg>
        <pc:inkChg chg="add mod">
          <ac:chgData name="仁園 呂" userId="eef67f80-1e14-4c90-a22b-aad4575b3ef9" providerId="ADAL" clId="{9A49C251-DF4E-4AE5-B3D8-6CC2431CFFC3}" dt="2020-04-27T12:39:38.955" v="5541"/>
          <ac:inkMkLst>
            <pc:docMk/>
            <pc:sldMk cId="0" sldId="274"/>
            <ac:inkMk id="54" creationId="{9EE23A42-2240-4451-8DDD-687DB76C9307}"/>
          </ac:inkMkLst>
        </pc:inkChg>
        <pc:inkChg chg="add mod">
          <ac:chgData name="仁園 呂" userId="eef67f80-1e14-4c90-a22b-aad4575b3ef9" providerId="ADAL" clId="{9A49C251-DF4E-4AE5-B3D8-6CC2431CFFC3}" dt="2020-04-27T12:39:38.955" v="5541"/>
          <ac:inkMkLst>
            <pc:docMk/>
            <pc:sldMk cId="0" sldId="274"/>
            <ac:inkMk id="55" creationId="{5725BE1B-B88E-4560-B141-8126A7EE22ED}"/>
          </ac:inkMkLst>
        </pc:inkChg>
        <pc:inkChg chg="add mod">
          <ac:chgData name="仁園 呂" userId="eef67f80-1e14-4c90-a22b-aad4575b3ef9" providerId="ADAL" clId="{9A49C251-DF4E-4AE5-B3D8-6CC2431CFFC3}" dt="2020-04-27T12:39:43.061" v="5548"/>
          <ac:inkMkLst>
            <pc:docMk/>
            <pc:sldMk cId="0" sldId="274"/>
            <ac:inkMk id="57" creationId="{787CB88C-F3C0-4E6E-8EF2-0CE5117A61A9}"/>
          </ac:inkMkLst>
        </pc:inkChg>
        <pc:inkChg chg="add mod">
          <ac:chgData name="仁園 呂" userId="eef67f80-1e14-4c90-a22b-aad4575b3ef9" providerId="ADAL" clId="{9A49C251-DF4E-4AE5-B3D8-6CC2431CFFC3}" dt="2020-04-27T12:39:43.061" v="5548"/>
          <ac:inkMkLst>
            <pc:docMk/>
            <pc:sldMk cId="0" sldId="274"/>
            <ac:inkMk id="58" creationId="{F8916959-5666-452B-8A40-6A60966E7957}"/>
          </ac:inkMkLst>
        </pc:inkChg>
        <pc:inkChg chg="add mod">
          <ac:chgData name="仁園 呂" userId="eef67f80-1e14-4c90-a22b-aad4575b3ef9" providerId="ADAL" clId="{9A49C251-DF4E-4AE5-B3D8-6CC2431CFFC3}" dt="2020-04-27T12:39:43.061" v="5548"/>
          <ac:inkMkLst>
            <pc:docMk/>
            <pc:sldMk cId="0" sldId="274"/>
            <ac:inkMk id="59" creationId="{5CDC002B-BEDA-4F11-B222-36D4807BF1ED}"/>
          </ac:inkMkLst>
        </pc:inkChg>
        <pc:inkChg chg="add mod">
          <ac:chgData name="仁園 呂" userId="eef67f80-1e14-4c90-a22b-aad4575b3ef9" providerId="ADAL" clId="{9A49C251-DF4E-4AE5-B3D8-6CC2431CFFC3}" dt="2020-04-27T12:39:43.061" v="5548"/>
          <ac:inkMkLst>
            <pc:docMk/>
            <pc:sldMk cId="0" sldId="274"/>
            <ac:inkMk id="60" creationId="{DD655A07-B8FE-42CC-B5BF-14FF06F067DB}"/>
          </ac:inkMkLst>
        </pc:inkChg>
        <pc:inkChg chg="add mod">
          <ac:chgData name="仁園 呂" userId="eef67f80-1e14-4c90-a22b-aad4575b3ef9" providerId="ADAL" clId="{9A49C251-DF4E-4AE5-B3D8-6CC2431CFFC3}" dt="2020-04-27T12:39:43.061" v="5548"/>
          <ac:inkMkLst>
            <pc:docMk/>
            <pc:sldMk cId="0" sldId="274"/>
            <ac:inkMk id="61" creationId="{F6082B59-FDF5-40F0-A6C9-91AE68AADD4D}"/>
          </ac:inkMkLst>
        </pc:inkChg>
        <pc:inkChg chg="add mod">
          <ac:chgData name="仁園 呂" userId="eef67f80-1e14-4c90-a22b-aad4575b3ef9" providerId="ADAL" clId="{9A49C251-DF4E-4AE5-B3D8-6CC2431CFFC3}" dt="2020-04-27T12:39:43.061" v="5548"/>
          <ac:inkMkLst>
            <pc:docMk/>
            <pc:sldMk cId="0" sldId="274"/>
            <ac:inkMk id="62" creationId="{0A4143BC-7BAD-4BD1-BA7F-BDF6B416CCD5}"/>
          </ac:inkMkLst>
        </pc:inkChg>
        <pc:inkChg chg="add del">
          <ac:chgData name="仁園 呂" userId="eef67f80-1e14-4c90-a22b-aad4575b3ef9" providerId="ADAL" clId="{9A49C251-DF4E-4AE5-B3D8-6CC2431CFFC3}" dt="2020-04-27T12:40:00.637" v="5552"/>
          <ac:inkMkLst>
            <pc:docMk/>
            <pc:sldMk cId="0" sldId="274"/>
            <ac:inkMk id="22528" creationId="{3BAB7024-A6E9-41B8-8D10-93E5C1CB224B}"/>
          </ac:inkMkLst>
        </pc:inkChg>
        <pc:inkChg chg="add del">
          <ac:chgData name="仁園 呂" userId="eef67f80-1e14-4c90-a22b-aad4575b3ef9" providerId="ADAL" clId="{9A49C251-DF4E-4AE5-B3D8-6CC2431CFFC3}" dt="2020-04-27T12:40:00.638" v="5553"/>
          <ac:inkMkLst>
            <pc:docMk/>
            <pc:sldMk cId="0" sldId="274"/>
            <ac:inkMk id="22529" creationId="{AEF52498-23BA-4B03-AB75-93A17F496B31}"/>
          </ac:inkMkLst>
        </pc:inkChg>
        <pc:inkChg chg="add mod">
          <ac:chgData name="仁園 呂" userId="eef67f80-1e14-4c90-a22b-aad4575b3ef9" providerId="ADAL" clId="{9A49C251-DF4E-4AE5-B3D8-6CC2431CFFC3}" dt="2020-04-27T12:40:02.964" v="5556"/>
          <ac:inkMkLst>
            <pc:docMk/>
            <pc:sldMk cId="0" sldId="274"/>
            <ac:inkMk id="22531" creationId="{4C57B5AF-7E2B-47D2-9BAE-AEF159BB8B0E}"/>
          </ac:inkMkLst>
        </pc:inkChg>
        <pc:inkChg chg="add mod">
          <ac:chgData name="仁園 呂" userId="eef67f80-1e14-4c90-a22b-aad4575b3ef9" providerId="ADAL" clId="{9A49C251-DF4E-4AE5-B3D8-6CC2431CFFC3}" dt="2020-04-27T12:40:02.964" v="5556"/>
          <ac:inkMkLst>
            <pc:docMk/>
            <pc:sldMk cId="0" sldId="274"/>
            <ac:inkMk id="22532" creationId="{F410E1B2-81C7-4A25-AF8C-A28E62420F50}"/>
          </ac:inkMkLst>
        </pc:inkChg>
        <pc:inkChg chg="add mod">
          <ac:chgData name="仁園 呂" userId="eef67f80-1e14-4c90-a22b-aad4575b3ef9" providerId="ADAL" clId="{9A49C251-DF4E-4AE5-B3D8-6CC2431CFFC3}" dt="2020-04-27T12:40:13.211" v="5563"/>
          <ac:inkMkLst>
            <pc:docMk/>
            <pc:sldMk cId="0" sldId="274"/>
            <ac:inkMk id="22534" creationId="{7317B2C0-E616-4DD2-831A-730B4F222B6A}"/>
          </ac:inkMkLst>
        </pc:inkChg>
        <pc:inkChg chg="add mod">
          <ac:chgData name="仁園 呂" userId="eef67f80-1e14-4c90-a22b-aad4575b3ef9" providerId="ADAL" clId="{9A49C251-DF4E-4AE5-B3D8-6CC2431CFFC3}" dt="2020-04-27T12:40:13.211" v="5563"/>
          <ac:inkMkLst>
            <pc:docMk/>
            <pc:sldMk cId="0" sldId="274"/>
            <ac:inkMk id="22535" creationId="{A3A14579-CBCA-4177-8D23-905CB72CDCD2}"/>
          </ac:inkMkLst>
        </pc:inkChg>
        <pc:inkChg chg="add mod">
          <ac:chgData name="仁園 呂" userId="eef67f80-1e14-4c90-a22b-aad4575b3ef9" providerId="ADAL" clId="{9A49C251-DF4E-4AE5-B3D8-6CC2431CFFC3}" dt="2020-04-27T12:40:13.211" v="5563"/>
          <ac:inkMkLst>
            <pc:docMk/>
            <pc:sldMk cId="0" sldId="274"/>
            <ac:inkMk id="22536" creationId="{1B4605CD-02AE-4057-85EA-3A680B025745}"/>
          </ac:inkMkLst>
        </pc:inkChg>
        <pc:inkChg chg="add mod">
          <ac:chgData name="仁園 呂" userId="eef67f80-1e14-4c90-a22b-aad4575b3ef9" providerId="ADAL" clId="{9A49C251-DF4E-4AE5-B3D8-6CC2431CFFC3}" dt="2020-04-27T12:40:13.211" v="5563"/>
          <ac:inkMkLst>
            <pc:docMk/>
            <pc:sldMk cId="0" sldId="274"/>
            <ac:inkMk id="22537" creationId="{4D719A82-EB29-462E-BDB2-B7E7DCE8E365}"/>
          </ac:inkMkLst>
        </pc:inkChg>
        <pc:inkChg chg="add mod">
          <ac:chgData name="仁園 呂" userId="eef67f80-1e14-4c90-a22b-aad4575b3ef9" providerId="ADAL" clId="{9A49C251-DF4E-4AE5-B3D8-6CC2431CFFC3}" dt="2020-04-27T12:40:13.211" v="5563"/>
          <ac:inkMkLst>
            <pc:docMk/>
            <pc:sldMk cId="0" sldId="274"/>
            <ac:inkMk id="22538" creationId="{02E36F95-E2E4-41BD-B83C-80668AD950DD}"/>
          </ac:inkMkLst>
        </pc:inkChg>
        <pc:inkChg chg="add mod">
          <ac:chgData name="仁園 呂" userId="eef67f80-1e14-4c90-a22b-aad4575b3ef9" providerId="ADAL" clId="{9A49C251-DF4E-4AE5-B3D8-6CC2431CFFC3}" dt="2020-04-27T12:40:13.211" v="5563"/>
          <ac:inkMkLst>
            <pc:docMk/>
            <pc:sldMk cId="0" sldId="274"/>
            <ac:inkMk id="22539" creationId="{C5C70B06-067A-47A2-A75D-EF0157576376}"/>
          </ac:inkMkLst>
        </pc:inkChg>
        <pc:inkChg chg="add mod">
          <ac:chgData name="仁園 呂" userId="eef67f80-1e14-4c90-a22b-aad4575b3ef9" providerId="ADAL" clId="{9A49C251-DF4E-4AE5-B3D8-6CC2431CFFC3}" dt="2020-04-27T12:40:24.898" v="5588"/>
          <ac:inkMkLst>
            <pc:docMk/>
            <pc:sldMk cId="0" sldId="274"/>
            <ac:inkMk id="22541" creationId="{745DFC87-1E82-43EB-AA94-DCE3BB78C04D}"/>
          </ac:inkMkLst>
        </pc:inkChg>
        <pc:inkChg chg="add mod">
          <ac:chgData name="仁園 呂" userId="eef67f80-1e14-4c90-a22b-aad4575b3ef9" providerId="ADAL" clId="{9A49C251-DF4E-4AE5-B3D8-6CC2431CFFC3}" dt="2020-04-27T12:40:24.898" v="5588"/>
          <ac:inkMkLst>
            <pc:docMk/>
            <pc:sldMk cId="0" sldId="274"/>
            <ac:inkMk id="22542" creationId="{D27CDD1D-9B1F-48CB-9801-D2AF0C08BDC5}"/>
          </ac:inkMkLst>
        </pc:inkChg>
        <pc:inkChg chg="add mod">
          <ac:chgData name="仁園 呂" userId="eef67f80-1e14-4c90-a22b-aad4575b3ef9" providerId="ADAL" clId="{9A49C251-DF4E-4AE5-B3D8-6CC2431CFFC3}" dt="2020-04-27T12:40:24.898" v="5588"/>
          <ac:inkMkLst>
            <pc:docMk/>
            <pc:sldMk cId="0" sldId="274"/>
            <ac:inkMk id="22543" creationId="{246942D8-A63A-4C4B-9E54-87B571EF2BE3}"/>
          </ac:inkMkLst>
        </pc:inkChg>
        <pc:inkChg chg="add mod">
          <ac:chgData name="仁園 呂" userId="eef67f80-1e14-4c90-a22b-aad4575b3ef9" providerId="ADAL" clId="{9A49C251-DF4E-4AE5-B3D8-6CC2431CFFC3}" dt="2020-04-27T12:40:24.898" v="5588"/>
          <ac:inkMkLst>
            <pc:docMk/>
            <pc:sldMk cId="0" sldId="274"/>
            <ac:inkMk id="22544" creationId="{3AF347E3-0CEC-4FE4-8D8F-717568F93F8C}"/>
          </ac:inkMkLst>
        </pc:inkChg>
        <pc:inkChg chg="add mod">
          <ac:chgData name="仁園 呂" userId="eef67f80-1e14-4c90-a22b-aad4575b3ef9" providerId="ADAL" clId="{9A49C251-DF4E-4AE5-B3D8-6CC2431CFFC3}" dt="2020-04-27T12:40:24.898" v="5588"/>
          <ac:inkMkLst>
            <pc:docMk/>
            <pc:sldMk cId="0" sldId="274"/>
            <ac:inkMk id="22545" creationId="{058BD882-62E9-42EB-86D0-3E611D207923}"/>
          </ac:inkMkLst>
        </pc:inkChg>
        <pc:inkChg chg="add mod">
          <ac:chgData name="仁園 呂" userId="eef67f80-1e14-4c90-a22b-aad4575b3ef9" providerId="ADAL" clId="{9A49C251-DF4E-4AE5-B3D8-6CC2431CFFC3}" dt="2020-04-27T12:40:24.898" v="5588"/>
          <ac:inkMkLst>
            <pc:docMk/>
            <pc:sldMk cId="0" sldId="274"/>
            <ac:inkMk id="22546" creationId="{16AAAD7C-F2EC-48C7-96E2-3B4345350AAA}"/>
          </ac:inkMkLst>
        </pc:inkChg>
        <pc:inkChg chg="add mod">
          <ac:chgData name="仁園 呂" userId="eef67f80-1e14-4c90-a22b-aad4575b3ef9" providerId="ADAL" clId="{9A49C251-DF4E-4AE5-B3D8-6CC2431CFFC3}" dt="2020-04-27T12:40:24.898" v="5588"/>
          <ac:inkMkLst>
            <pc:docMk/>
            <pc:sldMk cId="0" sldId="274"/>
            <ac:inkMk id="22547" creationId="{8264A20F-15C5-41B1-B1E2-12270FA8B192}"/>
          </ac:inkMkLst>
        </pc:inkChg>
        <pc:inkChg chg="add mod">
          <ac:chgData name="仁園 呂" userId="eef67f80-1e14-4c90-a22b-aad4575b3ef9" providerId="ADAL" clId="{9A49C251-DF4E-4AE5-B3D8-6CC2431CFFC3}" dt="2020-04-27T12:40:24.898" v="5588"/>
          <ac:inkMkLst>
            <pc:docMk/>
            <pc:sldMk cId="0" sldId="274"/>
            <ac:inkMk id="22549" creationId="{C4A8EB04-675C-4F23-864E-71CD6ED2EEB0}"/>
          </ac:inkMkLst>
        </pc:inkChg>
        <pc:inkChg chg="add mod">
          <ac:chgData name="仁園 呂" userId="eef67f80-1e14-4c90-a22b-aad4575b3ef9" providerId="ADAL" clId="{9A49C251-DF4E-4AE5-B3D8-6CC2431CFFC3}" dt="2020-04-27T12:40:24.898" v="5588"/>
          <ac:inkMkLst>
            <pc:docMk/>
            <pc:sldMk cId="0" sldId="274"/>
            <ac:inkMk id="22550" creationId="{6ACDF317-5F74-47B1-AFAA-EEFB2251E17A}"/>
          </ac:inkMkLst>
        </pc:inkChg>
        <pc:inkChg chg="add mod">
          <ac:chgData name="仁園 呂" userId="eef67f80-1e14-4c90-a22b-aad4575b3ef9" providerId="ADAL" clId="{9A49C251-DF4E-4AE5-B3D8-6CC2431CFFC3}" dt="2020-04-27T12:40:24.898" v="5588"/>
          <ac:inkMkLst>
            <pc:docMk/>
            <pc:sldMk cId="0" sldId="274"/>
            <ac:inkMk id="22551" creationId="{DF0A552A-BDDC-4456-A49B-A92958ECE2D3}"/>
          </ac:inkMkLst>
        </pc:inkChg>
        <pc:inkChg chg="add mod">
          <ac:chgData name="仁園 呂" userId="eef67f80-1e14-4c90-a22b-aad4575b3ef9" providerId="ADAL" clId="{9A49C251-DF4E-4AE5-B3D8-6CC2431CFFC3}" dt="2020-04-27T12:40:24.898" v="5588"/>
          <ac:inkMkLst>
            <pc:docMk/>
            <pc:sldMk cId="0" sldId="274"/>
            <ac:inkMk id="22552" creationId="{AAD40BA2-94B4-4D06-A32A-A72B88D22B93}"/>
          </ac:inkMkLst>
        </pc:inkChg>
        <pc:inkChg chg="add mod">
          <ac:chgData name="仁園 呂" userId="eef67f80-1e14-4c90-a22b-aad4575b3ef9" providerId="ADAL" clId="{9A49C251-DF4E-4AE5-B3D8-6CC2431CFFC3}" dt="2020-04-27T12:40:24.898" v="5588"/>
          <ac:inkMkLst>
            <pc:docMk/>
            <pc:sldMk cId="0" sldId="274"/>
            <ac:inkMk id="22553" creationId="{9D4EA9FF-5758-4A01-8ADA-6F1896B91C12}"/>
          </ac:inkMkLst>
        </pc:inkChg>
        <pc:inkChg chg="add mod">
          <ac:chgData name="仁園 呂" userId="eef67f80-1e14-4c90-a22b-aad4575b3ef9" providerId="ADAL" clId="{9A49C251-DF4E-4AE5-B3D8-6CC2431CFFC3}" dt="2020-04-27T12:40:24.898" v="5588"/>
          <ac:inkMkLst>
            <pc:docMk/>
            <pc:sldMk cId="0" sldId="274"/>
            <ac:inkMk id="22554" creationId="{A9DD47AD-E7F7-45F9-86F3-7A5F50D4BB77}"/>
          </ac:inkMkLst>
        </pc:inkChg>
        <pc:inkChg chg="add mod">
          <ac:chgData name="仁園 呂" userId="eef67f80-1e14-4c90-a22b-aad4575b3ef9" providerId="ADAL" clId="{9A49C251-DF4E-4AE5-B3D8-6CC2431CFFC3}" dt="2020-04-27T12:40:24.898" v="5588"/>
          <ac:inkMkLst>
            <pc:docMk/>
            <pc:sldMk cId="0" sldId="274"/>
            <ac:inkMk id="22555" creationId="{4D973444-98EA-4A2D-BD83-4472DDFF6C13}"/>
          </ac:inkMkLst>
        </pc:inkChg>
        <pc:inkChg chg="add mod">
          <ac:chgData name="仁園 呂" userId="eef67f80-1e14-4c90-a22b-aad4575b3ef9" providerId="ADAL" clId="{9A49C251-DF4E-4AE5-B3D8-6CC2431CFFC3}" dt="2020-04-27T12:40:24.898" v="5588"/>
          <ac:inkMkLst>
            <pc:docMk/>
            <pc:sldMk cId="0" sldId="274"/>
            <ac:inkMk id="22556" creationId="{D35D0E68-6F54-4D96-8701-F33AE8C92272}"/>
          </ac:inkMkLst>
        </pc:inkChg>
        <pc:inkChg chg="add mod">
          <ac:chgData name="仁園 呂" userId="eef67f80-1e14-4c90-a22b-aad4575b3ef9" providerId="ADAL" clId="{9A49C251-DF4E-4AE5-B3D8-6CC2431CFFC3}" dt="2020-04-27T12:40:24.898" v="5588"/>
          <ac:inkMkLst>
            <pc:docMk/>
            <pc:sldMk cId="0" sldId="274"/>
            <ac:inkMk id="22557" creationId="{0DF75614-0A74-4A23-9A65-EF0BAEEC24DE}"/>
          </ac:inkMkLst>
        </pc:inkChg>
        <pc:inkChg chg="add mod">
          <ac:chgData name="仁園 呂" userId="eef67f80-1e14-4c90-a22b-aad4575b3ef9" providerId="ADAL" clId="{9A49C251-DF4E-4AE5-B3D8-6CC2431CFFC3}" dt="2020-04-27T12:40:24.898" v="5588"/>
          <ac:inkMkLst>
            <pc:docMk/>
            <pc:sldMk cId="0" sldId="274"/>
            <ac:inkMk id="22558" creationId="{8BD2A9B3-5B3C-42BF-BB2C-871BFEFDEA9E}"/>
          </ac:inkMkLst>
        </pc:inkChg>
        <pc:inkChg chg="add mod">
          <ac:chgData name="仁園 呂" userId="eef67f80-1e14-4c90-a22b-aad4575b3ef9" providerId="ADAL" clId="{9A49C251-DF4E-4AE5-B3D8-6CC2431CFFC3}" dt="2020-04-27T12:40:24.898" v="5588"/>
          <ac:inkMkLst>
            <pc:docMk/>
            <pc:sldMk cId="0" sldId="274"/>
            <ac:inkMk id="22559" creationId="{B63EAFB8-B223-4133-BDF8-12D4508B431E}"/>
          </ac:inkMkLst>
        </pc:inkChg>
        <pc:inkChg chg="add mod">
          <ac:chgData name="仁園 呂" userId="eef67f80-1e14-4c90-a22b-aad4575b3ef9" providerId="ADAL" clId="{9A49C251-DF4E-4AE5-B3D8-6CC2431CFFC3}" dt="2020-04-27T12:40:24.898" v="5588"/>
          <ac:inkMkLst>
            <pc:docMk/>
            <pc:sldMk cId="0" sldId="274"/>
            <ac:inkMk id="22560" creationId="{44800B30-0D88-4E1E-B6F9-18204FDC1988}"/>
          </ac:inkMkLst>
        </pc:inkChg>
        <pc:inkChg chg="add mod">
          <ac:chgData name="仁園 呂" userId="eef67f80-1e14-4c90-a22b-aad4575b3ef9" providerId="ADAL" clId="{9A49C251-DF4E-4AE5-B3D8-6CC2431CFFC3}" dt="2020-04-27T12:40:24.898" v="5588"/>
          <ac:inkMkLst>
            <pc:docMk/>
            <pc:sldMk cId="0" sldId="274"/>
            <ac:inkMk id="22561" creationId="{5F9CDAAD-6056-413E-93C7-EF44C792EA1E}"/>
          </ac:inkMkLst>
        </pc:inkChg>
        <pc:inkChg chg="add mod">
          <ac:chgData name="仁園 呂" userId="eef67f80-1e14-4c90-a22b-aad4575b3ef9" providerId="ADAL" clId="{9A49C251-DF4E-4AE5-B3D8-6CC2431CFFC3}" dt="2020-04-27T12:40:24.898" v="5588"/>
          <ac:inkMkLst>
            <pc:docMk/>
            <pc:sldMk cId="0" sldId="274"/>
            <ac:inkMk id="22563" creationId="{F2996D77-47DF-49C3-8BAC-C4B4B83FB2A0}"/>
          </ac:inkMkLst>
        </pc:inkChg>
        <pc:inkChg chg="add mod">
          <ac:chgData name="仁園 呂" userId="eef67f80-1e14-4c90-a22b-aad4575b3ef9" providerId="ADAL" clId="{9A49C251-DF4E-4AE5-B3D8-6CC2431CFFC3}" dt="2020-04-27T12:40:24.898" v="5588"/>
          <ac:inkMkLst>
            <pc:docMk/>
            <pc:sldMk cId="0" sldId="274"/>
            <ac:inkMk id="22564" creationId="{EBD2ADFF-5AF4-4141-AFAB-8FFE4E2E599D}"/>
          </ac:inkMkLst>
        </pc:inkChg>
        <pc:inkChg chg="add mod">
          <ac:chgData name="仁園 呂" userId="eef67f80-1e14-4c90-a22b-aad4575b3ef9" providerId="ADAL" clId="{9A49C251-DF4E-4AE5-B3D8-6CC2431CFFC3}" dt="2020-04-27T12:40:44.135" v="5625"/>
          <ac:inkMkLst>
            <pc:docMk/>
            <pc:sldMk cId="0" sldId="274"/>
            <ac:inkMk id="22566" creationId="{F881FCE0-4DD2-4FAF-B0F7-A14220AFF2AB}"/>
          </ac:inkMkLst>
        </pc:inkChg>
        <pc:inkChg chg="add mod">
          <ac:chgData name="仁園 呂" userId="eef67f80-1e14-4c90-a22b-aad4575b3ef9" providerId="ADAL" clId="{9A49C251-DF4E-4AE5-B3D8-6CC2431CFFC3}" dt="2020-04-27T12:40:44.135" v="5625"/>
          <ac:inkMkLst>
            <pc:docMk/>
            <pc:sldMk cId="0" sldId="274"/>
            <ac:inkMk id="22567" creationId="{4027C623-4C33-4D91-912A-A4CD07171EB7}"/>
          </ac:inkMkLst>
        </pc:inkChg>
        <pc:inkChg chg="add mod">
          <ac:chgData name="仁園 呂" userId="eef67f80-1e14-4c90-a22b-aad4575b3ef9" providerId="ADAL" clId="{9A49C251-DF4E-4AE5-B3D8-6CC2431CFFC3}" dt="2020-04-27T12:40:44.135" v="5625"/>
          <ac:inkMkLst>
            <pc:docMk/>
            <pc:sldMk cId="0" sldId="274"/>
            <ac:inkMk id="22568" creationId="{F2D61AE0-4AF1-4487-8F01-1883A7CCAAEE}"/>
          </ac:inkMkLst>
        </pc:inkChg>
        <pc:inkChg chg="add mod">
          <ac:chgData name="仁園 呂" userId="eef67f80-1e14-4c90-a22b-aad4575b3ef9" providerId="ADAL" clId="{9A49C251-DF4E-4AE5-B3D8-6CC2431CFFC3}" dt="2020-04-27T12:40:44.135" v="5625"/>
          <ac:inkMkLst>
            <pc:docMk/>
            <pc:sldMk cId="0" sldId="274"/>
            <ac:inkMk id="22569" creationId="{D8DEE162-B644-4515-A7D6-A3D8DE484865}"/>
          </ac:inkMkLst>
        </pc:inkChg>
        <pc:inkChg chg="add mod">
          <ac:chgData name="仁園 呂" userId="eef67f80-1e14-4c90-a22b-aad4575b3ef9" providerId="ADAL" clId="{9A49C251-DF4E-4AE5-B3D8-6CC2431CFFC3}" dt="2020-04-27T12:40:44.135" v="5625"/>
          <ac:inkMkLst>
            <pc:docMk/>
            <pc:sldMk cId="0" sldId="274"/>
            <ac:inkMk id="22570" creationId="{7D6CD0D5-828D-4535-8500-DD92D97671F1}"/>
          </ac:inkMkLst>
        </pc:inkChg>
        <pc:inkChg chg="add mod">
          <ac:chgData name="仁園 呂" userId="eef67f80-1e14-4c90-a22b-aad4575b3ef9" providerId="ADAL" clId="{9A49C251-DF4E-4AE5-B3D8-6CC2431CFFC3}" dt="2020-04-27T12:40:44.135" v="5625"/>
          <ac:inkMkLst>
            <pc:docMk/>
            <pc:sldMk cId="0" sldId="274"/>
            <ac:inkMk id="22571" creationId="{F736BFA8-8F22-4CD7-A8D7-FF62A92AC424}"/>
          </ac:inkMkLst>
        </pc:inkChg>
        <pc:inkChg chg="add mod">
          <ac:chgData name="仁園 呂" userId="eef67f80-1e14-4c90-a22b-aad4575b3ef9" providerId="ADAL" clId="{9A49C251-DF4E-4AE5-B3D8-6CC2431CFFC3}" dt="2020-04-27T12:40:44.135" v="5625"/>
          <ac:inkMkLst>
            <pc:docMk/>
            <pc:sldMk cId="0" sldId="274"/>
            <ac:inkMk id="22572" creationId="{31702BC9-8B2B-4E3C-A786-3B6450747F7E}"/>
          </ac:inkMkLst>
        </pc:inkChg>
        <pc:inkChg chg="add mod">
          <ac:chgData name="仁園 呂" userId="eef67f80-1e14-4c90-a22b-aad4575b3ef9" providerId="ADAL" clId="{9A49C251-DF4E-4AE5-B3D8-6CC2431CFFC3}" dt="2020-04-27T12:40:44.135" v="5625"/>
          <ac:inkMkLst>
            <pc:docMk/>
            <pc:sldMk cId="0" sldId="274"/>
            <ac:inkMk id="22573" creationId="{22F7A036-5FE3-4EFC-BE4E-6224E940CDFB}"/>
          </ac:inkMkLst>
        </pc:inkChg>
        <pc:inkChg chg="add mod">
          <ac:chgData name="仁園 呂" userId="eef67f80-1e14-4c90-a22b-aad4575b3ef9" providerId="ADAL" clId="{9A49C251-DF4E-4AE5-B3D8-6CC2431CFFC3}" dt="2020-04-27T12:40:44.135" v="5625"/>
          <ac:inkMkLst>
            <pc:docMk/>
            <pc:sldMk cId="0" sldId="274"/>
            <ac:inkMk id="22574" creationId="{D98D005E-CE1B-4FE6-842A-A41F87C03424}"/>
          </ac:inkMkLst>
        </pc:inkChg>
        <pc:inkChg chg="add mod">
          <ac:chgData name="仁園 呂" userId="eef67f80-1e14-4c90-a22b-aad4575b3ef9" providerId="ADAL" clId="{9A49C251-DF4E-4AE5-B3D8-6CC2431CFFC3}" dt="2020-04-27T12:40:44.135" v="5625"/>
          <ac:inkMkLst>
            <pc:docMk/>
            <pc:sldMk cId="0" sldId="274"/>
            <ac:inkMk id="22575" creationId="{1A34B220-87F5-4593-8E88-E33FD68B6EFF}"/>
          </ac:inkMkLst>
        </pc:inkChg>
        <pc:inkChg chg="add mod">
          <ac:chgData name="仁園 呂" userId="eef67f80-1e14-4c90-a22b-aad4575b3ef9" providerId="ADAL" clId="{9A49C251-DF4E-4AE5-B3D8-6CC2431CFFC3}" dt="2020-04-27T12:40:44.135" v="5625"/>
          <ac:inkMkLst>
            <pc:docMk/>
            <pc:sldMk cId="0" sldId="274"/>
            <ac:inkMk id="22576" creationId="{56ED6DE5-2050-42BF-B4FB-61CC6B431C0D}"/>
          </ac:inkMkLst>
        </pc:inkChg>
        <pc:inkChg chg="add mod">
          <ac:chgData name="仁園 呂" userId="eef67f80-1e14-4c90-a22b-aad4575b3ef9" providerId="ADAL" clId="{9A49C251-DF4E-4AE5-B3D8-6CC2431CFFC3}" dt="2020-04-27T12:40:44.135" v="5625"/>
          <ac:inkMkLst>
            <pc:docMk/>
            <pc:sldMk cId="0" sldId="274"/>
            <ac:inkMk id="22577" creationId="{E1D936CE-C24A-467F-BEF0-C3AB0125F81C}"/>
          </ac:inkMkLst>
        </pc:inkChg>
        <pc:inkChg chg="add mod">
          <ac:chgData name="仁園 呂" userId="eef67f80-1e14-4c90-a22b-aad4575b3ef9" providerId="ADAL" clId="{9A49C251-DF4E-4AE5-B3D8-6CC2431CFFC3}" dt="2020-04-27T12:40:44.135" v="5625"/>
          <ac:inkMkLst>
            <pc:docMk/>
            <pc:sldMk cId="0" sldId="274"/>
            <ac:inkMk id="22578" creationId="{C2BC08AF-ADD6-4F38-B17A-828520459A78}"/>
          </ac:inkMkLst>
        </pc:inkChg>
        <pc:inkChg chg="add mod">
          <ac:chgData name="仁園 呂" userId="eef67f80-1e14-4c90-a22b-aad4575b3ef9" providerId="ADAL" clId="{9A49C251-DF4E-4AE5-B3D8-6CC2431CFFC3}" dt="2020-04-27T12:40:44.135" v="5625"/>
          <ac:inkMkLst>
            <pc:docMk/>
            <pc:sldMk cId="0" sldId="274"/>
            <ac:inkMk id="22579" creationId="{DB023AD5-2CDD-4980-AD01-624C028154DB}"/>
          </ac:inkMkLst>
        </pc:inkChg>
        <pc:inkChg chg="add mod">
          <ac:chgData name="仁園 呂" userId="eef67f80-1e14-4c90-a22b-aad4575b3ef9" providerId="ADAL" clId="{9A49C251-DF4E-4AE5-B3D8-6CC2431CFFC3}" dt="2020-04-27T12:40:44.135" v="5625"/>
          <ac:inkMkLst>
            <pc:docMk/>
            <pc:sldMk cId="0" sldId="274"/>
            <ac:inkMk id="22580" creationId="{5FBD46A5-096E-49E2-8A5D-F4171DF3DCEC}"/>
          </ac:inkMkLst>
        </pc:inkChg>
        <pc:inkChg chg="add mod">
          <ac:chgData name="仁園 呂" userId="eef67f80-1e14-4c90-a22b-aad4575b3ef9" providerId="ADAL" clId="{9A49C251-DF4E-4AE5-B3D8-6CC2431CFFC3}" dt="2020-04-27T12:40:44.135" v="5625"/>
          <ac:inkMkLst>
            <pc:docMk/>
            <pc:sldMk cId="0" sldId="274"/>
            <ac:inkMk id="22581" creationId="{852D6168-B85E-4BC4-A780-B8EABD6CFAC7}"/>
          </ac:inkMkLst>
        </pc:inkChg>
        <pc:inkChg chg="add mod">
          <ac:chgData name="仁園 呂" userId="eef67f80-1e14-4c90-a22b-aad4575b3ef9" providerId="ADAL" clId="{9A49C251-DF4E-4AE5-B3D8-6CC2431CFFC3}" dt="2020-04-27T12:40:44.135" v="5625"/>
          <ac:inkMkLst>
            <pc:docMk/>
            <pc:sldMk cId="0" sldId="274"/>
            <ac:inkMk id="22582" creationId="{28469BC4-1990-47AD-9E3B-4F8D4058602D}"/>
          </ac:inkMkLst>
        </pc:inkChg>
        <pc:inkChg chg="add mod">
          <ac:chgData name="仁園 呂" userId="eef67f80-1e14-4c90-a22b-aad4575b3ef9" providerId="ADAL" clId="{9A49C251-DF4E-4AE5-B3D8-6CC2431CFFC3}" dt="2020-04-27T12:40:44.135" v="5625"/>
          <ac:inkMkLst>
            <pc:docMk/>
            <pc:sldMk cId="0" sldId="274"/>
            <ac:inkMk id="22583" creationId="{47A5E2AA-A3ED-4ACE-BE9A-8184BF8D8301}"/>
          </ac:inkMkLst>
        </pc:inkChg>
        <pc:inkChg chg="add mod">
          <ac:chgData name="仁園 呂" userId="eef67f80-1e14-4c90-a22b-aad4575b3ef9" providerId="ADAL" clId="{9A49C251-DF4E-4AE5-B3D8-6CC2431CFFC3}" dt="2020-04-27T12:40:44.135" v="5625"/>
          <ac:inkMkLst>
            <pc:docMk/>
            <pc:sldMk cId="0" sldId="274"/>
            <ac:inkMk id="22584" creationId="{D9FA25C2-1029-400F-AC2A-5A0C281FB242}"/>
          </ac:inkMkLst>
        </pc:inkChg>
        <pc:inkChg chg="add mod">
          <ac:chgData name="仁園 呂" userId="eef67f80-1e14-4c90-a22b-aad4575b3ef9" providerId="ADAL" clId="{9A49C251-DF4E-4AE5-B3D8-6CC2431CFFC3}" dt="2020-04-27T12:40:44.135" v="5625"/>
          <ac:inkMkLst>
            <pc:docMk/>
            <pc:sldMk cId="0" sldId="274"/>
            <ac:inkMk id="22585" creationId="{45D4B163-5249-45B9-9390-8DA6C13D4F33}"/>
          </ac:inkMkLst>
        </pc:inkChg>
        <pc:inkChg chg="add mod">
          <ac:chgData name="仁園 呂" userId="eef67f80-1e14-4c90-a22b-aad4575b3ef9" providerId="ADAL" clId="{9A49C251-DF4E-4AE5-B3D8-6CC2431CFFC3}" dt="2020-04-27T12:40:44.135" v="5625"/>
          <ac:inkMkLst>
            <pc:docMk/>
            <pc:sldMk cId="0" sldId="274"/>
            <ac:inkMk id="22586" creationId="{E1953E3D-C940-4ABB-8FB7-5573A6467379}"/>
          </ac:inkMkLst>
        </pc:inkChg>
        <pc:inkChg chg="add mod">
          <ac:chgData name="仁園 呂" userId="eef67f80-1e14-4c90-a22b-aad4575b3ef9" providerId="ADAL" clId="{9A49C251-DF4E-4AE5-B3D8-6CC2431CFFC3}" dt="2020-04-27T12:40:44.135" v="5625"/>
          <ac:inkMkLst>
            <pc:docMk/>
            <pc:sldMk cId="0" sldId="274"/>
            <ac:inkMk id="22587" creationId="{4C8A1012-A0A6-4B6E-8EF2-7C31457015BB}"/>
          </ac:inkMkLst>
        </pc:inkChg>
        <pc:inkChg chg="add mod">
          <ac:chgData name="仁園 呂" userId="eef67f80-1e14-4c90-a22b-aad4575b3ef9" providerId="ADAL" clId="{9A49C251-DF4E-4AE5-B3D8-6CC2431CFFC3}" dt="2020-04-27T12:40:44.135" v="5625"/>
          <ac:inkMkLst>
            <pc:docMk/>
            <pc:sldMk cId="0" sldId="274"/>
            <ac:inkMk id="22588" creationId="{8DD4C63D-37EB-4E92-909E-ED4C3BC07EC0}"/>
          </ac:inkMkLst>
        </pc:inkChg>
        <pc:inkChg chg="add mod">
          <ac:chgData name="仁園 呂" userId="eef67f80-1e14-4c90-a22b-aad4575b3ef9" providerId="ADAL" clId="{9A49C251-DF4E-4AE5-B3D8-6CC2431CFFC3}" dt="2020-04-27T12:40:44.135" v="5625"/>
          <ac:inkMkLst>
            <pc:docMk/>
            <pc:sldMk cId="0" sldId="274"/>
            <ac:inkMk id="22589" creationId="{7A2B3E04-DD0A-41A3-B2A1-14705C7649FA}"/>
          </ac:inkMkLst>
        </pc:inkChg>
        <pc:inkChg chg="add mod">
          <ac:chgData name="仁園 呂" userId="eef67f80-1e14-4c90-a22b-aad4575b3ef9" providerId="ADAL" clId="{9A49C251-DF4E-4AE5-B3D8-6CC2431CFFC3}" dt="2020-04-27T12:40:44.135" v="5625"/>
          <ac:inkMkLst>
            <pc:docMk/>
            <pc:sldMk cId="0" sldId="274"/>
            <ac:inkMk id="22590" creationId="{18B32410-D10D-4D7A-BAAB-6144ADCB130D}"/>
          </ac:inkMkLst>
        </pc:inkChg>
        <pc:inkChg chg="add mod">
          <ac:chgData name="仁園 呂" userId="eef67f80-1e14-4c90-a22b-aad4575b3ef9" providerId="ADAL" clId="{9A49C251-DF4E-4AE5-B3D8-6CC2431CFFC3}" dt="2020-04-27T12:40:44.135" v="5625"/>
          <ac:inkMkLst>
            <pc:docMk/>
            <pc:sldMk cId="0" sldId="274"/>
            <ac:inkMk id="22591" creationId="{45C5AFB2-5FAB-4E8E-A70C-5052D73BD7C4}"/>
          </ac:inkMkLst>
        </pc:inkChg>
        <pc:inkChg chg="add mod">
          <ac:chgData name="仁園 呂" userId="eef67f80-1e14-4c90-a22b-aad4575b3ef9" providerId="ADAL" clId="{9A49C251-DF4E-4AE5-B3D8-6CC2431CFFC3}" dt="2020-04-27T12:40:44.135" v="5625"/>
          <ac:inkMkLst>
            <pc:docMk/>
            <pc:sldMk cId="0" sldId="274"/>
            <ac:inkMk id="22592" creationId="{E3BDB5AA-C81D-4D49-9CA7-DF8DF8C7C9E2}"/>
          </ac:inkMkLst>
        </pc:inkChg>
        <pc:inkChg chg="add mod">
          <ac:chgData name="仁園 呂" userId="eef67f80-1e14-4c90-a22b-aad4575b3ef9" providerId="ADAL" clId="{9A49C251-DF4E-4AE5-B3D8-6CC2431CFFC3}" dt="2020-04-27T12:40:44.135" v="5625"/>
          <ac:inkMkLst>
            <pc:docMk/>
            <pc:sldMk cId="0" sldId="274"/>
            <ac:inkMk id="22593" creationId="{5F78BEB2-1EC1-45EC-883C-114FFA8F42AD}"/>
          </ac:inkMkLst>
        </pc:inkChg>
        <pc:inkChg chg="add mod">
          <ac:chgData name="仁園 呂" userId="eef67f80-1e14-4c90-a22b-aad4575b3ef9" providerId="ADAL" clId="{9A49C251-DF4E-4AE5-B3D8-6CC2431CFFC3}" dt="2020-04-27T12:40:44.135" v="5625"/>
          <ac:inkMkLst>
            <pc:docMk/>
            <pc:sldMk cId="0" sldId="274"/>
            <ac:inkMk id="22594" creationId="{3893B131-3ADC-4B38-84B4-27D4A87CD9AA}"/>
          </ac:inkMkLst>
        </pc:inkChg>
        <pc:inkChg chg="add mod">
          <ac:chgData name="仁園 呂" userId="eef67f80-1e14-4c90-a22b-aad4575b3ef9" providerId="ADAL" clId="{9A49C251-DF4E-4AE5-B3D8-6CC2431CFFC3}" dt="2020-04-27T12:40:44.135" v="5625"/>
          <ac:inkMkLst>
            <pc:docMk/>
            <pc:sldMk cId="0" sldId="274"/>
            <ac:inkMk id="22595" creationId="{C775ADDE-3C15-4924-8A2A-05BCF3C05CE7}"/>
          </ac:inkMkLst>
        </pc:inkChg>
        <pc:inkChg chg="add mod">
          <ac:chgData name="仁園 呂" userId="eef67f80-1e14-4c90-a22b-aad4575b3ef9" providerId="ADAL" clId="{9A49C251-DF4E-4AE5-B3D8-6CC2431CFFC3}" dt="2020-04-27T12:40:44.135" v="5625"/>
          <ac:inkMkLst>
            <pc:docMk/>
            <pc:sldMk cId="0" sldId="274"/>
            <ac:inkMk id="22596" creationId="{8A22BB68-403D-4228-82E6-E810F7D6527C}"/>
          </ac:inkMkLst>
        </pc:inkChg>
        <pc:inkChg chg="add mod">
          <ac:chgData name="仁園 呂" userId="eef67f80-1e14-4c90-a22b-aad4575b3ef9" providerId="ADAL" clId="{9A49C251-DF4E-4AE5-B3D8-6CC2431CFFC3}" dt="2020-04-27T12:40:44.135" v="5625"/>
          <ac:inkMkLst>
            <pc:docMk/>
            <pc:sldMk cId="0" sldId="274"/>
            <ac:inkMk id="22597" creationId="{1CFE13B7-1EBC-4FB9-AF50-F01DE1041424}"/>
          </ac:inkMkLst>
        </pc:inkChg>
        <pc:inkChg chg="add mod">
          <ac:chgData name="仁園 呂" userId="eef67f80-1e14-4c90-a22b-aad4575b3ef9" providerId="ADAL" clId="{9A49C251-DF4E-4AE5-B3D8-6CC2431CFFC3}" dt="2020-04-27T12:40:44.135" v="5625"/>
          <ac:inkMkLst>
            <pc:docMk/>
            <pc:sldMk cId="0" sldId="274"/>
            <ac:inkMk id="22598" creationId="{4A033861-9265-42D5-9AAC-147339BAD340}"/>
          </ac:inkMkLst>
        </pc:inkChg>
        <pc:inkChg chg="add mod">
          <ac:chgData name="仁園 呂" userId="eef67f80-1e14-4c90-a22b-aad4575b3ef9" providerId="ADAL" clId="{9A49C251-DF4E-4AE5-B3D8-6CC2431CFFC3}" dt="2020-04-27T12:40:44.135" v="5625"/>
          <ac:inkMkLst>
            <pc:docMk/>
            <pc:sldMk cId="0" sldId="274"/>
            <ac:inkMk id="22599" creationId="{F569316E-83B9-4A70-954F-EC3CBA1D0135}"/>
          </ac:inkMkLst>
        </pc:inkChg>
        <pc:inkChg chg="add mod">
          <ac:chgData name="仁園 呂" userId="eef67f80-1e14-4c90-a22b-aad4575b3ef9" providerId="ADAL" clId="{9A49C251-DF4E-4AE5-B3D8-6CC2431CFFC3}" dt="2020-04-27T12:40:44.135" v="5625"/>
          <ac:inkMkLst>
            <pc:docMk/>
            <pc:sldMk cId="0" sldId="274"/>
            <ac:inkMk id="22600" creationId="{9AD114AE-2770-4E0B-8DE1-FF050FBF8415}"/>
          </ac:inkMkLst>
        </pc:inkChg>
        <pc:inkChg chg="add mod">
          <ac:chgData name="仁園 呂" userId="eef67f80-1e14-4c90-a22b-aad4575b3ef9" providerId="ADAL" clId="{9A49C251-DF4E-4AE5-B3D8-6CC2431CFFC3}" dt="2020-04-27T12:40:44.135" v="5625"/>
          <ac:inkMkLst>
            <pc:docMk/>
            <pc:sldMk cId="0" sldId="274"/>
            <ac:inkMk id="22601" creationId="{24EFF6E0-08C8-42FC-8FBF-7C0B2888E88A}"/>
          </ac:inkMkLst>
        </pc:inkChg>
        <pc:inkChg chg="add mod">
          <ac:chgData name="仁園 呂" userId="eef67f80-1e14-4c90-a22b-aad4575b3ef9" providerId="ADAL" clId="{9A49C251-DF4E-4AE5-B3D8-6CC2431CFFC3}" dt="2020-04-27T12:40:46.571" v="5628"/>
          <ac:inkMkLst>
            <pc:docMk/>
            <pc:sldMk cId="0" sldId="274"/>
            <ac:inkMk id="22603" creationId="{6D39A6D9-C9F9-42BB-AC25-8DBD2422C37A}"/>
          </ac:inkMkLst>
        </pc:inkChg>
        <pc:inkChg chg="add mod">
          <ac:chgData name="仁園 呂" userId="eef67f80-1e14-4c90-a22b-aad4575b3ef9" providerId="ADAL" clId="{9A49C251-DF4E-4AE5-B3D8-6CC2431CFFC3}" dt="2020-04-27T12:40:46.571" v="5628"/>
          <ac:inkMkLst>
            <pc:docMk/>
            <pc:sldMk cId="0" sldId="274"/>
            <ac:inkMk id="22604" creationId="{283A7F86-E3CC-44A8-85D1-8D997281054A}"/>
          </ac:inkMkLst>
        </pc:inkChg>
        <pc:inkChg chg="add mod">
          <ac:chgData name="仁園 呂" userId="eef67f80-1e14-4c90-a22b-aad4575b3ef9" providerId="ADAL" clId="{9A49C251-DF4E-4AE5-B3D8-6CC2431CFFC3}" dt="2020-04-27T12:40:53.600" v="5632"/>
          <ac:inkMkLst>
            <pc:docMk/>
            <pc:sldMk cId="0" sldId="274"/>
            <ac:inkMk id="22606" creationId="{A55380A0-9A3A-40B6-94B5-A4AB73DC810C}"/>
          </ac:inkMkLst>
        </pc:inkChg>
        <pc:inkChg chg="add mod">
          <ac:chgData name="仁園 呂" userId="eef67f80-1e14-4c90-a22b-aad4575b3ef9" providerId="ADAL" clId="{9A49C251-DF4E-4AE5-B3D8-6CC2431CFFC3}" dt="2020-04-27T12:40:53.600" v="5632"/>
          <ac:inkMkLst>
            <pc:docMk/>
            <pc:sldMk cId="0" sldId="274"/>
            <ac:inkMk id="22607" creationId="{E1DC5DF4-CA33-4492-948B-B0C089E2CD96}"/>
          </ac:inkMkLst>
        </pc:inkChg>
        <pc:inkChg chg="add del">
          <ac:chgData name="仁園 呂" userId="eef67f80-1e14-4c90-a22b-aad4575b3ef9" providerId="ADAL" clId="{9A49C251-DF4E-4AE5-B3D8-6CC2431CFFC3}" dt="2020-04-27T12:40:57.922" v="5635"/>
          <ac:inkMkLst>
            <pc:docMk/>
            <pc:sldMk cId="0" sldId="274"/>
            <ac:inkMk id="22608" creationId="{B607A66F-D267-4FB6-B8AB-7959DDAE4621}"/>
          </ac:inkMkLst>
        </pc:inkChg>
        <pc:inkChg chg="add del">
          <ac:chgData name="仁園 呂" userId="eef67f80-1e14-4c90-a22b-aad4575b3ef9" providerId="ADAL" clId="{9A49C251-DF4E-4AE5-B3D8-6CC2431CFFC3}" dt="2020-04-27T12:40:57.922" v="5634"/>
          <ac:inkMkLst>
            <pc:docMk/>
            <pc:sldMk cId="0" sldId="274"/>
            <ac:inkMk id="22610" creationId="{077E0D59-439A-4D15-A1B9-D916D7079876}"/>
          </ac:inkMkLst>
        </pc:inkChg>
        <pc:inkChg chg="add mod">
          <ac:chgData name="仁園 呂" userId="eef67f80-1e14-4c90-a22b-aad4575b3ef9" providerId="ADAL" clId="{9A49C251-DF4E-4AE5-B3D8-6CC2431CFFC3}" dt="2020-04-27T12:41:00.338" v="5638"/>
          <ac:inkMkLst>
            <pc:docMk/>
            <pc:sldMk cId="0" sldId="274"/>
            <ac:inkMk id="22611" creationId="{4EE311AA-78A9-4203-88EB-7FC6328CEA46}"/>
          </ac:inkMkLst>
        </pc:inkChg>
        <pc:inkChg chg="add mod">
          <ac:chgData name="仁園 呂" userId="eef67f80-1e14-4c90-a22b-aad4575b3ef9" providerId="ADAL" clId="{9A49C251-DF4E-4AE5-B3D8-6CC2431CFFC3}" dt="2020-04-27T12:41:00.338" v="5638"/>
          <ac:inkMkLst>
            <pc:docMk/>
            <pc:sldMk cId="0" sldId="274"/>
            <ac:inkMk id="22612" creationId="{A340B764-B426-4C9A-96CD-8785C4B7F417}"/>
          </ac:inkMkLst>
        </pc:inkChg>
      </pc:sldChg>
      <pc:sldChg chg="addSp modSp del mod ord modTransition modAnim">
        <pc:chgData name="仁園 呂" userId="eef67f80-1e14-4c90-a22b-aad4575b3ef9" providerId="ADAL" clId="{9A49C251-DF4E-4AE5-B3D8-6CC2431CFFC3}" dt="2020-05-09T09:41:22.888" v="7195" actId="47"/>
        <pc:sldMkLst>
          <pc:docMk/>
          <pc:sldMk cId="0" sldId="275"/>
        </pc:sldMkLst>
        <pc:spChg chg="mod">
          <ac:chgData name="仁園 呂" userId="eef67f80-1e14-4c90-a22b-aad4575b3ef9" providerId="ADAL" clId="{9A49C251-DF4E-4AE5-B3D8-6CC2431CFFC3}" dt="2020-04-27T10:10:50.718" v="5268" actId="6549"/>
          <ac:spMkLst>
            <pc:docMk/>
            <pc:sldMk cId="0" sldId="275"/>
            <ac:spMk id="2" creationId="{00000000-0000-0000-0000-000000000000}"/>
          </ac:spMkLst>
        </pc:spChg>
        <pc:spChg chg="mod">
          <ac:chgData name="仁園 呂" userId="eef67f80-1e14-4c90-a22b-aad4575b3ef9" providerId="ADAL" clId="{9A49C251-DF4E-4AE5-B3D8-6CC2431CFFC3}" dt="2020-04-27T15:47:46.482" v="6160" actId="1076"/>
          <ac:spMkLst>
            <pc:docMk/>
            <pc:sldMk cId="0" sldId="275"/>
            <ac:spMk id="3" creationId="{5795A41D-94E1-42F7-B168-6AE168E3D9A3}"/>
          </ac:spMkLst>
        </pc:spChg>
        <pc:picChg chg="add mod">
          <ac:chgData name="仁園 呂" userId="eef67f80-1e14-4c90-a22b-aad4575b3ef9" providerId="ADAL" clId="{9A49C251-DF4E-4AE5-B3D8-6CC2431CFFC3}" dt="2020-04-27T15:48:30.649" v="6166" actId="1076"/>
          <ac:picMkLst>
            <pc:docMk/>
            <pc:sldMk cId="0" sldId="275"/>
            <ac:picMk id="4" creationId="{27825830-AEF0-45FA-B7E3-52F3FA52820D}"/>
          </ac:picMkLst>
        </pc:picChg>
        <pc:picChg chg="add mod">
          <ac:chgData name="仁園 呂" userId="eef67f80-1e14-4c90-a22b-aad4575b3ef9" providerId="ADAL" clId="{9A49C251-DF4E-4AE5-B3D8-6CC2431CFFC3}" dt="2020-04-27T10:10:42.486" v="5264" actId="14100"/>
          <ac:picMkLst>
            <pc:docMk/>
            <pc:sldMk cId="0" sldId="275"/>
            <ac:picMk id="5" creationId="{E008B179-8230-41E6-8F62-B6DB1D94F2B1}"/>
          </ac:picMkLst>
        </pc:picChg>
        <pc:picChg chg="add mod">
          <ac:chgData name="仁園 呂" userId="eef67f80-1e14-4c90-a22b-aad4575b3ef9" providerId="ADAL" clId="{9A49C251-DF4E-4AE5-B3D8-6CC2431CFFC3}" dt="2020-04-27T15:48:32.706" v="6167" actId="1076"/>
          <ac:picMkLst>
            <pc:docMk/>
            <pc:sldMk cId="0" sldId="275"/>
            <ac:picMk id="6" creationId="{A4588339-27C0-464F-A975-DD1C0247CCEB}"/>
          </ac:picMkLst>
        </pc:picChg>
        <pc:picChg chg="add mod ord">
          <ac:chgData name="仁園 呂" userId="eef67f80-1e14-4c90-a22b-aad4575b3ef9" providerId="ADAL" clId="{9A49C251-DF4E-4AE5-B3D8-6CC2431CFFC3}" dt="2020-04-27T15:48:36.202" v="6169" actId="14100"/>
          <ac:picMkLst>
            <pc:docMk/>
            <pc:sldMk cId="0" sldId="275"/>
            <ac:picMk id="7" creationId="{831919DF-FF00-41A8-8935-552D82B0712E}"/>
          </ac:picMkLst>
        </pc:picChg>
        <pc:picChg chg="mod">
          <ac:chgData name="仁園 呂" userId="eef67f80-1e14-4c90-a22b-aad4575b3ef9" providerId="ADAL" clId="{9A49C251-DF4E-4AE5-B3D8-6CC2431CFFC3}" dt="2020-04-27T15:48:19.858" v="6163" actId="14100"/>
          <ac:picMkLst>
            <pc:docMk/>
            <pc:sldMk cId="0" sldId="275"/>
            <ac:picMk id="23555"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76"/>
        </pc:sldMkLst>
      </pc:sldChg>
      <pc:sldChg chg="del modTransition">
        <pc:chgData name="仁園 呂" userId="eef67f80-1e14-4c90-a22b-aad4575b3ef9" providerId="ADAL" clId="{9A49C251-DF4E-4AE5-B3D8-6CC2431CFFC3}" dt="2020-05-09T09:41:22.888" v="7195" actId="47"/>
        <pc:sldMkLst>
          <pc:docMk/>
          <pc:sldMk cId="0" sldId="277"/>
        </pc:sldMkLst>
      </pc:sldChg>
      <pc:sldChg chg="del modTransition">
        <pc:chgData name="仁園 呂" userId="eef67f80-1e14-4c90-a22b-aad4575b3ef9" providerId="ADAL" clId="{9A49C251-DF4E-4AE5-B3D8-6CC2431CFFC3}" dt="2020-05-09T09:41:22.888" v="7195" actId="47"/>
        <pc:sldMkLst>
          <pc:docMk/>
          <pc:sldMk cId="0" sldId="278"/>
        </pc:sldMkLst>
      </pc:sldChg>
      <pc:sldChg chg="addSp delSp modSp del mod modTransition">
        <pc:chgData name="仁園 呂" userId="eef67f80-1e14-4c90-a22b-aad4575b3ef9" providerId="ADAL" clId="{9A49C251-DF4E-4AE5-B3D8-6CC2431CFFC3}" dt="2020-05-09T09:41:22.888" v="7195" actId="47"/>
        <pc:sldMkLst>
          <pc:docMk/>
          <pc:sldMk cId="0" sldId="279"/>
        </pc:sldMkLst>
        <pc:spChg chg="mod">
          <ac:chgData name="仁園 呂" userId="eef67f80-1e14-4c90-a22b-aad4575b3ef9" providerId="ADAL" clId="{9A49C251-DF4E-4AE5-B3D8-6CC2431CFFC3}" dt="2020-04-27T10:31:13.676" v="5410" actId="14100"/>
          <ac:spMkLst>
            <pc:docMk/>
            <pc:sldMk cId="0" sldId="279"/>
            <ac:spMk id="2" creationId="{00000000-0000-0000-0000-000000000000}"/>
          </ac:spMkLst>
        </pc:spChg>
        <pc:spChg chg="add mod">
          <ac:chgData name="仁園 呂" userId="eef67f80-1e14-4c90-a22b-aad4575b3ef9" providerId="ADAL" clId="{9A49C251-DF4E-4AE5-B3D8-6CC2431CFFC3}" dt="2020-04-27T10:33:19.470" v="5485" actId="20577"/>
          <ac:spMkLst>
            <pc:docMk/>
            <pc:sldMk cId="0" sldId="279"/>
            <ac:spMk id="4" creationId="{3927853F-4F7A-4CC7-86FC-709A5E7E5895}"/>
          </ac:spMkLst>
        </pc:spChg>
        <pc:grpChg chg="del mod">
          <ac:chgData name="仁園 呂" userId="eef67f80-1e14-4c90-a22b-aad4575b3ef9" providerId="ADAL" clId="{9A49C251-DF4E-4AE5-B3D8-6CC2431CFFC3}" dt="2020-04-27T12:56:54.271" v="5742"/>
          <ac:grpSpMkLst>
            <pc:docMk/>
            <pc:sldMk cId="0" sldId="279"/>
            <ac:grpSpMk id="16" creationId="{226FB12C-BB53-4E62-8945-FD01A379103D}"/>
          </ac:grpSpMkLst>
        </pc:grpChg>
        <pc:grpChg chg="mod">
          <ac:chgData name="仁園 呂" userId="eef67f80-1e14-4c90-a22b-aad4575b3ef9" providerId="ADAL" clId="{9A49C251-DF4E-4AE5-B3D8-6CC2431CFFC3}" dt="2020-04-27T12:56:51.134" v="5734"/>
          <ac:grpSpMkLst>
            <pc:docMk/>
            <pc:sldMk cId="0" sldId="279"/>
            <ac:grpSpMk id="29" creationId="{ADB018DA-5A52-4C70-A93F-BE1AEA65687F}"/>
          </ac:grpSpMkLst>
        </pc:grpChg>
        <pc:grpChg chg="mod">
          <ac:chgData name="仁園 呂" userId="eef67f80-1e14-4c90-a22b-aad4575b3ef9" providerId="ADAL" clId="{9A49C251-DF4E-4AE5-B3D8-6CC2431CFFC3}" dt="2020-04-27T12:56:51.134" v="5734"/>
          <ac:grpSpMkLst>
            <pc:docMk/>
            <pc:sldMk cId="0" sldId="279"/>
            <ac:grpSpMk id="30" creationId="{29F73400-BA8E-4DC3-B5FC-AE528C77F91E}"/>
          </ac:grpSpMkLst>
        </pc:grpChg>
        <pc:grpChg chg="del mod">
          <ac:chgData name="仁園 呂" userId="eef67f80-1e14-4c90-a22b-aad4575b3ef9" providerId="ADAL" clId="{9A49C251-DF4E-4AE5-B3D8-6CC2431CFFC3}" dt="2020-04-27T12:56:54.271" v="5742"/>
          <ac:grpSpMkLst>
            <pc:docMk/>
            <pc:sldMk cId="0" sldId="279"/>
            <ac:grpSpMk id="31" creationId="{66B04BEB-357D-4EC7-8713-32316AE5070C}"/>
          </ac:grpSpMkLst>
        </pc:grpChg>
        <pc:grpChg chg="del mod">
          <ac:chgData name="仁園 呂" userId="eef67f80-1e14-4c90-a22b-aad4575b3ef9" providerId="ADAL" clId="{9A49C251-DF4E-4AE5-B3D8-6CC2431CFFC3}" dt="2020-04-27T12:56:54.271" v="5742"/>
          <ac:grpSpMkLst>
            <pc:docMk/>
            <pc:sldMk cId="0" sldId="279"/>
            <ac:grpSpMk id="39" creationId="{8BDFC976-3C99-474D-8E11-AE1E3A6A0E3B}"/>
          </ac:grpSpMkLst>
        </pc:grpChg>
        <pc:grpChg chg="mod">
          <ac:chgData name="仁園 呂" userId="eef67f80-1e14-4c90-a22b-aad4575b3ef9" providerId="ADAL" clId="{9A49C251-DF4E-4AE5-B3D8-6CC2431CFFC3}" dt="2020-04-27T12:56:54.271" v="5742"/>
          <ac:grpSpMkLst>
            <pc:docMk/>
            <pc:sldMk cId="0" sldId="279"/>
            <ac:grpSpMk id="40" creationId="{E838AFF5-31F7-4339-825D-F1548DD1FE80}"/>
          </ac:grpSpMkLst>
        </pc:grpChg>
        <pc:grpChg chg="del mod">
          <ac:chgData name="仁園 呂" userId="eef67f80-1e14-4c90-a22b-aad4575b3ef9" providerId="ADAL" clId="{9A49C251-DF4E-4AE5-B3D8-6CC2431CFFC3}" dt="2020-04-27T12:58:40.225" v="5814"/>
          <ac:grpSpMkLst>
            <pc:docMk/>
            <pc:sldMk cId="0" sldId="279"/>
            <ac:grpSpMk id="52" creationId="{685F567C-BECA-40F4-B738-E6B4E0BCE93E}"/>
          </ac:grpSpMkLst>
        </pc:grpChg>
        <pc:grpChg chg="del mod">
          <ac:chgData name="仁園 呂" userId="eef67f80-1e14-4c90-a22b-aad4575b3ef9" providerId="ADAL" clId="{9A49C251-DF4E-4AE5-B3D8-6CC2431CFFC3}" dt="2020-04-27T12:58:40.225" v="5814"/>
          <ac:grpSpMkLst>
            <pc:docMk/>
            <pc:sldMk cId="0" sldId="279"/>
            <ac:grpSpMk id="53" creationId="{C7434D4E-8B57-4F0A-99A3-EA8453CEA6FB}"/>
          </ac:grpSpMkLst>
        </pc:grpChg>
        <pc:grpChg chg="mod">
          <ac:chgData name="仁園 呂" userId="eef67f80-1e14-4c90-a22b-aad4575b3ef9" providerId="ADAL" clId="{9A49C251-DF4E-4AE5-B3D8-6CC2431CFFC3}" dt="2020-04-27T12:57:22.103" v="5757"/>
          <ac:grpSpMkLst>
            <pc:docMk/>
            <pc:sldMk cId="0" sldId="279"/>
            <ac:grpSpMk id="56" creationId="{D0F3461E-6656-4761-A2AF-2BD6210C3314}"/>
          </ac:grpSpMkLst>
        </pc:grpChg>
        <pc:grpChg chg="del mod">
          <ac:chgData name="仁園 呂" userId="eef67f80-1e14-4c90-a22b-aad4575b3ef9" providerId="ADAL" clId="{9A49C251-DF4E-4AE5-B3D8-6CC2431CFFC3}" dt="2020-04-27T12:57:26.639" v="5767"/>
          <ac:grpSpMkLst>
            <pc:docMk/>
            <pc:sldMk cId="0" sldId="279"/>
            <ac:grpSpMk id="27651" creationId="{09A62B0E-436E-46D6-B920-6947798D0239}"/>
          </ac:grpSpMkLst>
        </pc:grpChg>
        <pc:grpChg chg="del mod">
          <ac:chgData name="仁園 呂" userId="eef67f80-1e14-4c90-a22b-aad4575b3ef9" providerId="ADAL" clId="{9A49C251-DF4E-4AE5-B3D8-6CC2431CFFC3}" dt="2020-04-27T12:57:33.342" v="5777"/>
          <ac:grpSpMkLst>
            <pc:docMk/>
            <pc:sldMk cId="0" sldId="279"/>
            <ac:grpSpMk id="27652" creationId="{D05E49D5-06BA-4FEB-AE55-1D56C9CE7D10}"/>
          </ac:grpSpMkLst>
        </pc:grpChg>
        <pc:grpChg chg="mod">
          <ac:chgData name="仁園 呂" userId="eef67f80-1e14-4c90-a22b-aad4575b3ef9" providerId="ADAL" clId="{9A49C251-DF4E-4AE5-B3D8-6CC2431CFFC3}" dt="2020-04-27T12:57:33.342" v="5777"/>
          <ac:grpSpMkLst>
            <pc:docMk/>
            <pc:sldMk cId="0" sldId="279"/>
            <ac:grpSpMk id="27662" creationId="{8A85473F-F270-4BC4-AE68-4304FE3EA6AA}"/>
          </ac:grpSpMkLst>
        </pc:grpChg>
        <pc:grpChg chg="mod">
          <ac:chgData name="仁園 呂" userId="eef67f80-1e14-4c90-a22b-aad4575b3ef9" providerId="ADAL" clId="{9A49C251-DF4E-4AE5-B3D8-6CC2431CFFC3}" dt="2020-04-27T12:57:40.691" v="5792"/>
          <ac:grpSpMkLst>
            <pc:docMk/>
            <pc:sldMk cId="0" sldId="279"/>
            <ac:grpSpMk id="27677" creationId="{CFF7DC2B-89A4-431E-A8D0-8B85484B488B}"/>
          </ac:grpSpMkLst>
        </pc:grpChg>
        <pc:grpChg chg="mod">
          <ac:chgData name="仁園 呂" userId="eef67f80-1e14-4c90-a22b-aad4575b3ef9" providerId="ADAL" clId="{9A49C251-DF4E-4AE5-B3D8-6CC2431CFFC3}" dt="2020-04-27T12:57:40.691" v="5792"/>
          <ac:grpSpMkLst>
            <pc:docMk/>
            <pc:sldMk cId="0" sldId="279"/>
            <ac:grpSpMk id="27678" creationId="{6E8E7A71-E267-4DBA-A3E8-295C6F6095F2}"/>
          </ac:grpSpMkLst>
        </pc:grpChg>
        <pc:grpChg chg="del mod">
          <ac:chgData name="仁園 呂" userId="eef67f80-1e14-4c90-a22b-aad4575b3ef9" providerId="ADAL" clId="{9A49C251-DF4E-4AE5-B3D8-6CC2431CFFC3}" dt="2020-04-27T12:58:14.636" v="5802"/>
          <ac:grpSpMkLst>
            <pc:docMk/>
            <pc:sldMk cId="0" sldId="279"/>
            <ac:grpSpMk id="27683" creationId="{638C821D-BA1D-4C6F-8558-43CCBCD84FA4}"/>
          </ac:grpSpMkLst>
        </pc:grpChg>
        <pc:grpChg chg="del mod">
          <ac:chgData name="仁園 呂" userId="eef67f80-1e14-4c90-a22b-aad4575b3ef9" providerId="ADAL" clId="{9A49C251-DF4E-4AE5-B3D8-6CC2431CFFC3}" dt="2020-04-27T12:58:16.875" v="5805"/>
          <ac:grpSpMkLst>
            <pc:docMk/>
            <pc:sldMk cId="0" sldId="279"/>
            <ac:grpSpMk id="27686" creationId="{F5F25DC4-78BF-46F5-9AA0-05E2237A98D1}"/>
          </ac:grpSpMkLst>
        </pc:grpChg>
        <pc:grpChg chg="mod">
          <ac:chgData name="仁園 呂" userId="eef67f80-1e14-4c90-a22b-aad4575b3ef9" providerId="ADAL" clId="{9A49C251-DF4E-4AE5-B3D8-6CC2431CFFC3}" dt="2020-04-27T12:58:16.875" v="5805"/>
          <ac:grpSpMkLst>
            <pc:docMk/>
            <pc:sldMk cId="0" sldId="279"/>
            <ac:grpSpMk id="27689" creationId="{D2C959CA-70EC-431A-BB2D-2062BF603014}"/>
          </ac:grpSpMkLst>
        </pc:grpChg>
        <pc:grpChg chg="mod">
          <ac:chgData name="仁園 呂" userId="eef67f80-1e14-4c90-a22b-aad4575b3ef9" providerId="ADAL" clId="{9A49C251-DF4E-4AE5-B3D8-6CC2431CFFC3}" dt="2020-04-27T12:58:31.915" v="5811"/>
          <ac:grpSpMkLst>
            <pc:docMk/>
            <pc:sldMk cId="0" sldId="279"/>
            <ac:grpSpMk id="27695" creationId="{F86892EB-FF61-439C-AB81-F66685E2A840}"/>
          </ac:grpSpMkLst>
        </pc:grpChg>
        <pc:grpChg chg="mod">
          <ac:chgData name="仁園 呂" userId="eef67f80-1e14-4c90-a22b-aad4575b3ef9" providerId="ADAL" clId="{9A49C251-DF4E-4AE5-B3D8-6CC2431CFFC3}" dt="2020-04-27T12:58:40.225" v="5814"/>
          <ac:grpSpMkLst>
            <pc:docMk/>
            <pc:sldMk cId="0" sldId="279"/>
            <ac:grpSpMk id="27698" creationId="{2EB92DD7-FD00-436B-9456-97D27CE4976B}"/>
          </ac:grpSpMkLst>
        </pc:grpChg>
        <pc:grpChg chg="mod">
          <ac:chgData name="仁園 呂" userId="eef67f80-1e14-4c90-a22b-aad4575b3ef9" providerId="ADAL" clId="{9A49C251-DF4E-4AE5-B3D8-6CC2431CFFC3}" dt="2020-04-27T12:58:45.917" v="5823"/>
          <ac:grpSpMkLst>
            <pc:docMk/>
            <pc:sldMk cId="0" sldId="279"/>
            <ac:grpSpMk id="27707" creationId="{570F67FB-4538-4E21-9CCD-CD3FDEC908B3}"/>
          </ac:grpSpMkLst>
        </pc:grpChg>
        <pc:grpChg chg="mod">
          <ac:chgData name="仁園 呂" userId="eef67f80-1e14-4c90-a22b-aad4575b3ef9" providerId="ADAL" clId="{9A49C251-DF4E-4AE5-B3D8-6CC2431CFFC3}" dt="2020-04-27T12:58:45.917" v="5823"/>
          <ac:grpSpMkLst>
            <pc:docMk/>
            <pc:sldMk cId="0" sldId="279"/>
            <ac:grpSpMk id="27708" creationId="{FCFF0C7D-E577-4815-BA28-3E118F10A17E}"/>
          </ac:grpSpMkLst>
        </pc:grpChg>
        <pc:grpChg chg="mod">
          <ac:chgData name="仁園 呂" userId="eef67f80-1e14-4c90-a22b-aad4575b3ef9" providerId="ADAL" clId="{9A49C251-DF4E-4AE5-B3D8-6CC2431CFFC3}" dt="2020-04-27T12:58:45.917" v="5823"/>
          <ac:grpSpMkLst>
            <pc:docMk/>
            <pc:sldMk cId="0" sldId="279"/>
            <ac:grpSpMk id="27709" creationId="{3252687A-D773-41FE-B650-F0E623A0F353}"/>
          </ac:grpSpMkLst>
        </pc:grpChg>
        <pc:grpChg chg="mod">
          <ac:chgData name="仁園 呂" userId="eef67f80-1e14-4c90-a22b-aad4575b3ef9" providerId="ADAL" clId="{9A49C251-DF4E-4AE5-B3D8-6CC2431CFFC3}" dt="2020-04-27T12:58:51.314" v="5831"/>
          <ac:grpSpMkLst>
            <pc:docMk/>
            <pc:sldMk cId="0" sldId="279"/>
            <ac:grpSpMk id="27717" creationId="{DCB55551-01D8-4D44-9A1F-0999C0131F35}"/>
          </ac:grpSpMkLst>
        </pc:grpChg>
        <pc:inkChg chg="add mod">
          <ac:chgData name="仁園 呂" userId="eef67f80-1e14-4c90-a22b-aad4575b3ef9" providerId="ADAL" clId="{9A49C251-DF4E-4AE5-B3D8-6CC2431CFFC3}" dt="2020-04-27T12:56:54.271" v="5742"/>
          <ac:inkMkLst>
            <pc:docMk/>
            <pc:sldMk cId="0" sldId="279"/>
            <ac:inkMk id="5" creationId="{C6BEF13B-D921-4ED4-A851-AD498A66E3BC}"/>
          </ac:inkMkLst>
        </pc:inkChg>
        <pc:inkChg chg="add mod">
          <ac:chgData name="仁園 呂" userId="eef67f80-1e14-4c90-a22b-aad4575b3ef9" providerId="ADAL" clId="{9A49C251-DF4E-4AE5-B3D8-6CC2431CFFC3}" dt="2020-04-27T12:56:54.271" v="5742"/>
          <ac:inkMkLst>
            <pc:docMk/>
            <pc:sldMk cId="0" sldId="279"/>
            <ac:inkMk id="6" creationId="{801A9E55-461B-45CA-809C-4F3AA8724AD9}"/>
          </ac:inkMkLst>
        </pc:inkChg>
        <pc:inkChg chg="add mod">
          <ac:chgData name="仁園 呂" userId="eef67f80-1e14-4c90-a22b-aad4575b3ef9" providerId="ADAL" clId="{9A49C251-DF4E-4AE5-B3D8-6CC2431CFFC3}" dt="2020-04-27T12:56:54.271" v="5742"/>
          <ac:inkMkLst>
            <pc:docMk/>
            <pc:sldMk cId="0" sldId="279"/>
            <ac:inkMk id="7" creationId="{75F00A68-C003-4203-9E34-67241A6C41CD}"/>
          </ac:inkMkLst>
        </pc:inkChg>
        <pc:inkChg chg="add mod">
          <ac:chgData name="仁園 呂" userId="eef67f80-1e14-4c90-a22b-aad4575b3ef9" providerId="ADAL" clId="{9A49C251-DF4E-4AE5-B3D8-6CC2431CFFC3}" dt="2020-04-27T12:56:54.271" v="5742"/>
          <ac:inkMkLst>
            <pc:docMk/>
            <pc:sldMk cId="0" sldId="279"/>
            <ac:inkMk id="8" creationId="{99CD9DCE-6071-4FAF-A25E-644A949281F1}"/>
          </ac:inkMkLst>
        </pc:inkChg>
        <pc:inkChg chg="add mod">
          <ac:chgData name="仁園 呂" userId="eef67f80-1e14-4c90-a22b-aad4575b3ef9" providerId="ADAL" clId="{9A49C251-DF4E-4AE5-B3D8-6CC2431CFFC3}" dt="2020-04-27T12:56:54.271" v="5742"/>
          <ac:inkMkLst>
            <pc:docMk/>
            <pc:sldMk cId="0" sldId="279"/>
            <ac:inkMk id="9" creationId="{0236789D-F547-4AF2-B98F-16908DD77B6C}"/>
          </ac:inkMkLst>
        </pc:inkChg>
        <pc:inkChg chg="add mod">
          <ac:chgData name="仁園 呂" userId="eef67f80-1e14-4c90-a22b-aad4575b3ef9" providerId="ADAL" clId="{9A49C251-DF4E-4AE5-B3D8-6CC2431CFFC3}" dt="2020-04-27T12:56:54.271" v="5742"/>
          <ac:inkMkLst>
            <pc:docMk/>
            <pc:sldMk cId="0" sldId="279"/>
            <ac:inkMk id="10" creationId="{301EA42D-3035-4501-AB22-962DBD070745}"/>
          </ac:inkMkLst>
        </pc:inkChg>
        <pc:inkChg chg="add mod">
          <ac:chgData name="仁園 呂" userId="eef67f80-1e14-4c90-a22b-aad4575b3ef9" providerId="ADAL" clId="{9A49C251-DF4E-4AE5-B3D8-6CC2431CFFC3}" dt="2020-04-27T12:56:54.271" v="5742"/>
          <ac:inkMkLst>
            <pc:docMk/>
            <pc:sldMk cId="0" sldId="279"/>
            <ac:inkMk id="11" creationId="{BB6EAE9B-9B9F-4861-9657-4D6DD9BD1C3F}"/>
          </ac:inkMkLst>
        </pc:inkChg>
        <pc:inkChg chg="add mod">
          <ac:chgData name="仁園 呂" userId="eef67f80-1e14-4c90-a22b-aad4575b3ef9" providerId="ADAL" clId="{9A49C251-DF4E-4AE5-B3D8-6CC2431CFFC3}" dt="2020-04-27T12:56:54.271" v="5742"/>
          <ac:inkMkLst>
            <pc:docMk/>
            <pc:sldMk cId="0" sldId="279"/>
            <ac:inkMk id="12" creationId="{871C00E9-C5D0-43C6-9A6F-4154E50DAD94}"/>
          </ac:inkMkLst>
        </pc:inkChg>
        <pc:inkChg chg="add mod">
          <ac:chgData name="仁園 呂" userId="eef67f80-1e14-4c90-a22b-aad4575b3ef9" providerId="ADAL" clId="{9A49C251-DF4E-4AE5-B3D8-6CC2431CFFC3}" dt="2020-04-27T12:56:54.271" v="5742"/>
          <ac:inkMkLst>
            <pc:docMk/>
            <pc:sldMk cId="0" sldId="279"/>
            <ac:inkMk id="13" creationId="{E39539AA-2353-4DED-BF0A-5DBE2B6007DF}"/>
          </ac:inkMkLst>
        </pc:inkChg>
        <pc:inkChg chg="add mod">
          <ac:chgData name="仁園 呂" userId="eef67f80-1e14-4c90-a22b-aad4575b3ef9" providerId="ADAL" clId="{9A49C251-DF4E-4AE5-B3D8-6CC2431CFFC3}" dt="2020-04-27T12:56:54.271" v="5742"/>
          <ac:inkMkLst>
            <pc:docMk/>
            <pc:sldMk cId="0" sldId="279"/>
            <ac:inkMk id="14" creationId="{A596BDF1-5857-4F89-85CC-AF1C01812D8C}"/>
          </ac:inkMkLst>
        </pc:inkChg>
        <pc:inkChg chg="add mod">
          <ac:chgData name="仁園 呂" userId="eef67f80-1e14-4c90-a22b-aad4575b3ef9" providerId="ADAL" clId="{9A49C251-DF4E-4AE5-B3D8-6CC2431CFFC3}" dt="2020-04-27T12:56:54.271" v="5742"/>
          <ac:inkMkLst>
            <pc:docMk/>
            <pc:sldMk cId="0" sldId="279"/>
            <ac:inkMk id="15" creationId="{4CC7EF74-B7DA-4C8D-BB57-2DFCFA4C5B46}"/>
          </ac:inkMkLst>
        </pc:inkChg>
        <pc:inkChg chg="add mod">
          <ac:chgData name="仁園 呂" userId="eef67f80-1e14-4c90-a22b-aad4575b3ef9" providerId="ADAL" clId="{9A49C251-DF4E-4AE5-B3D8-6CC2431CFFC3}" dt="2020-04-27T12:56:54.271" v="5742"/>
          <ac:inkMkLst>
            <pc:docMk/>
            <pc:sldMk cId="0" sldId="279"/>
            <ac:inkMk id="17" creationId="{F843DEC1-7679-47F9-8531-5E33F474C477}"/>
          </ac:inkMkLst>
        </pc:inkChg>
        <pc:inkChg chg="add mod">
          <ac:chgData name="仁園 呂" userId="eef67f80-1e14-4c90-a22b-aad4575b3ef9" providerId="ADAL" clId="{9A49C251-DF4E-4AE5-B3D8-6CC2431CFFC3}" dt="2020-04-27T12:56:54.271" v="5742"/>
          <ac:inkMkLst>
            <pc:docMk/>
            <pc:sldMk cId="0" sldId="279"/>
            <ac:inkMk id="18" creationId="{C8DDFA00-8BD0-4D9E-9FC9-0637DCF18EB0}"/>
          </ac:inkMkLst>
        </pc:inkChg>
        <pc:inkChg chg="add mod">
          <ac:chgData name="仁園 呂" userId="eef67f80-1e14-4c90-a22b-aad4575b3ef9" providerId="ADAL" clId="{9A49C251-DF4E-4AE5-B3D8-6CC2431CFFC3}" dt="2020-04-27T12:56:54.271" v="5742"/>
          <ac:inkMkLst>
            <pc:docMk/>
            <pc:sldMk cId="0" sldId="279"/>
            <ac:inkMk id="19" creationId="{EB615F4A-5C76-455E-B455-9622BB6D7FEE}"/>
          </ac:inkMkLst>
        </pc:inkChg>
        <pc:inkChg chg="add mod">
          <ac:chgData name="仁園 呂" userId="eef67f80-1e14-4c90-a22b-aad4575b3ef9" providerId="ADAL" clId="{9A49C251-DF4E-4AE5-B3D8-6CC2431CFFC3}" dt="2020-04-27T12:56:51.134" v="5734"/>
          <ac:inkMkLst>
            <pc:docMk/>
            <pc:sldMk cId="0" sldId="279"/>
            <ac:inkMk id="20" creationId="{8F18AFBB-592E-4004-A35B-3D3846F16AE1}"/>
          </ac:inkMkLst>
        </pc:inkChg>
        <pc:inkChg chg="add mod">
          <ac:chgData name="仁園 呂" userId="eef67f80-1e14-4c90-a22b-aad4575b3ef9" providerId="ADAL" clId="{9A49C251-DF4E-4AE5-B3D8-6CC2431CFFC3}" dt="2020-04-27T12:56:51.134" v="5734"/>
          <ac:inkMkLst>
            <pc:docMk/>
            <pc:sldMk cId="0" sldId="279"/>
            <ac:inkMk id="21" creationId="{FCE94AAC-9080-4737-A163-7723B0690C31}"/>
          </ac:inkMkLst>
        </pc:inkChg>
        <pc:inkChg chg="add mod">
          <ac:chgData name="仁園 呂" userId="eef67f80-1e14-4c90-a22b-aad4575b3ef9" providerId="ADAL" clId="{9A49C251-DF4E-4AE5-B3D8-6CC2431CFFC3}" dt="2020-04-27T12:56:51.134" v="5734"/>
          <ac:inkMkLst>
            <pc:docMk/>
            <pc:sldMk cId="0" sldId="279"/>
            <ac:inkMk id="22" creationId="{FC7B9B97-8061-4BDC-AEAE-9E85DFA65EB5}"/>
          </ac:inkMkLst>
        </pc:inkChg>
        <pc:inkChg chg="add mod">
          <ac:chgData name="仁園 呂" userId="eef67f80-1e14-4c90-a22b-aad4575b3ef9" providerId="ADAL" clId="{9A49C251-DF4E-4AE5-B3D8-6CC2431CFFC3}" dt="2020-04-27T12:56:51.134" v="5734"/>
          <ac:inkMkLst>
            <pc:docMk/>
            <pc:sldMk cId="0" sldId="279"/>
            <ac:inkMk id="23" creationId="{E9305B4F-1ADA-4B30-969B-1D0143437097}"/>
          </ac:inkMkLst>
        </pc:inkChg>
        <pc:inkChg chg="add mod">
          <ac:chgData name="仁園 呂" userId="eef67f80-1e14-4c90-a22b-aad4575b3ef9" providerId="ADAL" clId="{9A49C251-DF4E-4AE5-B3D8-6CC2431CFFC3}" dt="2020-04-27T12:56:51.134" v="5734"/>
          <ac:inkMkLst>
            <pc:docMk/>
            <pc:sldMk cId="0" sldId="279"/>
            <ac:inkMk id="24" creationId="{67E019AD-A621-4AE8-B8A9-5E687D858DC2}"/>
          </ac:inkMkLst>
        </pc:inkChg>
        <pc:inkChg chg="add mod">
          <ac:chgData name="仁園 呂" userId="eef67f80-1e14-4c90-a22b-aad4575b3ef9" providerId="ADAL" clId="{9A49C251-DF4E-4AE5-B3D8-6CC2431CFFC3}" dt="2020-04-27T12:56:51.134" v="5734"/>
          <ac:inkMkLst>
            <pc:docMk/>
            <pc:sldMk cId="0" sldId="279"/>
            <ac:inkMk id="25" creationId="{587A4850-82A4-4272-8F00-E3E3F6FCFDC7}"/>
          </ac:inkMkLst>
        </pc:inkChg>
        <pc:inkChg chg="add mod">
          <ac:chgData name="仁園 呂" userId="eef67f80-1e14-4c90-a22b-aad4575b3ef9" providerId="ADAL" clId="{9A49C251-DF4E-4AE5-B3D8-6CC2431CFFC3}" dt="2020-04-27T12:56:51.134" v="5734"/>
          <ac:inkMkLst>
            <pc:docMk/>
            <pc:sldMk cId="0" sldId="279"/>
            <ac:inkMk id="26" creationId="{57FA4A4F-E55E-422A-B827-F9F88959DA33}"/>
          </ac:inkMkLst>
        </pc:inkChg>
        <pc:inkChg chg="add mod">
          <ac:chgData name="仁園 呂" userId="eef67f80-1e14-4c90-a22b-aad4575b3ef9" providerId="ADAL" clId="{9A49C251-DF4E-4AE5-B3D8-6CC2431CFFC3}" dt="2020-04-27T12:56:51.134" v="5734"/>
          <ac:inkMkLst>
            <pc:docMk/>
            <pc:sldMk cId="0" sldId="279"/>
            <ac:inkMk id="27" creationId="{BE3B7EBE-DD53-4AF3-BB6B-98220F6CA0FB}"/>
          </ac:inkMkLst>
        </pc:inkChg>
        <pc:inkChg chg="add mod">
          <ac:chgData name="仁園 呂" userId="eef67f80-1e14-4c90-a22b-aad4575b3ef9" providerId="ADAL" clId="{9A49C251-DF4E-4AE5-B3D8-6CC2431CFFC3}" dt="2020-04-27T12:56:51.134" v="5734"/>
          <ac:inkMkLst>
            <pc:docMk/>
            <pc:sldMk cId="0" sldId="279"/>
            <ac:inkMk id="28" creationId="{549F5DC9-2859-4862-A704-566FF1FC6AB4}"/>
          </ac:inkMkLst>
        </pc:inkChg>
        <pc:inkChg chg="add mod">
          <ac:chgData name="仁園 呂" userId="eef67f80-1e14-4c90-a22b-aad4575b3ef9" providerId="ADAL" clId="{9A49C251-DF4E-4AE5-B3D8-6CC2431CFFC3}" dt="2020-04-27T12:56:54.271" v="5742"/>
          <ac:inkMkLst>
            <pc:docMk/>
            <pc:sldMk cId="0" sldId="279"/>
            <ac:inkMk id="32" creationId="{E59940AA-C774-466D-8A3D-915184190705}"/>
          </ac:inkMkLst>
        </pc:inkChg>
        <pc:inkChg chg="add mod">
          <ac:chgData name="仁園 呂" userId="eef67f80-1e14-4c90-a22b-aad4575b3ef9" providerId="ADAL" clId="{9A49C251-DF4E-4AE5-B3D8-6CC2431CFFC3}" dt="2020-04-27T12:56:54.271" v="5742"/>
          <ac:inkMkLst>
            <pc:docMk/>
            <pc:sldMk cId="0" sldId="279"/>
            <ac:inkMk id="33" creationId="{E6B87837-7371-4F3C-9E2D-0E20457B3554}"/>
          </ac:inkMkLst>
        </pc:inkChg>
        <pc:inkChg chg="add mod">
          <ac:chgData name="仁園 呂" userId="eef67f80-1e14-4c90-a22b-aad4575b3ef9" providerId="ADAL" clId="{9A49C251-DF4E-4AE5-B3D8-6CC2431CFFC3}" dt="2020-04-27T12:56:54.271" v="5742"/>
          <ac:inkMkLst>
            <pc:docMk/>
            <pc:sldMk cId="0" sldId="279"/>
            <ac:inkMk id="34" creationId="{61AD9E2A-FF6E-4116-87EE-F345B0D5E0EE}"/>
          </ac:inkMkLst>
        </pc:inkChg>
        <pc:inkChg chg="add mod">
          <ac:chgData name="仁園 呂" userId="eef67f80-1e14-4c90-a22b-aad4575b3ef9" providerId="ADAL" clId="{9A49C251-DF4E-4AE5-B3D8-6CC2431CFFC3}" dt="2020-04-27T12:56:54.271" v="5742"/>
          <ac:inkMkLst>
            <pc:docMk/>
            <pc:sldMk cId="0" sldId="279"/>
            <ac:inkMk id="35" creationId="{A59A28B8-61EE-4053-AA5D-07D70FD6A45C}"/>
          </ac:inkMkLst>
        </pc:inkChg>
        <pc:inkChg chg="add mod">
          <ac:chgData name="仁園 呂" userId="eef67f80-1e14-4c90-a22b-aad4575b3ef9" providerId="ADAL" clId="{9A49C251-DF4E-4AE5-B3D8-6CC2431CFFC3}" dt="2020-04-27T12:56:54.271" v="5742"/>
          <ac:inkMkLst>
            <pc:docMk/>
            <pc:sldMk cId="0" sldId="279"/>
            <ac:inkMk id="36" creationId="{BBB8B69C-176C-479B-A0CD-F8CEEDC9FF2A}"/>
          </ac:inkMkLst>
        </pc:inkChg>
        <pc:inkChg chg="add mod">
          <ac:chgData name="仁園 呂" userId="eef67f80-1e14-4c90-a22b-aad4575b3ef9" providerId="ADAL" clId="{9A49C251-DF4E-4AE5-B3D8-6CC2431CFFC3}" dt="2020-04-27T12:56:54.271" v="5742"/>
          <ac:inkMkLst>
            <pc:docMk/>
            <pc:sldMk cId="0" sldId="279"/>
            <ac:inkMk id="37" creationId="{3B300B3F-27DA-4601-9535-92AD697FD3FA}"/>
          </ac:inkMkLst>
        </pc:inkChg>
        <pc:inkChg chg="add mod">
          <ac:chgData name="仁園 呂" userId="eef67f80-1e14-4c90-a22b-aad4575b3ef9" providerId="ADAL" clId="{9A49C251-DF4E-4AE5-B3D8-6CC2431CFFC3}" dt="2020-04-27T12:56:54.271" v="5742"/>
          <ac:inkMkLst>
            <pc:docMk/>
            <pc:sldMk cId="0" sldId="279"/>
            <ac:inkMk id="38" creationId="{A177D4A4-3254-4EE3-AEEA-871DA5A7A851}"/>
          </ac:inkMkLst>
        </pc:inkChg>
        <pc:inkChg chg="add">
          <ac:chgData name="仁園 呂" userId="eef67f80-1e14-4c90-a22b-aad4575b3ef9" providerId="ADAL" clId="{9A49C251-DF4E-4AE5-B3D8-6CC2431CFFC3}" dt="2020-04-27T12:56:57.408" v="5743" actId="9405"/>
          <ac:inkMkLst>
            <pc:docMk/>
            <pc:sldMk cId="0" sldId="279"/>
            <ac:inkMk id="41" creationId="{E82CF242-09C8-4A38-8DA2-18A788F7B3B2}"/>
          </ac:inkMkLst>
        </pc:inkChg>
        <pc:inkChg chg="add mod">
          <ac:chgData name="仁園 呂" userId="eef67f80-1e14-4c90-a22b-aad4575b3ef9" providerId="ADAL" clId="{9A49C251-DF4E-4AE5-B3D8-6CC2431CFFC3}" dt="2020-04-27T12:58:40.225" v="5814"/>
          <ac:inkMkLst>
            <pc:docMk/>
            <pc:sldMk cId="0" sldId="279"/>
            <ac:inkMk id="42" creationId="{A99DEBF8-4BE8-4CE8-AE25-2576E48F624A}"/>
          </ac:inkMkLst>
        </pc:inkChg>
        <pc:inkChg chg="add mod">
          <ac:chgData name="仁園 呂" userId="eef67f80-1e14-4c90-a22b-aad4575b3ef9" providerId="ADAL" clId="{9A49C251-DF4E-4AE5-B3D8-6CC2431CFFC3}" dt="2020-04-27T12:58:40.225" v="5814"/>
          <ac:inkMkLst>
            <pc:docMk/>
            <pc:sldMk cId="0" sldId="279"/>
            <ac:inkMk id="43" creationId="{800D4D96-2B12-4A00-ADFD-5EF4FA2B901B}"/>
          </ac:inkMkLst>
        </pc:inkChg>
        <pc:inkChg chg="add mod">
          <ac:chgData name="仁園 呂" userId="eef67f80-1e14-4c90-a22b-aad4575b3ef9" providerId="ADAL" clId="{9A49C251-DF4E-4AE5-B3D8-6CC2431CFFC3}" dt="2020-04-27T12:58:40.225" v="5814"/>
          <ac:inkMkLst>
            <pc:docMk/>
            <pc:sldMk cId="0" sldId="279"/>
            <ac:inkMk id="44" creationId="{904858C1-D49D-438F-93CC-FFB600D10F3A}"/>
          </ac:inkMkLst>
        </pc:inkChg>
        <pc:inkChg chg="add mod">
          <ac:chgData name="仁園 呂" userId="eef67f80-1e14-4c90-a22b-aad4575b3ef9" providerId="ADAL" clId="{9A49C251-DF4E-4AE5-B3D8-6CC2431CFFC3}" dt="2020-04-27T12:58:40.225" v="5814"/>
          <ac:inkMkLst>
            <pc:docMk/>
            <pc:sldMk cId="0" sldId="279"/>
            <ac:inkMk id="45" creationId="{000009FC-4EC2-488C-9410-C7AD6AF29E98}"/>
          </ac:inkMkLst>
        </pc:inkChg>
        <pc:inkChg chg="add mod">
          <ac:chgData name="仁園 呂" userId="eef67f80-1e14-4c90-a22b-aad4575b3ef9" providerId="ADAL" clId="{9A49C251-DF4E-4AE5-B3D8-6CC2431CFFC3}" dt="2020-04-27T12:58:40.225" v="5814"/>
          <ac:inkMkLst>
            <pc:docMk/>
            <pc:sldMk cId="0" sldId="279"/>
            <ac:inkMk id="46" creationId="{D7EFD70C-A829-4AD2-BA6B-FFDC82F4F6B4}"/>
          </ac:inkMkLst>
        </pc:inkChg>
        <pc:inkChg chg="add mod">
          <ac:chgData name="仁園 呂" userId="eef67f80-1e14-4c90-a22b-aad4575b3ef9" providerId="ADAL" clId="{9A49C251-DF4E-4AE5-B3D8-6CC2431CFFC3}" dt="2020-04-27T12:58:40.225" v="5814"/>
          <ac:inkMkLst>
            <pc:docMk/>
            <pc:sldMk cId="0" sldId="279"/>
            <ac:inkMk id="47" creationId="{E984D94A-4EBB-4C71-9066-A4661758BDED}"/>
          </ac:inkMkLst>
        </pc:inkChg>
        <pc:inkChg chg="add mod">
          <ac:chgData name="仁園 呂" userId="eef67f80-1e14-4c90-a22b-aad4575b3ef9" providerId="ADAL" clId="{9A49C251-DF4E-4AE5-B3D8-6CC2431CFFC3}" dt="2020-04-27T12:58:40.225" v="5814"/>
          <ac:inkMkLst>
            <pc:docMk/>
            <pc:sldMk cId="0" sldId="279"/>
            <ac:inkMk id="48" creationId="{B231D524-F693-4869-AF84-09840B4440E9}"/>
          </ac:inkMkLst>
        </pc:inkChg>
        <pc:inkChg chg="add mod">
          <ac:chgData name="仁園 呂" userId="eef67f80-1e14-4c90-a22b-aad4575b3ef9" providerId="ADAL" clId="{9A49C251-DF4E-4AE5-B3D8-6CC2431CFFC3}" dt="2020-04-27T12:58:40.225" v="5814"/>
          <ac:inkMkLst>
            <pc:docMk/>
            <pc:sldMk cId="0" sldId="279"/>
            <ac:inkMk id="49" creationId="{DB33E969-F343-4C30-9CE5-2F53690A20C3}"/>
          </ac:inkMkLst>
        </pc:inkChg>
        <pc:inkChg chg="add mod">
          <ac:chgData name="仁園 呂" userId="eef67f80-1e14-4c90-a22b-aad4575b3ef9" providerId="ADAL" clId="{9A49C251-DF4E-4AE5-B3D8-6CC2431CFFC3}" dt="2020-04-27T12:58:40.225" v="5814"/>
          <ac:inkMkLst>
            <pc:docMk/>
            <pc:sldMk cId="0" sldId="279"/>
            <ac:inkMk id="50" creationId="{7A1F9362-1056-41F9-B4C8-243970A13CC9}"/>
          </ac:inkMkLst>
        </pc:inkChg>
        <pc:inkChg chg="add mod">
          <ac:chgData name="仁園 呂" userId="eef67f80-1e14-4c90-a22b-aad4575b3ef9" providerId="ADAL" clId="{9A49C251-DF4E-4AE5-B3D8-6CC2431CFFC3}" dt="2020-04-27T12:58:40.225" v="5814"/>
          <ac:inkMkLst>
            <pc:docMk/>
            <pc:sldMk cId="0" sldId="279"/>
            <ac:inkMk id="51" creationId="{8C249C6E-B53A-4148-9CFD-F92D7D876717}"/>
          </ac:inkMkLst>
        </pc:inkChg>
        <pc:inkChg chg="add mod">
          <ac:chgData name="仁園 呂" userId="eef67f80-1e14-4c90-a22b-aad4575b3ef9" providerId="ADAL" clId="{9A49C251-DF4E-4AE5-B3D8-6CC2431CFFC3}" dt="2020-04-27T12:57:22.103" v="5757"/>
          <ac:inkMkLst>
            <pc:docMk/>
            <pc:sldMk cId="0" sldId="279"/>
            <ac:inkMk id="54" creationId="{D051017B-D1E4-4E87-B53A-214A6A1C8C72}"/>
          </ac:inkMkLst>
        </pc:inkChg>
        <pc:inkChg chg="add mod">
          <ac:chgData name="仁園 呂" userId="eef67f80-1e14-4c90-a22b-aad4575b3ef9" providerId="ADAL" clId="{9A49C251-DF4E-4AE5-B3D8-6CC2431CFFC3}" dt="2020-04-27T12:57:22.103" v="5757"/>
          <ac:inkMkLst>
            <pc:docMk/>
            <pc:sldMk cId="0" sldId="279"/>
            <ac:inkMk id="55" creationId="{F78F661A-A0FD-404A-8641-6C48DBA5801A}"/>
          </ac:inkMkLst>
        </pc:inkChg>
        <pc:inkChg chg="add mod">
          <ac:chgData name="仁園 呂" userId="eef67f80-1e14-4c90-a22b-aad4575b3ef9" providerId="ADAL" clId="{9A49C251-DF4E-4AE5-B3D8-6CC2431CFFC3}" dt="2020-04-27T12:57:33.342" v="5777"/>
          <ac:inkMkLst>
            <pc:docMk/>
            <pc:sldMk cId="0" sldId="279"/>
            <ac:inkMk id="57" creationId="{FAB4F05C-6C61-4591-A51A-E37BBCD506BD}"/>
          </ac:inkMkLst>
        </pc:inkChg>
        <pc:inkChg chg="add mod">
          <ac:chgData name="仁園 呂" userId="eef67f80-1e14-4c90-a22b-aad4575b3ef9" providerId="ADAL" clId="{9A49C251-DF4E-4AE5-B3D8-6CC2431CFFC3}" dt="2020-04-27T12:57:33.342" v="5777"/>
          <ac:inkMkLst>
            <pc:docMk/>
            <pc:sldMk cId="0" sldId="279"/>
            <ac:inkMk id="58" creationId="{320B71D4-9608-4D10-AF28-7ADEFAB284FA}"/>
          </ac:inkMkLst>
        </pc:inkChg>
        <pc:inkChg chg="add mod">
          <ac:chgData name="仁園 呂" userId="eef67f80-1e14-4c90-a22b-aad4575b3ef9" providerId="ADAL" clId="{9A49C251-DF4E-4AE5-B3D8-6CC2431CFFC3}" dt="2020-04-27T12:57:33.342" v="5777"/>
          <ac:inkMkLst>
            <pc:docMk/>
            <pc:sldMk cId="0" sldId="279"/>
            <ac:inkMk id="59" creationId="{C39ED31E-3FFE-49E9-A2B4-300490F1B0F0}"/>
          </ac:inkMkLst>
        </pc:inkChg>
        <pc:inkChg chg="add mod">
          <ac:chgData name="仁園 呂" userId="eef67f80-1e14-4c90-a22b-aad4575b3ef9" providerId="ADAL" clId="{9A49C251-DF4E-4AE5-B3D8-6CC2431CFFC3}" dt="2020-04-27T12:57:33.342" v="5777"/>
          <ac:inkMkLst>
            <pc:docMk/>
            <pc:sldMk cId="0" sldId="279"/>
            <ac:inkMk id="60" creationId="{FE2FDBAB-1327-4295-B6FC-40B3D0F726E3}"/>
          </ac:inkMkLst>
        </pc:inkChg>
        <pc:inkChg chg="add mod">
          <ac:chgData name="仁園 呂" userId="eef67f80-1e14-4c90-a22b-aad4575b3ef9" providerId="ADAL" clId="{9A49C251-DF4E-4AE5-B3D8-6CC2431CFFC3}" dt="2020-04-27T12:57:33.342" v="5777"/>
          <ac:inkMkLst>
            <pc:docMk/>
            <pc:sldMk cId="0" sldId="279"/>
            <ac:inkMk id="61" creationId="{87C80D1F-7C66-4F53-9F3F-96B840DE7828}"/>
          </ac:inkMkLst>
        </pc:inkChg>
        <pc:inkChg chg="add mod">
          <ac:chgData name="仁園 呂" userId="eef67f80-1e14-4c90-a22b-aad4575b3ef9" providerId="ADAL" clId="{9A49C251-DF4E-4AE5-B3D8-6CC2431CFFC3}" dt="2020-04-27T12:57:33.342" v="5777"/>
          <ac:inkMkLst>
            <pc:docMk/>
            <pc:sldMk cId="0" sldId="279"/>
            <ac:inkMk id="62" creationId="{A26BF6CD-E145-4F64-83E2-03A026E9B377}"/>
          </ac:inkMkLst>
        </pc:inkChg>
        <pc:inkChg chg="add mod">
          <ac:chgData name="仁園 呂" userId="eef67f80-1e14-4c90-a22b-aad4575b3ef9" providerId="ADAL" clId="{9A49C251-DF4E-4AE5-B3D8-6CC2431CFFC3}" dt="2020-04-27T12:57:33.342" v="5777"/>
          <ac:inkMkLst>
            <pc:docMk/>
            <pc:sldMk cId="0" sldId="279"/>
            <ac:inkMk id="63" creationId="{91D0C70E-3BBD-400B-B11A-9308BD912FDC}"/>
          </ac:inkMkLst>
        </pc:inkChg>
        <pc:inkChg chg="add mod">
          <ac:chgData name="仁園 呂" userId="eef67f80-1e14-4c90-a22b-aad4575b3ef9" providerId="ADAL" clId="{9A49C251-DF4E-4AE5-B3D8-6CC2431CFFC3}" dt="2020-04-27T12:57:33.342" v="5777"/>
          <ac:inkMkLst>
            <pc:docMk/>
            <pc:sldMk cId="0" sldId="279"/>
            <ac:inkMk id="27648" creationId="{C7EF3D30-6B96-4C82-8811-D4CB2C2ED705}"/>
          </ac:inkMkLst>
        </pc:inkChg>
        <pc:inkChg chg="add mod">
          <ac:chgData name="仁園 呂" userId="eef67f80-1e14-4c90-a22b-aad4575b3ef9" providerId="ADAL" clId="{9A49C251-DF4E-4AE5-B3D8-6CC2431CFFC3}" dt="2020-04-27T12:57:33.342" v="5777"/>
          <ac:inkMkLst>
            <pc:docMk/>
            <pc:sldMk cId="0" sldId="279"/>
            <ac:inkMk id="27649" creationId="{45215313-04D0-40AA-B990-1FBF4786E453}"/>
          </ac:inkMkLst>
        </pc:inkChg>
        <pc:inkChg chg="add mod">
          <ac:chgData name="仁園 呂" userId="eef67f80-1e14-4c90-a22b-aad4575b3ef9" providerId="ADAL" clId="{9A49C251-DF4E-4AE5-B3D8-6CC2431CFFC3}" dt="2020-04-27T12:57:33.342" v="5777"/>
          <ac:inkMkLst>
            <pc:docMk/>
            <pc:sldMk cId="0" sldId="279"/>
            <ac:inkMk id="27653" creationId="{5AABD271-7939-481C-B4EC-2DC3E9DDAEAF}"/>
          </ac:inkMkLst>
        </pc:inkChg>
        <pc:inkChg chg="add mod">
          <ac:chgData name="仁園 呂" userId="eef67f80-1e14-4c90-a22b-aad4575b3ef9" providerId="ADAL" clId="{9A49C251-DF4E-4AE5-B3D8-6CC2431CFFC3}" dt="2020-04-27T12:57:33.342" v="5777"/>
          <ac:inkMkLst>
            <pc:docMk/>
            <pc:sldMk cId="0" sldId="279"/>
            <ac:inkMk id="27654" creationId="{60B8AF3B-1C82-4CC4-9ED0-7A079245617B}"/>
          </ac:inkMkLst>
        </pc:inkChg>
        <pc:inkChg chg="add mod">
          <ac:chgData name="仁園 呂" userId="eef67f80-1e14-4c90-a22b-aad4575b3ef9" providerId="ADAL" clId="{9A49C251-DF4E-4AE5-B3D8-6CC2431CFFC3}" dt="2020-04-27T12:57:33.342" v="5777"/>
          <ac:inkMkLst>
            <pc:docMk/>
            <pc:sldMk cId="0" sldId="279"/>
            <ac:inkMk id="27655" creationId="{D8517E40-2753-443C-9023-788D7477892D}"/>
          </ac:inkMkLst>
        </pc:inkChg>
        <pc:inkChg chg="add mod">
          <ac:chgData name="仁園 呂" userId="eef67f80-1e14-4c90-a22b-aad4575b3ef9" providerId="ADAL" clId="{9A49C251-DF4E-4AE5-B3D8-6CC2431CFFC3}" dt="2020-04-27T12:57:33.342" v="5777"/>
          <ac:inkMkLst>
            <pc:docMk/>
            <pc:sldMk cId="0" sldId="279"/>
            <ac:inkMk id="27656" creationId="{39EAAFED-FDE7-4054-B8C8-EC2560A40CAF}"/>
          </ac:inkMkLst>
        </pc:inkChg>
        <pc:inkChg chg="add mod">
          <ac:chgData name="仁園 呂" userId="eef67f80-1e14-4c90-a22b-aad4575b3ef9" providerId="ADAL" clId="{9A49C251-DF4E-4AE5-B3D8-6CC2431CFFC3}" dt="2020-04-27T12:57:33.342" v="5777"/>
          <ac:inkMkLst>
            <pc:docMk/>
            <pc:sldMk cId="0" sldId="279"/>
            <ac:inkMk id="27657" creationId="{C852C005-F34B-4248-BEC3-A9A31B68D062}"/>
          </ac:inkMkLst>
        </pc:inkChg>
        <pc:inkChg chg="add mod">
          <ac:chgData name="仁園 呂" userId="eef67f80-1e14-4c90-a22b-aad4575b3ef9" providerId="ADAL" clId="{9A49C251-DF4E-4AE5-B3D8-6CC2431CFFC3}" dt="2020-04-27T12:57:33.342" v="5777"/>
          <ac:inkMkLst>
            <pc:docMk/>
            <pc:sldMk cId="0" sldId="279"/>
            <ac:inkMk id="27658" creationId="{0E089BA1-9E55-4D95-927A-07703964B0E2}"/>
          </ac:inkMkLst>
        </pc:inkChg>
        <pc:inkChg chg="add mod">
          <ac:chgData name="仁園 呂" userId="eef67f80-1e14-4c90-a22b-aad4575b3ef9" providerId="ADAL" clId="{9A49C251-DF4E-4AE5-B3D8-6CC2431CFFC3}" dt="2020-04-27T12:57:33.342" v="5777"/>
          <ac:inkMkLst>
            <pc:docMk/>
            <pc:sldMk cId="0" sldId="279"/>
            <ac:inkMk id="27659" creationId="{E53C203B-B147-4C79-964E-A79A75749CCE}"/>
          </ac:inkMkLst>
        </pc:inkChg>
        <pc:inkChg chg="add mod">
          <ac:chgData name="仁園 呂" userId="eef67f80-1e14-4c90-a22b-aad4575b3ef9" providerId="ADAL" clId="{9A49C251-DF4E-4AE5-B3D8-6CC2431CFFC3}" dt="2020-04-27T12:57:33.342" v="5777"/>
          <ac:inkMkLst>
            <pc:docMk/>
            <pc:sldMk cId="0" sldId="279"/>
            <ac:inkMk id="27660" creationId="{3C79390C-30DA-4903-A31B-C20E83B12960}"/>
          </ac:inkMkLst>
        </pc:inkChg>
        <pc:inkChg chg="add">
          <ac:chgData name="仁園 呂" userId="eef67f80-1e14-4c90-a22b-aad4575b3ef9" providerId="ADAL" clId="{9A49C251-DF4E-4AE5-B3D8-6CC2431CFFC3}" dt="2020-04-27T12:57:32.670" v="5776" actId="9405"/>
          <ac:inkMkLst>
            <pc:docMk/>
            <pc:sldMk cId="0" sldId="279"/>
            <ac:inkMk id="27661" creationId="{33EB94D9-D539-40EA-9582-36AE47880519}"/>
          </ac:inkMkLst>
        </pc:inkChg>
        <pc:inkChg chg="add mod">
          <ac:chgData name="仁園 呂" userId="eef67f80-1e14-4c90-a22b-aad4575b3ef9" providerId="ADAL" clId="{9A49C251-DF4E-4AE5-B3D8-6CC2431CFFC3}" dt="2020-04-27T12:57:40.691" v="5792"/>
          <ac:inkMkLst>
            <pc:docMk/>
            <pc:sldMk cId="0" sldId="279"/>
            <ac:inkMk id="27663" creationId="{1878CDE4-1040-49D1-A775-586D2466C057}"/>
          </ac:inkMkLst>
        </pc:inkChg>
        <pc:inkChg chg="add mod">
          <ac:chgData name="仁園 呂" userId="eef67f80-1e14-4c90-a22b-aad4575b3ef9" providerId="ADAL" clId="{9A49C251-DF4E-4AE5-B3D8-6CC2431CFFC3}" dt="2020-04-27T12:57:40.691" v="5792"/>
          <ac:inkMkLst>
            <pc:docMk/>
            <pc:sldMk cId="0" sldId="279"/>
            <ac:inkMk id="27664" creationId="{9F6CC29A-EA1E-4CFB-9B0C-BA9EE544F595}"/>
          </ac:inkMkLst>
        </pc:inkChg>
        <pc:inkChg chg="add mod">
          <ac:chgData name="仁園 呂" userId="eef67f80-1e14-4c90-a22b-aad4575b3ef9" providerId="ADAL" clId="{9A49C251-DF4E-4AE5-B3D8-6CC2431CFFC3}" dt="2020-04-27T12:57:40.691" v="5792"/>
          <ac:inkMkLst>
            <pc:docMk/>
            <pc:sldMk cId="0" sldId="279"/>
            <ac:inkMk id="27665" creationId="{597E72E7-1AA1-49F4-8D98-947EE3185EDF}"/>
          </ac:inkMkLst>
        </pc:inkChg>
        <pc:inkChg chg="add mod">
          <ac:chgData name="仁園 呂" userId="eef67f80-1e14-4c90-a22b-aad4575b3ef9" providerId="ADAL" clId="{9A49C251-DF4E-4AE5-B3D8-6CC2431CFFC3}" dt="2020-04-27T12:57:40.691" v="5792"/>
          <ac:inkMkLst>
            <pc:docMk/>
            <pc:sldMk cId="0" sldId="279"/>
            <ac:inkMk id="27666" creationId="{A1A2DAB3-C5C6-4DBB-A6F5-24527D7B2A40}"/>
          </ac:inkMkLst>
        </pc:inkChg>
        <pc:inkChg chg="add mod">
          <ac:chgData name="仁園 呂" userId="eef67f80-1e14-4c90-a22b-aad4575b3ef9" providerId="ADAL" clId="{9A49C251-DF4E-4AE5-B3D8-6CC2431CFFC3}" dt="2020-04-27T12:57:40.691" v="5792"/>
          <ac:inkMkLst>
            <pc:docMk/>
            <pc:sldMk cId="0" sldId="279"/>
            <ac:inkMk id="27667" creationId="{8DC9C4A6-7EB9-4330-8659-C52F99CB0E36}"/>
          </ac:inkMkLst>
        </pc:inkChg>
        <pc:inkChg chg="add mod">
          <ac:chgData name="仁園 呂" userId="eef67f80-1e14-4c90-a22b-aad4575b3ef9" providerId="ADAL" clId="{9A49C251-DF4E-4AE5-B3D8-6CC2431CFFC3}" dt="2020-04-27T12:57:40.691" v="5792"/>
          <ac:inkMkLst>
            <pc:docMk/>
            <pc:sldMk cId="0" sldId="279"/>
            <ac:inkMk id="27668" creationId="{F912ED53-F94F-4BDB-913B-0B6365363CFC}"/>
          </ac:inkMkLst>
        </pc:inkChg>
        <pc:inkChg chg="add mod">
          <ac:chgData name="仁園 呂" userId="eef67f80-1e14-4c90-a22b-aad4575b3ef9" providerId="ADAL" clId="{9A49C251-DF4E-4AE5-B3D8-6CC2431CFFC3}" dt="2020-04-27T12:57:40.691" v="5792"/>
          <ac:inkMkLst>
            <pc:docMk/>
            <pc:sldMk cId="0" sldId="279"/>
            <ac:inkMk id="27669" creationId="{82D8A9F5-A2E5-4A5D-A264-041846B7A049}"/>
          </ac:inkMkLst>
        </pc:inkChg>
        <pc:inkChg chg="add mod">
          <ac:chgData name="仁園 呂" userId="eef67f80-1e14-4c90-a22b-aad4575b3ef9" providerId="ADAL" clId="{9A49C251-DF4E-4AE5-B3D8-6CC2431CFFC3}" dt="2020-04-27T12:57:40.691" v="5792"/>
          <ac:inkMkLst>
            <pc:docMk/>
            <pc:sldMk cId="0" sldId="279"/>
            <ac:inkMk id="27670" creationId="{44B1A2A9-0F40-4B63-AA50-F2C3B1746057}"/>
          </ac:inkMkLst>
        </pc:inkChg>
        <pc:inkChg chg="add mod">
          <ac:chgData name="仁園 呂" userId="eef67f80-1e14-4c90-a22b-aad4575b3ef9" providerId="ADAL" clId="{9A49C251-DF4E-4AE5-B3D8-6CC2431CFFC3}" dt="2020-04-27T12:57:40.691" v="5792"/>
          <ac:inkMkLst>
            <pc:docMk/>
            <pc:sldMk cId="0" sldId="279"/>
            <ac:inkMk id="27671" creationId="{70DD004F-4625-4EBE-BF60-2D347CE50520}"/>
          </ac:inkMkLst>
        </pc:inkChg>
        <pc:inkChg chg="add mod">
          <ac:chgData name="仁園 呂" userId="eef67f80-1e14-4c90-a22b-aad4575b3ef9" providerId="ADAL" clId="{9A49C251-DF4E-4AE5-B3D8-6CC2431CFFC3}" dt="2020-04-27T12:57:40.691" v="5792"/>
          <ac:inkMkLst>
            <pc:docMk/>
            <pc:sldMk cId="0" sldId="279"/>
            <ac:inkMk id="27672" creationId="{091AEA92-7289-4FEB-BC9E-2EA3DAF08364}"/>
          </ac:inkMkLst>
        </pc:inkChg>
        <pc:inkChg chg="add mod">
          <ac:chgData name="仁園 呂" userId="eef67f80-1e14-4c90-a22b-aad4575b3ef9" providerId="ADAL" clId="{9A49C251-DF4E-4AE5-B3D8-6CC2431CFFC3}" dt="2020-04-27T12:57:40.691" v="5792"/>
          <ac:inkMkLst>
            <pc:docMk/>
            <pc:sldMk cId="0" sldId="279"/>
            <ac:inkMk id="27673" creationId="{C1F47019-252B-452F-A669-6200C2573572}"/>
          </ac:inkMkLst>
        </pc:inkChg>
        <pc:inkChg chg="add mod">
          <ac:chgData name="仁園 呂" userId="eef67f80-1e14-4c90-a22b-aad4575b3ef9" providerId="ADAL" clId="{9A49C251-DF4E-4AE5-B3D8-6CC2431CFFC3}" dt="2020-04-27T12:57:40.691" v="5792"/>
          <ac:inkMkLst>
            <pc:docMk/>
            <pc:sldMk cId="0" sldId="279"/>
            <ac:inkMk id="27674" creationId="{C0FF03DB-C528-492F-9D71-A3155CB8508D}"/>
          </ac:inkMkLst>
        </pc:inkChg>
        <pc:inkChg chg="add mod">
          <ac:chgData name="仁園 呂" userId="eef67f80-1e14-4c90-a22b-aad4575b3ef9" providerId="ADAL" clId="{9A49C251-DF4E-4AE5-B3D8-6CC2431CFFC3}" dt="2020-04-27T12:57:40.691" v="5792"/>
          <ac:inkMkLst>
            <pc:docMk/>
            <pc:sldMk cId="0" sldId="279"/>
            <ac:inkMk id="27675" creationId="{35DD0E86-B6D2-466D-9D0D-C1F570F6B460}"/>
          </ac:inkMkLst>
        </pc:inkChg>
        <pc:inkChg chg="add mod">
          <ac:chgData name="仁園 呂" userId="eef67f80-1e14-4c90-a22b-aad4575b3ef9" providerId="ADAL" clId="{9A49C251-DF4E-4AE5-B3D8-6CC2431CFFC3}" dt="2020-04-27T12:57:40.691" v="5792"/>
          <ac:inkMkLst>
            <pc:docMk/>
            <pc:sldMk cId="0" sldId="279"/>
            <ac:inkMk id="27676" creationId="{F44FECFF-D885-4554-B0BE-22E0D7C46612}"/>
          </ac:inkMkLst>
        </pc:inkChg>
        <pc:inkChg chg="add mod">
          <ac:chgData name="仁園 呂" userId="eef67f80-1e14-4c90-a22b-aad4575b3ef9" providerId="ADAL" clId="{9A49C251-DF4E-4AE5-B3D8-6CC2431CFFC3}" dt="2020-04-27T12:58:16.875" v="5805"/>
          <ac:inkMkLst>
            <pc:docMk/>
            <pc:sldMk cId="0" sldId="279"/>
            <ac:inkMk id="27679" creationId="{E73AA393-9ED1-41E7-A38B-DE67F667CF34}"/>
          </ac:inkMkLst>
        </pc:inkChg>
        <pc:inkChg chg="add mod">
          <ac:chgData name="仁園 呂" userId="eef67f80-1e14-4c90-a22b-aad4575b3ef9" providerId="ADAL" clId="{9A49C251-DF4E-4AE5-B3D8-6CC2431CFFC3}" dt="2020-04-27T12:58:16.875" v="5805"/>
          <ac:inkMkLst>
            <pc:docMk/>
            <pc:sldMk cId="0" sldId="279"/>
            <ac:inkMk id="27680" creationId="{8C05920E-BD70-4F41-A69D-A4065F2B46FF}"/>
          </ac:inkMkLst>
        </pc:inkChg>
        <pc:inkChg chg="add del mod">
          <ac:chgData name="仁園 呂" userId="eef67f80-1e14-4c90-a22b-aad4575b3ef9" providerId="ADAL" clId="{9A49C251-DF4E-4AE5-B3D8-6CC2431CFFC3}" dt="2020-04-27T12:57:51.447" v="5799"/>
          <ac:inkMkLst>
            <pc:docMk/>
            <pc:sldMk cId="0" sldId="279"/>
            <ac:inkMk id="27681" creationId="{B34DF092-891F-4085-B8FE-5647EC38627D}"/>
          </ac:inkMkLst>
        </pc:inkChg>
        <pc:inkChg chg="add del mod">
          <ac:chgData name="仁園 呂" userId="eef67f80-1e14-4c90-a22b-aad4575b3ef9" providerId="ADAL" clId="{9A49C251-DF4E-4AE5-B3D8-6CC2431CFFC3}" dt="2020-04-27T12:57:51.447" v="5798"/>
          <ac:inkMkLst>
            <pc:docMk/>
            <pc:sldMk cId="0" sldId="279"/>
            <ac:inkMk id="27682" creationId="{90C5F436-9E41-4C49-AB50-8C44C0B3CA3F}"/>
          </ac:inkMkLst>
        </pc:inkChg>
        <pc:inkChg chg="add mod">
          <ac:chgData name="仁園 呂" userId="eef67f80-1e14-4c90-a22b-aad4575b3ef9" providerId="ADAL" clId="{9A49C251-DF4E-4AE5-B3D8-6CC2431CFFC3}" dt="2020-04-27T12:58:16.875" v="5805"/>
          <ac:inkMkLst>
            <pc:docMk/>
            <pc:sldMk cId="0" sldId="279"/>
            <ac:inkMk id="27684" creationId="{DFFD8A47-FB0F-484B-9727-3346C973FE1B}"/>
          </ac:inkMkLst>
        </pc:inkChg>
        <pc:inkChg chg="add mod">
          <ac:chgData name="仁園 呂" userId="eef67f80-1e14-4c90-a22b-aad4575b3ef9" providerId="ADAL" clId="{9A49C251-DF4E-4AE5-B3D8-6CC2431CFFC3}" dt="2020-04-27T12:58:16.875" v="5805"/>
          <ac:inkMkLst>
            <pc:docMk/>
            <pc:sldMk cId="0" sldId="279"/>
            <ac:inkMk id="27685" creationId="{620823ED-FF9F-4AB7-A5C8-CC9711374F84}"/>
          </ac:inkMkLst>
        </pc:inkChg>
        <pc:inkChg chg="add mod">
          <ac:chgData name="仁園 呂" userId="eef67f80-1e14-4c90-a22b-aad4575b3ef9" providerId="ADAL" clId="{9A49C251-DF4E-4AE5-B3D8-6CC2431CFFC3}" dt="2020-04-27T12:58:16.875" v="5805"/>
          <ac:inkMkLst>
            <pc:docMk/>
            <pc:sldMk cId="0" sldId="279"/>
            <ac:inkMk id="27687" creationId="{0BCEE536-935F-4C95-AE6B-89BCD7178A69}"/>
          </ac:inkMkLst>
        </pc:inkChg>
        <pc:inkChg chg="add mod">
          <ac:chgData name="仁園 呂" userId="eef67f80-1e14-4c90-a22b-aad4575b3ef9" providerId="ADAL" clId="{9A49C251-DF4E-4AE5-B3D8-6CC2431CFFC3}" dt="2020-04-27T12:58:16.875" v="5805"/>
          <ac:inkMkLst>
            <pc:docMk/>
            <pc:sldMk cId="0" sldId="279"/>
            <ac:inkMk id="27688" creationId="{63600275-2142-4C52-AB43-292D86F0D695}"/>
          </ac:inkMkLst>
        </pc:inkChg>
        <pc:inkChg chg="add mod">
          <ac:chgData name="仁園 呂" userId="eef67f80-1e14-4c90-a22b-aad4575b3ef9" providerId="ADAL" clId="{9A49C251-DF4E-4AE5-B3D8-6CC2431CFFC3}" dt="2020-04-27T12:58:31.915" v="5811"/>
          <ac:inkMkLst>
            <pc:docMk/>
            <pc:sldMk cId="0" sldId="279"/>
            <ac:inkMk id="27690" creationId="{4A3B212D-0CD1-43F6-BC7A-000289964C4F}"/>
          </ac:inkMkLst>
        </pc:inkChg>
        <pc:inkChg chg="add mod">
          <ac:chgData name="仁園 呂" userId="eef67f80-1e14-4c90-a22b-aad4575b3ef9" providerId="ADAL" clId="{9A49C251-DF4E-4AE5-B3D8-6CC2431CFFC3}" dt="2020-04-27T12:58:31.915" v="5811"/>
          <ac:inkMkLst>
            <pc:docMk/>
            <pc:sldMk cId="0" sldId="279"/>
            <ac:inkMk id="27691" creationId="{A9ECFD21-73AA-4704-86EE-6DE48F3B05DF}"/>
          </ac:inkMkLst>
        </pc:inkChg>
        <pc:inkChg chg="add mod">
          <ac:chgData name="仁園 呂" userId="eef67f80-1e14-4c90-a22b-aad4575b3ef9" providerId="ADAL" clId="{9A49C251-DF4E-4AE5-B3D8-6CC2431CFFC3}" dt="2020-04-27T12:58:31.915" v="5811"/>
          <ac:inkMkLst>
            <pc:docMk/>
            <pc:sldMk cId="0" sldId="279"/>
            <ac:inkMk id="27692" creationId="{78C7B420-7BAF-46B7-9FE1-8F665386841A}"/>
          </ac:inkMkLst>
        </pc:inkChg>
        <pc:inkChg chg="add mod">
          <ac:chgData name="仁園 呂" userId="eef67f80-1e14-4c90-a22b-aad4575b3ef9" providerId="ADAL" clId="{9A49C251-DF4E-4AE5-B3D8-6CC2431CFFC3}" dt="2020-04-27T12:58:31.915" v="5811"/>
          <ac:inkMkLst>
            <pc:docMk/>
            <pc:sldMk cId="0" sldId="279"/>
            <ac:inkMk id="27693" creationId="{C3F1AA73-32F4-4896-A849-16F7B96A2817}"/>
          </ac:inkMkLst>
        </pc:inkChg>
        <pc:inkChg chg="add mod">
          <ac:chgData name="仁園 呂" userId="eef67f80-1e14-4c90-a22b-aad4575b3ef9" providerId="ADAL" clId="{9A49C251-DF4E-4AE5-B3D8-6CC2431CFFC3}" dt="2020-04-27T12:58:31.915" v="5811"/>
          <ac:inkMkLst>
            <pc:docMk/>
            <pc:sldMk cId="0" sldId="279"/>
            <ac:inkMk id="27694" creationId="{2D33E1D6-5CDF-47EF-9E13-A71917407627}"/>
          </ac:inkMkLst>
        </pc:inkChg>
        <pc:inkChg chg="add mod">
          <ac:chgData name="仁園 呂" userId="eef67f80-1e14-4c90-a22b-aad4575b3ef9" providerId="ADAL" clId="{9A49C251-DF4E-4AE5-B3D8-6CC2431CFFC3}" dt="2020-04-27T12:58:40.225" v="5814"/>
          <ac:inkMkLst>
            <pc:docMk/>
            <pc:sldMk cId="0" sldId="279"/>
            <ac:inkMk id="27696" creationId="{C82C025E-AB2A-4AAA-805D-247348FC2AF7}"/>
          </ac:inkMkLst>
        </pc:inkChg>
        <pc:inkChg chg="add mod">
          <ac:chgData name="仁園 呂" userId="eef67f80-1e14-4c90-a22b-aad4575b3ef9" providerId="ADAL" clId="{9A49C251-DF4E-4AE5-B3D8-6CC2431CFFC3}" dt="2020-04-27T12:58:40.225" v="5814"/>
          <ac:inkMkLst>
            <pc:docMk/>
            <pc:sldMk cId="0" sldId="279"/>
            <ac:inkMk id="27697" creationId="{E43338BD-32C0-4C31-A6D5-F7A2644F3B6B}"/>
          </ac:inkMkLst>
        </pc:inkChg>
        <pc:inkChg chg="add mod">
          <ac:chgData name="仁園 呂" userId="eef67f80-1e14-4c90-a22b-aad4575b3ef9" providerId="ADAL" clId="{9A49C251-DF4E-4AE5-B3D8-6CC2431CFFC3}" dt="2020-04-27T12:58:45.917" v="5823"/>
          <ac:inkMkLst>
            <pc:docMk/>
            <pc:sldMk cId="0" sldId="279"/>
            <ac:inkMk id="27699" creationId="{EAD8EB7D-BDF0-4C5B-8400-AF267B666277}"/>
          </ac:inkMkLst>
        </pc:inkChg>
        <pc:inkChg chg="add mod">
          <ac:chgData name="仁園 呂" userId="eef67f80-1e14-4c90-a22b-aad4575b3ef9" providerId="ADAL" clId="{9A49C251-DF4E-4AE5-B3D8-6CC2431CFFC3}" dt="2020-04-27T12:58:45.917" v="5823"/>
          <ac:inkMkLst>
            <pc:docMk/>
            <pc:sldMk cId="0" sldId="279"/>
            <ac:inkMk id="27700" creationId="{7D10EB06-7452-46C8-8FC0-45A75EB51ED4}"/>
          </ac:inkMkLst>
        </pc:inkChg>
        <pc:inkChg chg="add mod">
          <ac:chgData name="仁園 呂" userId="eef67f80-1e14-4c90-a22b-aad4575b3ef9" providerId="ADAL" clId="{9A49C251-DF4E-4AE5-B3D8-6CC2431CFFC3}" dt="2020-04-27T12:58:45.917" v="5823"/>
          <ac:inkMkLst>
            <pc:docMk/>
            <pc:sldMk cId="0" sldId="279"/>
            <ac:inkMk id="27701" creationId="{26E796A8-6C61-4BC6-9FE0-B56109D32995}"/>
          </ac:inkMkLst>
        </pc:inkChg>
        <pc:inkChg chg="add mod">
          <ac:chgData name="仁園 呂" userId="eef67f80-1e14-4c90-a22b-aad4575b3ef9" providerId="ADAL" clId="{9A49C251-DF4E-4AE5-B3D8-6CC2431CFFC3}" dt="2020-04-27T12:58:45.917" v="5823"/>
          <ac:inkMkLst>
            <pc:docMk/>
            <pc:sldMk cId="0" sldId="279"/>
            <ac:inkMk id="27702" creationId="{569E2A87-4DDA-49B9-A1E8-16D0253C7101}"/>
          </ac:inkMkLst>
        </pc:inkChg>
        <pc:inkChg chg="add mod">
          <ac:chgData name="仁園 呂" userId="eef67f80-1e14-4c90-a22b-aad4575b3ef9" providerId="ADAL" clId="{9A49C251-DF4E-4AE5-B3D8-6CC2431CFFC3}" dt="2020-04-27T12:58:45.917" v="5823"/>
          <ac:inkMkLst>
            <pc:docMk/>
            <pc:sldMk cId="0" sldId="279"/>
            <ac:inkMk id="27703" creationId="{CB1BBA63-FB85-4CC8-B3F0-C3665F4E42BF}"/>
          </ac:inkMkLst>
        </pc:inkChg>
        <pc:inkChg chg="add mod">
          <ac:chgData name="仁園 呂" userId="eef67f80-1e14-4c90-a22b-aad4575b3ef9" providerId="ADAL" clId="{9A49C251-DF4E-4AE5-B3D8-6CC2431CFFC3}" dt="2020-04-27T12:58:45.917" v="5823"/>
          <ac:inkMkLst>
            <pc:docMk/>
            <pc:sldMk cId="0" sldId="279"/>
            <ac:inkMk id="27704" creationId="{C4A761F4-1D77-4C38-925D-D939D01A2086}"/>
          </ac:inkMkLst>
        </pc:inkChg>
        <pc:inkChg chg="add mod">
          <ac:chgData name="仁園 呂" userId="eef67f80-1e14-4c90-a22b-aad4575b3ef9" providerId="ADAL" clId="{9A49C251-DF4E-4AE5-B3D8-6CC2431CFFC3}" dt="2020-04-27T12:58:45.917" v="5823"/>
          <ac:inkMkLst>
            <pc:docMk/>
            <pc:sldMk cId="0" sldId="279"/>
            <ac:inkMk id="27705" creationId="{11084CB0-E240-49A7-AEE5-C7A44F78DFC5}"/>
          </ac:inkMkLst>
        </pc:inkChg>
        <pc:inkChg chg="add mod">
          <ac:chgData name="仁園 呂" userId="eef67f80-1e14-4c90-a22b-aad4575b3ef9" providerId="ADAL" clId="{9A49C251-DF4E-4AE5-B3D8-6CC2431CFFC3}" dt="2020-04-27T12:58:45.917" v="5823"/>
          <ac:inkMkLst>
            <pc:docMk/>
            <pc:sldMk cId="0" sldId="279"/>
            <ac:inkMk id="27706" creationId="{22D59D32-2297-4A78-A8F5-55D1AC131776}"/>
          </ac:inkMkLst>
        </pc:inkChg>
        <pc:inkChg chg="add mod">
          <ac:chgData name="仁園 呂" userId="eef67f80-1e14-4c90-a22b-aad4575b3ef9" providerId="ADAL" clId="{9A49C251-DF4E-4AE5-B3D8-6CC2431CFFC3}" dt="2020-04-27T12:58:51.314" v="5831"/>
          <ac:inkMkLst>
            <pc:docMk/>
            <pc:sldMk cId="0" sldId="279"/>
            <ac:inkMk id="27710" creationId="{8AADB974-9895-4D71-983B-13BB48D5C394}"/>
          </ac:inkMkLst>
        </pc:inkChg>
        <pc:inkChg chg="add mod">
          <ac:chgData name="仁園 呂" userId="eef67f80-1e14-4c90-a22b-aad4575b3ef9" providerId="ADAL" clId="{9A49C251-DF4E-4AE5-B3D8-6CC2431CFFC3}" dt="2020-04-27T12:58:51.314" v="5831"/>
          <ac:inkMkLst>
            <pc:docMk/>
            <pc:sldMk cId="0" sldId="279"/>
            <ac:inkMk id="27711" creationId="{A77AAA27-6D30-47CD-8631-69A68B1F23F0}"/>
          </ac:inkMkLst>
        </pc:inkChg>
        <pc:inkChg chg="add mod">
          <ac:chgData name="仁園 呂" userId="eef67f80-1e14-4c90-a22b-aad4575b3ef9" providerId="ADAL" clId="{9A49C251-DF4E-4AE5-B3D8-6CC2431CFFC3}" dt="2020-04-27T12:58:51.314" v="5831"/>
          <ac:inkMkLst>
            <pc:docMk/>
            <pc:sldMk cId="0" sldId="279"/>
            <ac:inkMk id="27712" creationId="{60676FD9-4EDD-452B-8A2B-C825C6BF4E0B}"/>
          </ac:inkMkLst>
        </pc:inkChg>
        <pc:inkChg chg="add mod">
          <ac:chgData name="仁園 呂" userId="eef67f80-1e14-4c90-a22b-aad4575b3ef9" providerId="ADAL" clId="{9A49C251-DF4E-4AE5-B3D8-6CC2431CFFC3}" dt="2020-04-27T12:58:51.314" v="5831"/>
          <ac:inkMkLst>
            <pc:docMk/>
            <pc:sldMk cId="0" sldId="279"/>
            <ac:inkMk id="27713" creationId="{BED7C783-BE52-4E0C-8DBB-9AF41F384047}"/>
          </ac:inkMkLst>
        </pc:inkChg>
        <pc:inkChg chg="add mod">
          <ac:chgData name="仁園 呂" userId="eef67f80-1e14-4c90-a22b-aad4575b3ef9" providerId="ADAL" clId="{9A49C251-DF4E-4AE5-B3D8-6CC2431CFFC3}" dt="2020-04-27T12:58:51.314" v="5831"/>
          <ac:inkMkLst>
            <pc:docMk/>
            <pc:sldMk cId="0" sldId="279"/>
            <ac:inkMk id="27714" creationId="{E38CE077-E06F-40ED-A6C9-C0A633821803}"/>
          </ac:inkMkLst>
        </pc:inkChg>
        <pc:inkChg chg="add mod">
          <ac:chgData name="仁園 呂" userId="eef67f80-1e14-4c90-a22b-aad4575b3ef9" providerId="ADAL" clId="{9A49C251-DF4E-4AE5-B3D8-6CC2431CFFC3}" dt="2020-04-27T12:58:51.314" v="5831"/>
          <ac:inkMkLst>
            <pc:docMk/>
            <pc:sldMk cId="0" sldId="279"/>
            <ac:inkMk id="27715" creationId="{EFA03AE7-F04B-4ED2-83E4-15F27979A561}"/>
          </ac:inkMkLst>
        </pc:inkChg>
        <pc:inkChg chg="add mod">
          <ac:chgData name="仁園 呂" userId="eef67f80-1e14-4c90-a22b-aad4575b3ef9" providerId="ADAL" clId="{9A49C251-DF4E-4AE5-B3D8-6CC2431CFFC3}" dt="2020-04-27T12:58:51.314" v="5831"/>
          <ac:inkMkLst>
            <pc:docMk/>
            <pc:sldMk cId="0" sldId="279"/>
            <ac:inkMk id="27716" creationId="{91415209-8591-4CBA-83D5-06DF9DCF4CD0}"/>
          </ac:inkMkLst>
        </pc:inkChg>
      </pc:sldChg>
      <pc:sldChg chg="del modTransition">
        <pc:chgData name="仁園 呂" userId="eef67f80-1e14-4c90-a22b-aad4575b3ef9" providerId="ADAL" clId="{9A49C251-DF4E-4AE5-B3D8-6CC2431CFFC3}" dt="2020-05-09T09:41:22.888" v="7195" actId="47"/>
        <pc:sldMkLst>
          <pc:docMk/>
          <pc:sldMk cId="0" sldId="280"/>
        </pc:sldMkLst>
      </pc:sldChg>
      <pc:sldChg chg="del modTransition">
        <pc:chgData name="仁園 呂" userId="eef67f80-1e14-4c90-a22b-aad4575b3ef9" providerId="ADAL" clId="{9A49C251-DF4E-4AE5-B3D8-6CC2431CFFC3}" dt="2020-05-09T09:41:22.888" v="7195" actId="47"/>
        <pc:sldMkLst>
          <pc:docMk/>
          <pc:sldMk cId="0" sldId="281"/>
        </pc:sldMkLst>
      </pc:sldChg>
      <pc:sldChg chg="del modTransition">
        <pc:chgData name="仁園 呂" userId="eef67f80-1e14-4c90-a22b-aad4575b3ef9" providerId="ADAL" clId="{9A49C251-DF4E-4AE5-B3D8-6CC2431CFFC3}" dt="2020-05-09T09:41:22.888" v="7195" actId="47"/>
        <pc:sldMkLst>
          <pc:docMk/>
          <pc:sldMk cId="0" sldId="282"/>
        </pc:sldMkLst>
      </pc:sldChg>
      <pc:sldChg chg="addSp modSp del mod modTransition">
        <pc:chgData name="仁園 呂" userId="eef67f80-1e14-4c90-a22b-aad4575b3ef9" providerId="ADAL" clId="{9A49C251-DF4E-4AE5-B3D8-6CC2431CFFC3}" dt="2020-05-09T09:41:22.888" v="7195" actId="47"/>
        <pc:sldMkLst>
          <pc:docMk/>
          <pc:sldMk cId="0" sldId="283"/>
        </pc:sldMkLst>
        <pc:picChg chg="add mod">
          <ac:chgData name="仁園 呂" userId="eef67f80-1e14-4c90-a22b-aad4575b3ef9" providerId="ADAL" clId="{9A49C251-DF4E-4AE5-B3D8-6CC2431CFFC3}" dt="2020-04-27T18:03:45.742" v="6646" actId="14100"/>
          <ac:picMkLst>
            <pc:docMk/>
            <pc:sldMk cId="0" sldId="283"/>
            <ac:picMk id="4" creationId="{09B16F85-F913-467B-88E4-A2941696FA40}"/>
          </ac:picMkLst>
        </pc:picChg>
        <pc:picChg chg="mod">
          <ac:chgData name="仁園 呂" userId="eef67f80-1e14-4c90-a22b-aad4575b3ef9" providerId="ADAL" clId="{9A49C251-DF4E-4AE5-B3D8-6CC2431CFFC3}" dt="2020-04-27T18:02:46.936" v="6643" actId="14100"/>
          <ac:picMkLst>
            <pc:docMk/>
            <pc:sldMk cId="0" sldId="283"/>
            <ac:picMk id="7" creationId="{00000000-0000-0000-0000-000000000000}"/>
          </ac:picMkLst>
        </pc:picChg>
      </pc:sldChg>
      <pc:sldChg chg="delSp del mod modTransition delAnim">
        <pc:chgData name="仁園 呂" userId="eef67f80-1e14-4c90-a22b-aad4575b3ef9" providerId="ADAL" clId="{9A49C251-DF4E-4AE5-B3D8-6CC2431CFFC3}" dt="2020-05-09T09:41:22.888" v="7195" actId="47"/>
        <pc:sldMkLst>
          <pc:docMk/>
          <pc:sldMk cId="0" sldId="284"/>
        </pc:sldMkLst>
        <pc:picChg chg="del">
          <ac:chgData name="仁園 呂" userId="eef67f80-1e14-4c90-a22b-aad4575b3ef9" providerId="ADAL" clId="{9A49C251-DF4E-4AE5-B3D8-6CC2431CFFC3}" dt="2020-04-27T18:04:56.707" v="6648" actId="21"/>
          <ac:picMkLst>
            <pc:docMk/>
            <pc:sldMk cId="0" sldId="284"/>
            <ac:picMk id="8"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285"/>
        </pc:sldMkLst>
      </pc:sldChg>
      <pc:sldChg chg="addSp delSp modSp del mod modTransition">
        <pc:chgData name="仁園 呂" userId="eef67f80-1e14-4c90-a22b-aad4575b3ef9" providerId="ADAL" clId="{9A49C251-DF4E-4AE5-B3D8-6CC2431CFFC3}" dt="2020-05-09T09:41:22.888" v="7195" actId="47"/>
        <pc:sldMkLst>
          <pc:docMk/>
          <pc:sldMk cId="0" sldId="286"/>
        </pc:sldMkLst>
        <pc:grpChg chg="mod">
          <ac:chgData name="仁園 呂" userId="eef67f80-1e14-4c90-a22b-aad4575b3ef9" providerId="ADAL" clId="{9A49C251-DF4E-4AE5-B3D8-6CC2431CFFC3}" dt="2020-04-27T18:09:25.867" v="6843" actId="164"/>
          <ac:grpSpMkLst>
            <pc:docMk/>
            <pc:sldMk cId="0" sldId="286"/>
            <ac:grpSpMk id="12" creationId="{38C593B7-529F-413C-98EF-92A0D3A2CE36}"/>
          </ac:grpSpMkLst>
        </pc:grpChg>
        <pc:grpChg chg="mod">
          <ac:chgData name="仁園 呂" userId="eef67f80-1e14-4c90-a22b-aad4575b3ef9" providerId="ADAL" clId="{9A49C251-DF4E-4AE5-B3D8-6CC2431CFFC3}" dt="2020-04-27T18:09:25.867" v="6843" actId="164"/>
          <ac:grpSpMkLst>
            <pc:docMk/>
            <pc:sldMk cId="0" sldId="286"/>
            <ac:grpSpMk id="22" creationId="{AE8ABE7F-4C4A-470C-8094-BE1DC8C017DF}"/>
          </ac:grpSpMkLst>
        </pc:grpChg>
        <pc:grpChg chg="mod">
          <ac:chgData name="仁園 呂" userId="eef67f80-1e14-4c90-a22b-aad4575b3ef9" providerId="ADAL" clId="{9A49C251-DF4E-4AE5-B3D8-6CC2431CFFC3}" dt="2020-04-27T18:09:25.867" v="6843" actId="164"/>
          <ac:grpSpMkLst>
            <pc:docMk/>
            <pc:sldMk cId="0" sldId="286"/>
            <ac:grpSpMk id="23" creationId="{B778D697-1B9D-43FA-A186-F51B1479F800}"/>
          </ac:grpSpMkLst>
        </pc:grpChg>
        <pc:grpChg chg="mod">
          <ac:chgData name="仁園 呂" userId="eef67f80-1e14-4c90-a22b-aad4575b3ef9" providerId="ADAL" clId="{9A49C251-DF4E-4AE5-B3D8-6CC2431CFFC3}" dt="2020-04-27T18:09:25.867" v="6843" actId="164"/>
          <ac:grpSpMkLst>
            <pc:docMk/>
            <pc:sldMk cId="0" sldId="286"/>
            <ac:grpSpMk id="30" creationId="{DC18BB2E-81B1-464C-A8D7-58C3562E45FC}"/>
          </ac:grpSpMkLst>
        </pc:grpChg>
        <pc:grpChg chg="mod">
          <ac:chgData name="仁園 呂" userId="eef67f80-1e14-4c90-a22b-aad4575b3ef9" providerId="ADAL" clId="{9A49C251-DF4E-4AE5-B3D8-6CC2431CFFC3}" dt="2020-04-27T18:09:25.867" v="6843" actId="164"/>
          <ac:grpSpMkLst>
            <pc:docMk/>
            <pc:sldMk cId="0" sldId="286"/>
            <ac:grpSpMk id="42" creationId="{988DAB03-0818-4EBA-8908-FE57E6089756}"/>
          </ac:grpSpMkLst>
        </pc:grpChg>
        <pc:grpChg chg="mod">
          <ac:chgData name="仁園 呂" userId="eef67f80-1e14-4c90-a22b-aad4575b3ef9" providerId="ADAL" clId="{9A49C251-DF4E-4AE5-B3D8-6CC2431CFFC3}" dt="2020-04-27T18:09:25.867" v="6843" actId="164"/>
          <ac:grpSpMkLst>
            <pc:docMk/>
            <pc:sldMk cId="0" sldId="286"/>
            <ac:grpSpMk id="43" creationId="{E082F564-B5F9-44C3-8734-CFE179A5E0C6}"/>
          </ac:grpSpMkLst>
        </pc:grpChg>
        <pc:grpChg chg="mod">
          <ac:chgData name="仁園 呂" userId="eef67f80-1e14-4c90-a22b-aad4575b3ef9" providerId="ADAL" clId="{9A49C251-DF4E-4AE5-B3D8-6CC2431CFFC3}" dt="2020-04-27T18:09:25.867" v="6843" actId="164"/>
          <ac:grpSpMkLst>
            <pc:docMk/>
            <pc:sldMk cId="0" sldId="286"/>
            <ac:grpSpMk id="53" creationId="{F20DC849-67BA-46B2-A0BA-0D9C259F94CE}"/>
          </ac:grpSpMkLst>
        </pc:grpChg>
        <pc:grpChg chg="mod">
          <ac:chgData name="仁園 呂" userId="eef67f80-1e14-4c90-a22b-aad4575b3ef9" providerId="ADAL" clId="{9A49C251-DF4E-4AE5-B3D8-6CC2431CFFC3}" dt="2020-04-27T18:09:25.867" v="6843" actId="164"/>
          <ac:grpSpMkLst>
            <pc:docMk/>
            <pc:sldMk cId="0" sldId="286"/>
            <ac:grpSpMk id="54" creationId="{C38E08B8-46D6-4939-B3AE-FF4F273AD370}"/>
          </ac:grpSpMkLst>
        </pc:grpChg>
        <pc:grpChg chg="mod">
          <ac:chgData name="仁園 呂" userId="eef67f80-1e14-4c90-a22b-aad4575b3ef9" providerId="ADAL" clId="{9A49C251-DF4E-4AE5-B3D8-6CC2431CFFC3}" dt="2020-04-27T18:09:25.867" v="6843" actId="164"/>
          <ac:grpSpMkLst>
            <pc:docMk/>
            <pc:sldMk cId="0" sldId="286"/>
            <ac:grpSpMk id="59" creationId="{BD837C95-12BE-4602-BB2D-D568BB874BBC}"/>
          </ac:grpSpMkLst>
        </pc:grpChg>
        <pc:grpChg chg="mod">
          <ac:chgData name="仁園 呂" userId="eef67f80-1e14-4c90-a22b-aad4575b3ef9" providerId="ADAL" clId="{9A49C251-DF4E-4AE5-B3D8-6CC2431CFFC3}" dt="2020-04-27T18:09:25.867" v="6843" actId="164"/>
          <ac:grpSpMkLst>
            <pc:docMk/>
            <pc:sldMk cId="0" sldId="286"/>
            <ac:grpSpMk id="60" creationId="{35D84469-EA59-4871-A6D6-1D388D982560}"/>
          </ac:grpSpMkLst>
        </pc:grpChg>
        <pc:grpChg chg="mod">
          <ac:chgData name="仁園 呂" userId="eef67f80-1e14-4c90-a22b-aad4575b3ef9" providerId="ADAL" clId="{9A49C251-DF4E-4AE5-B3D8-6CC2431CFFC3}" dt="2020-04-27T18:09:25.867" v="6843" actId="164"/>
          <ac:grpSpMkLst>
            <pc:docMk/>
            <pc:sldMk cId="0" sldId="286"/>
            <ac:grpSpMk id="74" creationId="{BB155616-D73D-4813-AFCC-2BF7B682E7DE}"/>
          </ac:grpSpMkLst>
        </pc:grpChg>
        <pc:grpChg chg="mod">
          <ac:chgData name="仁園 呂" userId="eef67f80-1e14-4c90-a22b-aad4575b3ef9" providerId="ADAL" clId="{9A49C251-DF4E-4AE5-B3D8-6CC2431CFFC3}" dt="2020-04-27T18:09:25.867" v="6843" actId="164"/>
          <ac:grpSpMkLst>
            <pc:docMk/>
            <pc:sldMk cId="0" sldId="286"/>
            <ac:grpSpMk id="75" creationId="{CBCAE1CE-1656-40C2-AF63-681C6C5438FE}"/>
          </ac:grpSpMkLst>
        </pc:grpChg>
        <pc:grpChg chg="add mod">
          <ac:chgData name="仁園 呂" userId="eef67f80-1e14-4c90-a22b-aad4575b3ef9" providerId="ADAL" clId="{9A49C251-DF4E-4AE5-B3D8-6CC2431CFFC3}" dt="2020-04-27T18:09:32.502" v="6846" actId="1076"/>
          <ac:grpSpMkLst>
            <pc:docMk/>
            <pc:sldMk cId="0" sldId="286"/>
            <ac:grpSpMk id="76" creationId="{764A0613-B732-43C1-9BDC-AE2327C2C62B}"/>
          </ac:grpSpMkLst>
        </pc:grpChg>
        <pc:grpChg chg="del mod">
          <ac:chgData name="仁園 呂" userId="eef67f80-1e14-4c90-a22b-aad4575b3ef9" providerId="ADAL" clId="{9A49C251-DF4E-4AE5-B3D8-6CC2431CFFC3}" dt="2020-04-27T18:09:50.717" v="6854"/>
          <ac:grpSpMkLst>
            <pc:docMk/>
            <pc:sldMk cId="0" sldId="286"/>
            <ac:grpSpMk id="79" creationId="{55456667-ED12-4CAC-8ED1-370000C9CD44}"/>
          </ac:grpSpMkLst>
        </pc:grpChg>
        <pc:grpChg chg="mod">
          <ac:chgData name="仁園 呂" userId="eef67f80-1e14-4c90-a22b-aad4575b3ef9" providerId="ADAL" clId="{9A49C251-DF4E-4AE5-B3D8-6CC2431CFFC3}" dt="2020-04-27T18:09:50.717" v="6854"/>
          <ac:grpSpMkLst>
            <pc:docMk/>
            <pc:sldMk cId="0" sldId="286"/>
            <ac:grpSpMk id="84" creationId="{3B99279B-721B-443A-A360-0C25711474F5}"/>
          </ac:grpSpMkLst>
        </pc:grpChg>
        <pc:grpChg chg="mod">
          <ac:chgData name="仁園 呂" userId="eef67f80-1e14-4c90-a22b-aad4575b3ef9" providerId="ADAL" clId="{9A49C251-DF4E-4AE5-B3D8-6CC2431CFFC3}" dt="2020-04-27T18:09:55.194" v="6860"/>
          <ac:grpSpMkLst>
            <pc:docMk/>
            <pc:sldMk cId="0" sldId="286"/>
            <ac:grpSpMk id="90" creationId="{7DFA25ED-1BA1-430C-BAAD-AE03B1F1BD88}"/>
          </ac:grpSpMkLst>
        </pc:grpChg>
        <pc:grpChg chg="mod">
          <ac:chgData name="仁園 呂" userId="eef67f80-1e14-4c90-a22b-aad4575b3ef9" providerId="ADAL" clId="{9A49C251-DF4E-4AE5-B3D8-6CC2431CFFC3}" dt="2020-04-27T18:10:03.717" v="6868"/>
          <ac:grpSpMkLst>
            <pc:docMk/>
            <pc:sldMk cId="0" sldId="286"/>
            <ac:grpSpMk id="98" creationId="{A9FB8AB2-1BC4-40FB-851B-0871ACC9E9BD}"/>
          </ac:grpSpMkLst>
        </pc:grpChg>
        <pc:grpChg chg="del mod">
          <ac:chgData name="仁園 呂" userId="eef67f80-1e14-4c90-a22b-aad4575b3ef9" providerId="ADAL" clId="{9A49C251-DF4E-4AE5-B3D8-6CC2431CFFC3}" dt="2020-04-27T18:11:46.300" v="6929"/>
          <ac:grpSpMkLst>
            <pc:docMk/>
            <pc:sldMk cId="0" sldId="286"/>
            <ac:grpSpMk id="117" creationId="{A9C55DC0-9690-4021-B037-C8A66AB02315}"/>
          </ac:grpSpMkLst>
        </pc:grpChg>
        <pc:grpChg chg="del mod">
          <ac:chgData name="仁園 呂" userId="eef67f80-1e14-4c90-a22b-aad4575b3ef9" providerId="ADAL" clId="{9A49C251-DF4E-4AE5-B3D8-6CC2431CFFC3}" dt="2020-04-27T18:11:29.338" v="6907"/>
          <ac:grpSpMkLst>
            <pc:docMk/>
            <pc:sldMk cId="0" sldId="286"/>
            <ac:grpSpMk id="135" creationId="{8156C3FC-AAC3-4E73-92FB-AED605BD7CEA}"/>
          </ac:grpSpMkLst>
        </pc:grpChg>
        <pc:grpChg chg="del mod">
          <ac:chgData name="仁園 呂" userId="eef67f80-1e14-4c90-a22b-aad4575b3ef9" providerId="ADAL" clId="{9A49C251-DF4E-4AE5-B3D8-6CC2431CFFC3}" dt="2020-04-27T18:11:46.300" v="6929"/>
          <ac:grpSpMkLst>
            <pc:docMk/>
            <pc:sldMk cId="0" sldId="286"/>
            <ac:grpSpMk id="137" creationId="{4F465418-6BB4-4046-B602-8073A690D359}"/>
          </ac:grpSpMkLst>
        </pc:grpChg>
        <pc:grpChg chg="del mod">
          <ac:chgData name="仁園 呂" userId="eef67f80-1e14-4c90-a22b-aad4575b3ef9" providerId="ADAL" clId="{9A49C251-DF4E-4AE5-B3D8-6CC2431CFFC3}" dt="2020-04-27T18:11:46.300" v="6929"/>
          <ac:grpSpMkLst>
            <pc:docMk/>
            <pc:sldMk cId="0" sldId="286"/>
            <ac:grpSpMk id="156" creationId="{761C4A40-0A75-46F3-A705-1CA8B37C6C92}"/>
          </ac:grpSpMkLst>
        </pc:grpChg>
        <pc:grpChg chg="del mod">
          <ac:chgData name="仁園 呂" userId="eef67f80-1e14-4c90-a22b-aad4575b3ef9" providerId="ADAL" clId="{9A49C251-DF4E-4AE5-B3D8-6CC2431CFFC3}" dt="2020-04-27T18:11:46.300" v="6929"/>
          <ac:grpSpMkLst>
            <pc:docMk/>
            <pc:sldMk cId="0" sldId="286"/>
            <ac:grpSpMk id="159" creationId="{3C959641-090F-4B2E-A909-0933FABA7A78}"/>
          </ac:grpSpMkLst>
        </pc:grpChg>
        <pc:grpChg chg="mod">
          <ac:chgData name="仁園 呂" userId="eef67f80-1e14-4c90-a22b-aad4575b3ef9" providerId="ADAL" clId="{9A49C251-DF4E-4AE5-B3D8-6CC2431CFFC3}" dt="2020-04-27T18:11:46.300" v="6929"/>
          <ac:grpSpMkLst>
            <pc:docMk/>
            <pc:sldMk cId="0" sldId="286"/>
            <ac:grpSpMk id="160" creationId="{F9D82B78-DE2E-4303-88E8-3B748EA63F63}"/>
          </ac:grpSpMkLst>
        </pc:grpChg>
        <pc:picChg chg="mod">
          <ac:chgData name="仁園 呂" userId="eef67f80-1e14-4c90-a22b-aad4575b3ef9" providerId="ADAL" clId="{9A49C251-DF4E-4AE5-B3D8-6CC2431CFFC3}" dt="2020-04-27T18:08:24.030" v="6778" actId="1076"/>
          <ac:picMkLst>
            <pc:docMk/>
            <pc:sldMk cId="0" sldId="286"/>
            <ac:picMk id="7" creationId="{00000000-0000-0000-0000-000000000000}"/>
          </ac:picMkLst>
        </pc:picChg>
        <pc:inkChg chg="add mod">
          <ac:chgData name="仁園 呂" userId="eef67f80-1e14-4c90-a22b-aad4575b3ef9" providerId="ADAL" clId="{9A49C251-DF4E-4AE5-B3D8-6CC2431CFFC3}" dt="2020-04-27T18:08:33.258" v="6784"/>
          <ac:inkMkLst>
            <pc:docMk/>
            <pc:sldMk cId="0" sldId="286"/>
            <ac:inkMk id="4" creationId="{4E8B67DF-5CE4-44D2-B01A-95F39277B11D}"/>
          </ac:inkMkLst>
        </pc:inkChg>
        <pc:inkChg chg="add mod">
          <ac:chgData name="仁園 呂" userId="eef67f80-1e14-4c90-a22b-aad4575b3ef9" providerId="ADAL" clId="{9A49C251-DF4E-4AE5-B3D8-6CC2431CFFC3}" dt="2020-04-27T18:08:33.258" v="6784"/>
          <ac:inkMkLst>
            <pc:docMk/>
            <pc:sldMk cId="0" sldId="286"/>
            <ac:inkMk id="8" creationId="{73FB0353-2D15-468C-95CB-1EF599C556E0}"/>
          </ac:inkMkLst>
        </pc:inkChg>
        <pc:inkChg chg="add mod">
          <ac:chgData name="仁園 呂" userId="eef67f80-1e14-4c90-a22b-aad4575b3ef9" providerId="ADAL" clId="{9A49C251-DF4E-4AE5-B3D8-6CC2431CFFC3}" dt="2020-04-27T18:08:33.258" v="6784"/>
          <ac:inkMkLst>
            <pc:docMk/>
            <pc:sldMk cId="0" sldId="286"/>
            <ac:inkMk id="9" creationId="{6E0F7C64-8173-4CF2-9FD8-DF7B0E7FEEC1}"/>
          </ac:inkMkLst>
        </pc:inkChg>
        <pc:inkChg chg="add mod">
          <ac:chgData name="仁園 呂" userId="eef67f80-1e14-4c90-a22b-aad4575b3ef9" providerId="ADAL" clId="{9A49C251-DF4E-4AE5-B3D8-6CC2431CFFC3}" dt="2020-04-27T18:08:33.258" v="6784"/>
          <ac:inkMkLst>
            <pc:docMk/>
            <pc:sldMk cId="0" sldId="286"/>
            <ac:inkMk id="10" creationId="{B2544E40-7A13-4D0B-9305-8B947CE779FB}"/>
          </ac:inkMkLst>
        </pc:inkChg>
        <pc:inkChg chg="add mod">
          <ac:chgData name="仁園 呂" userId="eef67f80-1e14-4c90-a22b-aad4575b3ef9" providerId="ADAL" clId="{9A49C251-DF4E-4AE5-B3D8-6CC2431CFFC3}" dt="2020-04-27T18:08:33.258" v="6784"/>
          <ac:inkMkLst>
            <pc:docMk/>
            <pc:sldMk cId="0" sldId="286"/>
            <ac:inkMk id="11" creationId="{C1D2AEC0-A67D-4E21-9BA8-80B06B48EB43}"/>
          </ac:inkMkLst>
        </pc:inkChg>
        <pc:inkChg chg="add mod">
          <ac:chgData name="仁園 呂" userId="eef67f80-1e14-4c90-a22b-aad4575b3ef9" providerId="ADAL" clId="{9A49C251-DF4E-4AE5-B3D8-6CC2431CFFC3}" dt="2020-04-27T18:08:38.867" v="6794"/>
          <ac:inkMkLst>
            <pc:docMk/>
            <pc:sldMk cId="0" sldId="286"/>
            <ac:inkMk id="13" creationId="{4C524F9E-0806-47D2-BA03-C41110CF3F33}"/>
          </ac:inkMkLst>
        </pc:inkChg>
        <pc:inkChg chg="add mod">
          <ac:chgData name="仁園 呂" userId="eef67f80-1e14-4c90-a22b-aad4575b3ef9" providerId="ADAL" clId="{9A49C251-DF4E-4AE5-B3D8-6CC2431CFFC3}" dt="2020-04-27T18:08:38.867" v="6794"/>
          <ac:inkMkLst>
            <pc:docMk/>
            <pc:sldMk cId="0" sldId="286"/>
            <ac:inkMk id="14" creationId="{81FCD3C9-80CE-4B8A-817F-A902B61D2953}"/>
          </ac:inkMkLst>
        </pc:inkChg>
        <pc:inkChg chg="add mod">
          <ac:chgData name="仁園 呂" userId="eef67f80-1e14-4c90-a22b-aad4575b3ef9" providerId="ADAL" clId="{9A49C251-DF4E-4AE5-B3D8-6CC2431CFFC3}" dt="2020-04-27T18:08:38.867" v="6794"/>
          <ac:inkMkLst>
            <pc:docMk/>
            <pc:sldMk cId="0" sldId="286"/>
            <ac:inkMk id="15" creationId="{19942546-F962-42C2-8A71-FCFD2BDCDE45}"/>
          </ac:inkMkLst>
        </pc:inkChg>
        <pc:inkChg chg="add mod">
          <ac:chgData name="仁園 呂" userId="eef67f80-1e14-4c90-a22b-aad4575b3ef9" providerId="ADAL" clId="{9A49C251-DF4E-4AE5-B3D8-6CC2431CFFC3}" dt="2020-04-27T18:08:38.867" v="6794"/>
          <ac:inkMkLst>
            <pc:docMk/>
            <pc:sldMk cId="0" sldId="286"/>
            <ac:inkMk id="16" creationId="{7520DE2C-B4EA-4F17-9860-99C12ED20910}"/>
          </ac:inkMkLst>
        </pc:inkChg>
        <pc:inkChg chg="add mod">
          <ac:chgData name="仁園 呂" userId="eef67f80-1e14-4c90-a22b-aad4575b3ef9" providerId="ADAL" clId="{9A49C251-DF4E-4AE5-B3D8-6CC2431CFFC3}" dt="2020-04-27T18:08:38.867" v="6794"/>
          <ac:inkMkLst>
            <pc:docMk/>
            <pc:sldMk cId="0" sldId="286"/>
            <ac:inkMk id="17" creationId="{6A22F1EA-5E1B-4BE0-B433-33A6838CA225}"/>
          </ac:inkMkLst>
        </pc:inkChg>
        <pc:inkChg chg="add mod">
          <ac:chgData name="仁園 呂" userId="eef67f80-1e14-4c90-a22b-aad4575b3ef9" providerId="ADAL" clId="{9A49C251-DF4E-4AE5-B3D8-6CC2431CFFC3}" dt="2020-04-27T18:08:38.867" v="6794"/>
          <ac:inkMkLst>
            <pc:docMk/>
            <pc:sldMk cId="0" sldId="286"/>
            <ac:inkMk id="18" creationId="{2F6BAD7C-8142-4C68-91AD-561D559CECA2}"/>
          </ac:inkMkLst>
        </pc:inkChg>
        <pc:inkChg chg="add mod">
          <ac:chgData name="仁園 呂" userId="eef67f80-1e14-4c90-a22b-aad4575b3ef9" providerId="ADAL" clId="{9A49C251-DF4E-4AE5-B3D8-6CC2431CFFC3}" dt="2020-04-27T18:08:38.867" v="6794"/>
          <ac:inkMkLst>
            <pc:docMk/>
            <pc:sldMk cId="0" sldId="286"/>
            <ac:inkMk id="19" creationId="{AF25AB2B-5322-457B-8586-724A73EEC2BB}"/>
          </ac:inkMkLst>
        </pc:inkChg>
        <pc:inkChg chg="add mod">
          <ac:chgData name="仁園 呂" userId="eef67f80-1e14-4c90-a22b-aad4575b3ef9" providerId="ADAL" clId="{9A49C251-DF4E-4AE5-B3D8-6CC2431CFFC3}" dt="2020-04-27T18:08:38.867" v="6794"/>
          <ac:inkMkLst>
            <pc:docMk/>
            <pc:sldMk cId="0" sldId="286"/>
            <ac:inkMk id="20" creationId="{83CC2276-5643-4CB9-8F6A-976B1B736FDA}"/>
          </ac:inkMkLst>
        </pc:inkChg>
        <pc:inkChg chg="add mod">
          <ac:chgData name="仁園 呂" userId="eef67f80-1e14-4c90-a22b-aad4575b3ef9" providerId="ADAL" clId="{9A49C251-DF4E-4AE5-B3D8-6CC2431CFFC3}" dt="2020-04-27T18:08:38.867" v="6794"/>
          <ac:inkMkLst>
            <pc:docMk/>
            <pc:sldMk cId="0" sldId="286"/>
            <ac:inkMk id="21" creationId="{38099094-18A3-4894-9274-9BE4B10BA2C0}"/>
          </ac:inkMkLst>
        </pc:inkChg>
        <pc:inkChg chg="add mod">
          <ac:chgData name="仁園 呂" userId="eef67f80-1e14-4c90-a22b-aad4575b3ef9" providerId="ADAL" clId="{9A49C251-DF4E-4AE5-B3D8-6CC2431CFFC3}" dt="2020-04-27T18:08:43.377" v="6801"/>
          <ac:inkMkLst>
            <pc:docMk/>
            <pc:sldMk cId="0" sldId="286"/>
            <ac:inkMk id="24" creationId="{F064DBD7-734E-4579-801C-B3704909D18E}"/>
          </ac:inkMkLst>
        </pc:inkChg>
        <pc:inkChg chg="add mod">
          <ac:chgData name="仁園 呂" userId="eef67f80-1e14-4c90-a22b-aad4575b3ef9" providerId="ADAL" clId="{9A49C251-DF4E-4AE5-B3D8-6CC2431CFFC3}" dt="2020-04-27T18:08:43.377" v="6801"/>
          <ac:inkMkLst>
            <pc:docMk/>
            <pc:sldMk cId="0" sldId="286"/>
            <ac:inkMk id="25" creationId="{5235CB98-B9C2-442F-81E6-E637E6AE771A}"/>
          </ac:inkMkLst>
        </pc:inkChg>
        <pc:inkChg chg="add mod">
          <ac:chgData name="仁園 呂" userId="eef67f80-1e14-4c90-a22b-aad4575b3ef9" providerId="ADAL" clId="{9A49C251-DF4E-4AE5-B3D8-6CC2431CFFC3}" dt="2020-04-27T18:08:43.377" v="6801"/>
          <ac:inkMkLst>
            <pc:docMk/>
            <pc:sldMk cId="0" sldId="286"/>
            <ac:inkMk id="26" creationId="{9ABCD5A5-CAE3-47E4-B24A-22F09480B4F9}"/>
          </ac:inkMkLst>
        </pc:inkChg>
        <pc:inkChg chg="add mod">
          <ac:chgData name="仁園 呂" userId="eef67f80-1e14-4c90-a22b-aad4575b3ef9" providerId="ADAL" clId="{9A49C251-DF4E-4AE5-B3D8-6CC2431CFFC3}" dt="2020-04-27T18:08:43.377" v="6801"/>
          <ac:inkMkLst>
            <pc:docMk/>
            <pc:sldMk cId="0" sldId="286"/>
            <ac:inkMk id="27" creationId="{09AB99ED-B840-4777-A587-D10A138B974F}"/>
          </ac:inkMkLst>
        </pc:inkChg>
        <pc:inkChg chg="add mod">
          <ac:chgData name="仁園 呂" userId="eef67f80-1e14-4c90-a22b-aad4575b3ef9" providerId="ADAL" clId="{9A49C251-DF4E-4AE5-B3D8-6CC2431CFFC3}" dt="2020-04-27T18:08:43.377" v="6801"/>
          <ac:inkMkLst>
            <pc:docMk/>
            <pc:sldMk cId="0" sldId="286"/>
            <ac:inkMk id="28" creationId="{3D44A7BF-166D-4D94-97AB-05C025998CFA}"/>
          </ac:inkMkLst>
        </pc:inkChg>
        <pc:inkChg chg="add mod">
          <ac:chgData name="仁園 呂" userId="eef67f80-1e14-4c90-a22b-aad4575b3ef9" providerId="ADAL" clId="{9A49C251-DF4E-4AE5-B3D8-6CC2431CFFC3}" dt="2020-04-27T18:09:25.867" v="6843" actId="164"/>
          <ac:inkMkLst>
            <pc:docMk/>
            <pc:sldMk cId="0" sldId="286"/>
            <ac:inkMk id="29" creationId="{8F2A367E-389F-4049-BF1A-D4DF611910FD}"/>
          </ac:inkMkLst>
        </pc:inkChg>
        <pc:inkChg chg="add mod">
          <ac:chgData name="仁園 呂" userId="eef67f80-1e14-4c90-a22b-aad4575b3ef9" providerId="ADAL" clId="{9A49C251-DF4E-4AE5-B3D8-6CC2431CFFC3}" dt="2020-04-27T18:08:53.623" v="6813"/>
          <ac:inkMkLst>
            <pc:docMk/>
            <pc:sldMk cId="0" sldId="286"/>
            <ac:inkMk id="31" creationId="{A89174CF-A630-4C56-8BCF-D60D1F7BB879}"/>
          </ac:inkMkLst>
        </pc:inkChg>
        <pc:inkChg chg="add mod">
          <ac:chgData name="仁園 呂" userId="eef67f80-1e14-4c90-a22b-aad4575b3ef9" providerId="ADAL" clId="{9A49C251-DF4E-4AE5-B3D8-6CC2431CFFC3}" dt="2020-04-27T18:08:53.623" v="6813"/>
          <ac:inkMkLst>
            <pc:docMk/>
            <pc:sldMk cId="0" sldId="286"/>
            <ac:inkMk id="32" creationId="{F778A236-01F0-44EF-8366-B44824B40049}"/>
          </ac:inkMkLst>
        </pc:inkChg>
        <pc:inkChg chg="add mod">
          <ac:chgData name="仁園 呂" userId="eef67f80-1e14-4c90-a22b-aad4575b3ef9" providerId="ADAL" clId="{9A49C251-DF4E-4AE5-B3D8-6CC2431CFFC3}" dt="2020-04-27T18:08:53.623" v="6813"/>
          <ac:inkMkLst>
            <pc:docMk/>
            <pc:sldMk cId="0" sldId="286"/>
            <ac:inkMk id="33" creationId="{C9770AD5-E82B-4E7E-918A-7353289E64B7}"/>
          </ac:inkMkLst>
        </pc:inkChg>
        <pc:inkChg chg="add mod">
          <ac:chgData name="仁園 呂" userId="eef67f80-1e14-4c90-a22b-aad4575b3ef9" providerId="ADAL" clId="{9A49C251-DF4E-4AE5-B3D8-6CC2431CFFC3}" dt="2020-04-27T18:08:53.623" v="6813"/>
          <ac:inkMkLst>
            <pc:docMk/>
            <pc:sldMk cId="0" sldId="286"/>
            <ac:inkMk id="34" creationId="{DF5BC9A6-AF54-47A2-8A19-FC2ECEAECC8B}"/>
          </ac:inkMkLst>
        </pc:inkChg>
        <pc:inkChg chg="add mod">
          <ac:chgData name="仁園 呂" userId="eef67f80-1e14-4c90-a22b-aad4575b3ef9" providerId="ADAL" clId="{9A49C251-DF4E-4AE5-B3D8-6CC2431CFFC3}" dt="2020-04-27T18:08:53.623" v="6813"/>
          <ac:inkMkLst>
            <pc:docMk/>
            <pc:sldMk cId="0" sldId="286"/>
            <ac:inkMk id="35" creationId="{60DD68A9-4771-44A9-B378-7AE5DFAE07A2}"/>
          </ac:inkMkLst>
        </pc:inkChg>
        <pc:inkChg chg="add mod">
          <ac:chgData name="仁園 呂" userId="eef67f80-1e14-4c90-a22b-aad4575b3ef9" providerId="ADAL" clId="{9A49C251-DF4E-4AE5-B3D8-6CC2431CFFC3}" dt="2020-04-27T18:08:53.623" v="6813"/>
          <ac:inkMkLst>
            <pc:docMk/>
            <pc:sldMk cId="0" sldId="286"/>
            <ac:inkMk id="36" creationId="{E68C0E2E-7AB7-41F6-8F8C-0E0234223D0A}"/>
          </ac:inkMkLst>
        </pc:inkChg>
        <pc:inkChg chg="add mod">
          <ac:chgData name="仁園 呂" userId="eef67f80-1e14-4c90-a22b-aad4575b3ef9" providerId="ADAL" clId="{9A49C251-DF4E-4AE5-B3D8-6CC2431CFFC3}" dt="2020-04-27T18:08:53.623" v="6813"/>
          <ac:inkMkLst>
            <pc:docMk/>
            <pc:sldMk cId="0" sldId="286"/>
            <ac:inkMk id="37" creationId="{BE213DDB-37F1-42CB-A321-B251B273F3F8}"/>
          </ac:inkMkLst>
        </pc:inkChg>
        <pc:inkChg chg="add mod">
          <ac:chgData name="仁園 呂" userId="eef67f80-1e14-4c90-a22b-aad4575b3ef9" providerId="ADAL" clId="{9A49C251-DF4E-4AE5-B3D8-6CC2431CFFC3}" dt="2020-04-27T18:08:53.623" v="6813"/>
          <ac:inkMkLst>
            <pc:docMk/>
            <pc:sldMk cId="0" sldId="286"/>
            <ac:inkMk id="38" creationId="{30E7321E-259F-4D64-AEE8-8EE083C98F73}"/>
          </ac:inkMkLst>
        </pc:inkChg>
        <pc:inkChg chg="add mod">
          <ac:chgData name="仁園 呂" userId="eef67f80-1e14-4c90-a22b-aad4575b3ef9" providerId="ADAL" clId="{9A49C251-DF4E-4AE5-B3D8-6CC2431CFFC3}" dt="2020-04-27T18:08:53.623" v="6813"/>
          <ac:inkMkLst>
            <pc:docMk/>
            <pc:sldMk cId="0" sldId="286"/>
            <ac:inkMk id="39" creationId="{DE46AAB3-31F0-4968-AFC6-6F66D6F94724}"/>
          </ac:inkMkLst>
        </pc:inkChg>
        <pc:inkChg chg="add mod">
          <ac:chgData name="仁園 呂" userId="eef67f80-1e14-4c90-a22b-aad4575b3ef9" providerId="ADAL" clId="{9A49C251-DF4E-4AE5-B3D8-6CC2431CFFC3}" dt="2020-04-27T18:08:53.623" v="6813"/>
          <ac:inkMkLst>
            <pc:docMk/>
            <pc:sldMk cId="0" sldId="286"/>
            <ac:inkMk id="40" creationId="{412FDB77-07CF-4F25-A1F6-10CE3B426495}"/>
          </ac:inkMkLst>
        </pc:inkChg>
        <pc:inkChg chg="add mod">
          <ac:chgData name="仁園 呂" userId="eef67f80-1e14-4c90-a22b-aad4575b3ef9" providerId="ADAL" clId="{9A49C251-DF4E-4AE5-B3D8-6CC2431CFFC3}" dt="2020-04-27T18:08:53.623" v="6813"/>
          <ac:inkMkLst>
            <pc:docMk/>
            <pc:sldMk cId="0" sldId="286"/>
            <ac:inkMk id="41" creationId="{0AD2BF1C-D655-47E7-ADDE-B71E4957BE9D}"/>
          </ac:inkMkLst>
        </pc:inkChg>
        <pc:inkChg chg="add mod">
          <ac:chgData name="仁園 呂" userId="eef67f80-1e14-4c90-a22b-aad4575b3ef9" providerId="ADAL" clId="{9A49C251-DF4E-4AE5-B3D8-6CC2431CFFC3}" dt="2020-04-27T18:08:59.366" v="6823"/>
          <ac:inkMkLst>
            <pc:docMk/>
            <pc:sldMk cId="0" sldId="286"/>
            <ac:inkMk id="44" creationId="{0DBA348E-71E2-4833-BECC-14F16A3B6F0C}"/>
          </ac:inkMkLst>
        </pc:inkChg>
        <pc:inkChg chg="add mod">
          <ac:chgData name="仁園 呂" userId="eef67f80-1e14-4c90-a22b-aad4575b3ef9" providerId="ADAL" clId="{9A49C251-DF4E-4AE5-B3D8-6CC2431CFFC3}" dt="2020-04-27T18:08:59.366" v="6823"/>
          <ac:inkMkLst>
            <pc:docMk/>
            <pc:sldMk cId="0" sldId="286"/>
            <ac:inkMk id="45" creationId="{F0A5C63C-11A4-4C87-92B8-D0D0774DBE13}"/>
          </ac:inkMkLst>
        </pc:inkChg>
        <pc:inkChg chg="add mod">
          <ac:chgData name="仁園 呂" userId="eef67f80-1e14-4c90-a22b-aad4575b3ef9" providerId="ADAL" clId="{9A49C251-DF4E-4AE5-B3D8-6CC2431CFFC3}" dt="2020-04-27T18:08:59.366" v="6823"/>
          <ac:inkMkLst>
            <pc:docMk/>
            <pc:sldMk cId="0" sldId="286"/>
            <ac:inkMk id="46" creationId="{5ED206CC-7F64-4308-856C-1FD4B7E975FF}"/>
          </ac:inkMkLst>
        </pc:inkChg>
        <pc:inkChg chg="add mod">
          <ac:chgData name="仁園 呂" userId="eef67f80-1e14-4c90-a22b-aad4575b3ef9" providerId="ADAL" clId="{9A49C251-DF4E-4AE5-B3D8-6CC2431CFFC3}" dt="2020-04-27T18:08:59.366" v="6823"/>
          <ac:inkMkLst>
            <pc:docMk/>
            <pc:sldMk cId="0" sldId="286"/>
            <ac:inkMk id="47" creationId="{676113F7-1597-4333-87DA-9C8B67C9E261}"/>
          </ac:inkMkLst>
        </pc:inkChg>
        <pc:inkChg chg="add mod">
          <ac:chgData name="仁園 呂" userId="eef67f80-1e14-4c90-a22b-aad4575b3ef9" providerId="ADAL" clId="{9A49C251-DF4E-4AE5-B3D8-6CC2431CFFC3}" dt="2020-04-27T18:08:59.366" v="6823"/>
          <ac:inkMkLst>
            <pc:docMk/>
            <pc:sldMk cId="0" sldId="286"/>
            <ac:inkMk id="48" creationId="{00C308D4-7060-42EC-812B-FFE551A28E06}"/>
          </ac:inkMkLst>
        </pc:inkChg>
        <pc:inkChg chg="add mod">
          <ac:chgData name="仁園 呂" userId="eef67f80-1e14-4c90-a22b-aad4575b3ef9" providerId="ADAL" clId="{9A49C251-DF4E-4AE5-B3D8-6CC2431CFFC3}" dt="2020-04-27T18:08:59.366" v="6823"/>
          <ac:inkMkLst>
            <pc:docMk/>
            <pc:sldMk cId="0" sldId="286"/>
            <ac:inkMk id="49" creationId="{1D8BFF17-FDD2-4298-8C88-72FD901C8C79}"/>
          </ac:inkMkLst>
        </pc:inkChg>
        <pc:inkChg chg="add mod">
          <ac:chgData name="仁園 呂" userId="eef67f80-1e14-4c90-a22b-aad4575b3ef9" providerId="ADAL" clId="{9A49C251-DF4E-4AE5-B3D8-6CC2431CFFC3}" dt="2020-04-27T18:08:59.366" v="6823"/>
          <ac:inkMkLst>
            <pc:docMk/>
            <pc:sldMk cId="0" sldId="286"/>
            <ac:inkMk id="50" creationId="{18C415DF-DDDB-4935-9B38-427A666EFC1C}"/>
          </ac:inkMkLst>
        </pc:inkChg>
        <pc:inkChg chg="add mod">
          <ac:chgData name="仁園 呂" userId="eef67f80-1e14-4c90-a22b-aad4575b3ef9" providerId="ADAL" clId="{9A49C251-DF4E-4AE5-B3D8-6CC2431CFFC3}" dt="2020-04-27T18:08:59.366" v="6823"/>
          <ac:inkMkLst>
            <pc:docMk/>
            <pc:sldMk cId="0" sldId="286"/>
            <ac:inkMk id="51" creationId="{9CBCDAEA-B46F-49A9-A6F4-A49609EF6C97}"/>
          </ac:inkMkLst>
        </pc:inkChg>
        <pc:inkChg chg="add mod">
          <ac:chgData name="仁園 呂" userId="eef67f80-1e14-4c90-a22b-aad4575b3ef9" providerId="ADAL" clId="{9A49C251-DF4E-4AE5-B3D8-6CC2431CFFC3}" dt="2020-04-27T18:08:59.366" v="6823"/>
          <ac:inkMkLst>
            <pc:docMk/>
            <pc:sldMk cId="0" sldId="286"/>
            <ac:inkMk id="52" creationId="{3A8DDE9E-4C3D-404B-8EC3-112FC0284782}"/>
          </ac:inkMkLst>
        </pc:inkChg>
        <pc:inkChg chg="add mod">
          <ac:chgData name="仁園 呂" userId="eef67f80-1e14-4c90-a22b-aad4575b3ef9" providerId="ADAL" clId="{9A49C251-DF4E-4AE5-B3D8-6CC2431CFFC3}" dt="2020-04-27T18:09:02.256" v="6828"/>
          <ac:inkMkLst>
            <pc:docMk/>
            <pc:sldMk cId="0" sldId="286"/>
            <ac:inkMk id="55" creationId="{82110D48-0AB4-4C8A-BFBB-D60C6F8F7554}"/>
          </ac:inkMkLst>
        </pc:inkChg>
        <pc:inkChg chg="add mod">
          <ac:chgData name="仁園 呂" userId="eef67f80-1e14-4c90-a22b-aad4575b3ef9" providerId="ADAL" clId="{9A49C251-DF4E-4AE5-B3D8-6CC2431CFFC3}" dt="2020-04-27T18:09:02.256" v="6828"/>
          <ac:inkMkLst>
            <pc:docMk/>
            <pc:sldMk cId="0" sldId="286"/>
            <ac:inkMk id="56" creationId="{83E2EDC6-505A-43BD-9534-09DE12743DA0}"/>
          </ac:inkMkLst>
        </pc:inkChg>
        <pc:inkChg chg="add mod">
          <ac:chgData name="仁園 呂" userId="eef67f80-1e14-4c90-a22b-aad4575b3ef9" providerId="ADAL" clId="{9A49C251-DF4E-4AE5-B3D8-6CC2431CFFC3}" dt="2020-04-27T18:09:02.256" v="6828"/>
          <ac:inkMkLst>
            <pc:docMk/>
            <pc:sldMk cId="0" sldId="286"/>
            <ac:inkMk id="57" creationId="{22286E9B-CF4A-4488-88F2-BF61B0F6B505}"/>
          </ac:inkMkLst>
        </pc:inkChg>
        <pc:inkChg chg="add mod">
          <ac:chgData name="仁園 呂" userId="eef67f80-1e14-4c90-a22b-aad4575b3ef9" providerId="ADAL" clId="{9A49C251-DF4E-4AE5-B3D8-6CC2431CFFC3}" dt="2020-04-27T18:09:02.256" v="6828"/>
          <ac:inkMkLst>
            <pc:docMk/>
            <pc:sldMk cId="0" sldId="286"/>
            <ac:inkMk id="58" creationId="{5AEDAFAD-6635-4F9C-9ABA-C32D6CDCC7F5}"/>
          </ac:inkMkLst>
        </pc:inkChg>
        <pc:inkChg chg="add mod">
          <ac:chgData name="仁園 呂" userId="eef67f80-1e14-4c90-a22b-aad4575b3ef9" providerId="ADAL" clId="{9A49C251-DF4E-4AE5-B3D8-6CC2431CFFC3}" dt="2020-04-27T18:09:11.087" v="6842"/>
          <ac:inkMkLst>
            <pc:docMk/>
            <pc:sldMk cId="0" sldId="286"/>
            <ac:inkMk id="61" creationId="{668414E8-4F1E-42AF-8C7C-A67517765EF6}"/>
          </ac:inkMkLst>
        </pc:inkChg>
        <pc:inkChg chg="add mod">
          <ac:chgData name="仁園 呂" userId="eef67f80-1e14-4c90-a22b-aad4575b3ef9" providerId="ADAL" clId="{9A49C251-DF4E-4AE5-B3D8-6CC2431CFFC3}" dt="2020-04-27T18:09:11.087" v="6842"/>
          <ac:inkMkLst>
            <pc:docMk/>
            <pc:sldMk cId="0" sldId="286"/>
            <ac:inkMk id="62" creationId="{78BA9E7A-BD57-4813-A0F2-1E994A2D3D0F}"/>
          </ac:inkMkLst>
        </pc:inkChg>
        <pc:inkChg chg="add mod">
          <ac:chgData name="仁園 呂" userId="eef67f80-1e14-4c90-a22b-aad4575b3ef9" providerId="ADAL" clId="{9A49C251-DF4E-4AE5-B3D8-6CC2431CFFC3}" dt="2020-04-27T18:09:11.087" v="6842"/>
          <ac:inkMkLst>
            <pc:docMk/>
            <pc:sldMk cId="0" sldId="286"/>
            <ac:inkMk id="63" creationId="{E4DC7A31-8FE9-4E81-BD73-458CF8CCCBD1}"/>
          </ac:inkMkLst>
        </pc:inkChg>
        <pc:inkChg chg="add mod">
          <ac:chgData name="仁園 呂" userId="eef67f80-1e14-4c90-a22b-aad4575b3ef9" providerId="ADAL" clId="{9A49C251-DF4E-4AE5-B3D8-6CC2431CFFC3}" dt="2020-04-27T18:09:11.087" v="6842"/>
          <ac:inkMkLst>
            <pc:docMk/>
            <pc:sldMk cId="0" sldId="286"/>
            <ac:inkMk id="64" creationId="{1951832E-5689-4D55-9291-A64B168971A1}"/>
          </ac:inkMkLst>
        </pc:inkChg>
        <pc:inkChg chg="add mod">
          <ac:chgData name="仁園 呂" userId="eef67f80-1e14-4c90-a22b-aad4575b3ef9" providerId="ADAL" clId="{9A49C251-DF4E-4AE5-B3D8-6CC2431CFFC3}" dt="2020-04-27T18:09:11.087" v="6842"/>
          <ac:inkMkLst>
            <pc:docMk/>
            <pc:sldMk cId="0" sldId="286"/>
            <ac:inkMk id="65" creationId="{CBCE8B81-EDCD-4ADE-B1A4-5605AC2E6980}"/>
          </ac:inkMkLst>
        </pc:inkChg>
        <pc:inkChg chg="add mod">
          <ac:chgData name="仁園 呂" userId="eef67f80-1e14-4c90-a22b-aad4575b3ef9" providerId="ADAL" clId="{9A49C251-DF4E-4AE5-B3D8-6CC2431CFFC3}" dt="2020-04-27T18:09:11.087" v="6842"/>
          <ac:inkMkLst>
            <pc:docMk/>
            <pc:sldMk cId="0" sldId="286"/>
            <ac:inkMk id="66" creationId="{1CBD217C-1BE0-4129-AF40-929AB9AE1B9A}"/>
          </ac:inkMkLst>
        </pc:inkChg>
        <pc:inkChg chg="add mod">
          <ac:chgData name="仁園 呂" userId="eef67f80-1e14-4c90-a22b-aad4575b3ef9" providerId="ADAL" clId="{9A49C251-DF4E-4AE5-B3D8-6CC2431CFFC3}" dt="2020-04-27T18:09:11.087" v="6842"/>
          <ac:inkMkLst>
            <pc:docMk/>
            <pc:sldMk cId="0" sldId="286"/>
            <ac:inkMk id="67" creationId="{B9701943-28FE-4C19-9CBB-765D0F85413E}"/>
          </ac:inkMkLst>
        </pc:inkChg>
        <pc:inkChg chg="add mod">
          <ac:chgData name="仁園 呂" userId="eef67f80-1e14-4c90-a22b-aad4575b3ef9" providerId="ADAL" clId="{9A49C251-DF4E-4AE5-B3D8-6CC2431CFFC3}" dt="2020-04-27T18:09:11.087" v="6842"/>
          <ac:inkMkLst>
            <pc:docMk/>
            <pc:sldMk cId="0" sldId="286"/>
            <ac:inkMk id="68" creationId="{02CB6F78-032A-4692-9736-5CBB3D0F5B69}"/>
          </ac:inkMkLst>
        </pc:inkChg>
        <pc:inkChg chg="add mod">
          <ac:chgData name="仁園 呂" userId="eef67f80-1e14-4c90-a22b-aad4575b3ef9" providerId="ADAL" clId="{9A49C251-DF4E-4AE5-B3D8-6CC2431CFFC3}" dt="2020-04-27T18:09:11.087" v="6842"/>
          <ac:inkMkLst>
            <pc:docMk/>
            <pc:sldMk cId="0" sldId="286"/>
            <ac:inkMk id="69" creationId="{2010E31C-DEAA-4FFA-B585-D231FAF14671}"/>
          </ac:inkMkLst>
        </pc:inkChg>
        <pc:inkChg chg="add mod">
          <ac:chgData name="仁園 呂" userId="eef67f80-1e14-4c90-a22b-aad4575b3ef9" providerId="ADAL" clId="{9A49C251-DF4E-4AE5-B3D8-6CC2431CFFC3}" dt="2020-04-27T18:09:25.867" v="6843" actId="164"/>
          <ac:inkMkLst>
            <pc:docMk/>
            <pc:sldMk cId="0" sldId="286"/>
            <ac:inkMk id="70" creationId="{1BF0835B-40F3-435C-8884-79219876FFF3}"/>
          </ac:inkMkLst>
        </pc:inkChg>
        <pc:inkChg chg="add mod">
          <ac:chgData name="仁園 呂" userId="eef67f80-1e14-4c90-a22b-aad4575b3ef9" providerId="ADAL" clId="{9A49C251-DF4E-4AE5-B3D8-6CC2431CFFC3}" dt="2020-04-27T18:09:11.087" v="6842"/>
          <ac:inkMkLst>
            <pc:docMk/>
            <pc:sldMk cId="0" sldId="286"/>
            <ac:inkMk id="71" creationId="{E94EE8A9-68A8-4D00-AD96-70C629A14455}"/>
          </ac:inkMkLst>
        </pc:inkChg>
        <pc:inkChg chg="add mod">
          <ac:chgData name="仁園 呂" userId="eef67f80-1e14-4c90-a22b-aad4575b3ef9" providerId="ADAL" clId="{9A49C251-DF4E-4AE5-B3D8-6CC2431CFFC3}" dt="2020-04-27T18:09:11.087" v="6842"/>
          <ac:inkMkLst>
            <pc:docMk/>
            <pc:sldMk cId="0" sldId="286"/>
            <ac:inkMk id="72" creationId="{34034BED-4DB3-4C57-99C1-F0B3D3C72FB5}"/>
          </ac:inkMkLst>
        </pc:inkChg>
        <pc:inkChg chg="add mod">
          <ac:chgData name="仁園 呂" userId="eef67f80-1e14-4c90-a22b-aad4575b3ef9" providerId="ADAL" clId="{9A49C251-DF4E-4AE5-B3D8-6CC2431CFFC3}" dt="2020-04-27T18:09:11.087" v="6842"/>
          <ac:inkMkLst>
            <pc:docMk/>
            <pc:sldMk cId="0" sldId="286"/>
            <ac:inkMk id="73" creationId="{88D17A6E-DACB-4397-8813-4595534516C4}"/>
          </ac:inkMkLst>
        </pc:inkChg>
        <pc:inkChg chg="add mod">
          <ac:chgData name="仁園 呂" userId="eef67f80-1e14-4c90-a22b-aad4575b3ef9" providerId="ADAL" clId="{9A49C251-DF4E-4AE5-B3D8-6CC2431CFFC3}" dt="2020-04-27T18:09:50.717" v="6854"/>
          <ac:inkMkLst>
            <pc:docMk/>
            <pc:sldMk cId="0" sldId="286"/>
            <ac:inkMk id="77" creationId="{1345F0C2-4AF7-4E0A-997B-8A7E6318BEB8}"/>
          </ac:inkMkLst>
        </pc:inkChg>
        <pc:inkChg chg="add mod">
          <ac:chgData name="仁園 呂" userId="eef67f80-1e14-4c90-a22b-aad4575b3ef9" providerId="ADAL" clId="{9A49C251-DF4E-4AE5-B3D8-6CC2431CFFC3}" dt="2020-04-27T18:09:50.717" v="6854"/>
          <ac:inkMkLst>
            <pc:docMk/>
            <pc:sldMk cId="0" sldId="286"/>
            <ac:inkMk id="78" creationId="{80277505-B0CE-4E6A-A855-25C486F65831}"/>
          </ac:inkMkLst>
        </pc:inkChg>
        <pc:inkChg chg="add mod">
          <ac:chgData name="仁園 呂" userId="eef67f80-1e14-4c90-a22b-aad4575b3ef9" providerId="ADAL" clId="{9A49C251-DF4E-4AE5-B3D8-6CC2431CFFC3}" dt="2020-04-27T18:09:50.717" v="6854"/>
          <ac:inkMkLst>
            <pc:docMk/>
            <pc:sldMk cId="0" sldId="286"/>
            <ac:inkMk id="80" creationId="{CBDE8280-CFF4-4BCE-B977-0DED6688A651}"/>
          </ac:inkMkLst>
        </pc:inkChg>
        <pc:inkChg chg="add mod">
          <ac:chgData name="仁園 呂" userId="eef67f80-1e14-4c90-a22b-aad4575b3ef9" providerId="ADAL" clId="{9A49C251-DF4E-4AE5-B3D8-6CC2431CFFC3}" dt="2020-04-27T18:09:50.717" v="6854"/>
          <ac:inkMkLst>
            <pc:docMk/>
            <pc:sldMk cId="0" sldId="286"/>
            <ac:inkMk id="81" creationId="{C4F7A3D2-E6EA-4784-A34A-D669F060F9B2}"/>
          </ac:inkMkLst>
        </pc:inkChg>
        <pc:inkChg chg="add mod">
          <ac:chgData name="仁園 呂" userId="eef67f80-1e14-4c90-a22b-aad4575b3ef9" providerId="ADAL" clId="{9A49C251-DF4E-4AE5-B3D8-6CC2431CFFC3}" dt="2020-04-27T18:09:50.717" v="6854"/>
          <ac:inkMkLst>
            <pc:docMk/>
            <pc:sldMk cId="0" sldId="286"/>
            <ac:inkMk id="82" creationId="{C6069856-E571-47AD-BA68-BD85556A5EF7}"/>
          </ac:inkMkLst>
        </pc:inkChg>
        <pc:inkChg chg="add mod">
          <ac:chgData name="仁園 呂" userId="eef67f80-1e14-4c90-a22b-aad4575b3ef9" providerId="ADAL" clId="{9A49C251-DF4E-4AE5-B3D8-6CC2431CFFC3}" dt="2020-04-27T18:09:50.717" v="6854"/>
          <ac:inkMkLst>
            <pc:docMk/>
            <pc:sldMk cId="0" sldId="286"/>
            <ac:inkMk id="83" creationId="{1FA24A51-A416-45AE-A72B-1FB70DEAE799}"/>
          </ac:inkMkLst>
        </pc:inkChg>
        <pc:inkChg chg="add mod">
          <ac:chgData name="仁園 呂" userId="eef67f80-1e14-4c90-a22b-aad4575b3ef9" providerId="ADAL" clId="{9A49C251-DF4E-4AE5-B3D8-6CC2431CFFC3}" dt="2020-04-27T18:09:55.194" v="6860"/>
          <ac:inkMkLst>
            <pc:docMk/>
            <pc:sldMk cId="0" sldId="286"/>
            <ac:inkMk id="85" creationId="{FDD866C9-9370-44B6-B40D-CD9BE2B78DC6}"/>
          </ac:inkMkLst>
        </pc:inkChg>
        <pc:inkChg chg="add mod">
          <ac:chgData name="仁園 呂" userId="eef67f80-1e14-4c90-a22b-aad4575b3ef9" providerId="ADAL" clId="{9A49C251-DF4E-4AE5-B3D8-6CC2431CFFC3}" dt="2020-04-27T18:09:55.194" v="6860"/>
          <ac:inkMkLst>
            <pc:docMk/>
            <pc:sldMk cId="0" sldId="286"/>
            <ac:inkMk id="86" creationId="{47DB664D-29C8-4337-AE7C-AF2BF822C9AD}"/>
          </ac:inkMkLst>
        </pc:inkChg>
        <pc:inkChg chg="add mod">
          <ac:chgData name="仁園 呂" userId="eef67f80-1e14-4c90-a22b-aad4575b3ef9" providerId="ADAL" clId="{9A49C251-DF4E-4AE5-B3D8-6CC2431CFFC3}" dt="2020-04-27T18:09:55.194" v="6860"/>
          <ac:inkMkLst>
            <pc:docMk/>
            <pc:sldMk cId="0" sldId="286"/>
            <ac:inkMk id="87" creationId="{96F1975A-6A9F-4384-BDA8-83C75F94F99F}"/>
          </ac:inkMkLst>
        </pc:inkChg>
        <pc:inkChg chg="add mod">
          <ac:chgData name="仁園 呂" userId="eef67f80-1e14-4c90-a22b-aad4575b3ef9" providerId="ADAL" clId="{9A49C251-DF4E-4AE5-B3D8-6CC2431CFFC3}" dt="2020-04-27T18:09:55.194" v="6860"/>
          <ac:inkMkLst>
            <pc:docMk/>
            <pc:sldMk cId="0" sldId="286"/>
            <ac:inkMk id="88" creationId="{F3DA079F-D9C4-47A5-A50C-70544089755D}"/>
          </ac:inkMkLst>
        </pc:inkChg>
        <pc:inkChg chg="add mod">
          <ac:chgData name="仁園 呂" userId="eef67f80-1e14-4c90-a22b-aad4575b3ef9" providerId="ADAL" clId="{9A49C251-DF4E-4AE5-B3D8-6CC2431CFFC3}" dt="2020-04-27T18:09:55.194" v="6860"/>
          <ac:inkMkLst>
            <pc:docMk/>
            <pc:sldMk cId="0" sldId="286"/>
            <ac:inkMk id="89" creationId="{C2E19C78-E702-4DF7-8BB5-DDA23A8AB7F3}"/>
          </ac:inkMkLst>
        </pc:inkChg>
        <pc:inkChg chg="add mod">
          <ac:chgData name="仁園 呂" userId="eef67f80-1e14-4c90-a22b-aad4575b3ef9" providerId="ADAL" clId="{9A49C251-DF4E-4AE5-B3D8-6CC2431CFFC3}" dt="2020-04-27T18:10:03.717" v="6868"/>
          <ac:inkMkLst>
            <pc:docMk/>
            <pc:sldMk cId="0" sldId="286"/>
            <ac:inkMk id="91" creationId="{269C6EB8-3DE7-42CE-BD18-AC9A9D79A117}"/>
          </ac:inkMkLst>
        </pc:inkChg>
        <pc:inkChg chg="add mod">
          <ac:chgData name="仁園 呂" userId="eef67f80-1e14-4c90-a22b-aad4575b3ef9" providerId="ADAL" clId="{9A49C251-DF4E-4AE5-B3D8-6CC2431CFFC3}" dt="2020-04-27T18:10:03.717" v="6868"/>
          <ac:inkMkLst>
            <pc:docMk/>
            <pc:sldMk cId="0" sldId="286"/>
            <ac:inkMk id="92" creationId="{29318AB1-9C03-42EE-9694-F8AC652CA848}"/>
          </ac:inkMkLst>
        </pc:inkChg>
        <pc:inkChg chg="add mod">
          <ac:chgData name="仁園 呂" userId="eef67f80-1e14-4c90-a22b-aad4575b3ef9" providerId="ADAL" clId="{9A49C251-DF4E-4AE5-B3D8-6CC2431CFFC3}" dt="2020-04-27T18:10:03.717" v="6868"/>
          <ac:inkMkLst>
            <pc:docMk/>
            <pc:sldMk cId="0" sldId="286"/>
            <ac:inkMk id="93" creationId="{941706FD-2DEA-4805-B71D-BCEED2CE955D}"/>
          </ac:inkMkLst>
        </pc:inkChg>
        <pc:inkChg chg="add mod">
          <ac:chgData name="仁園 呂" userId="eef67f80-1e14-4c90-a22b-aad4575b3ef9" providerId="ADAL" clId="{9A49C251-DF4E-4AE5-B3D8-6CC2431CFFC3}" dt="2020-04-27T18:10:03.717" v="6868"/>
          <ac:inkMkLst>
            <pc:docMk/>
            <pc:sldMk cId="0" sldId="286"/>
            <ac:inkMk id="94" creationId="{47CFA5B5-5F4C-41DC-8F0C-BD6CAFD964F8}"/>
          </ac:inkMkLst>
        </pc:inkChg>
        <pc:inkChg chg="add mod">
          <ac:chgData name="仁園 呂" userId="eef67f80-1e14-4c90-a22b-aad4575b3ef9" providerId="ADAL" clId="{9A49C251-DF4E-4AE5-B3D8-6CC2431CFFC3}" dt="2020-04-27T18:10:03.717" v="6868"/>
          <ac:inkMkLst>
            <pc:docMk/>
            <pc:sldMk cId="0" sldId="286"/>
            <ac:inkMk id="95" creationId="{643221DB-077A-4586-A02C-E9C68C4A4AEF}"/>
          </ac:inkMkLst>
        </pc:inkChg>
        <pc:inkChg chg="add mod">
          <ac:chgData name="仁園 呂" userId="eef67f80-1e14-4c90-a22b-aad4575b3ef9" providerId="ADAL" clId="{9A49C251-DF4E-4AE5-B3D8-6CC2431CFFC3}" dt="2020-04-27T18:10:03.717" v="6868"/>
          <ac:inkMkLst>
            <pc:docMk/>
            <pc:sldMk cId="0" sldId="286"/>
            <ac:inkMk id="96" creationId="{2DF393E2-7584-4CFF-8DCB-94C8361D65D6}"/>
          </ac:inkMkLst>
        </pc:inkChg>
        <pc:inkChg chg="add mod">
          <ac:chgData name="仁園 呂" userId="eef67f80-1e14-4c90-a22b-aad4575b3ef9" providerId="ADAL" clId="{9A49C251-DF4E-4AE5-B3D8-6CC2431CFFC3}" dt="2020-04-27T18:10:03.717" v="6868"/>
          <ac:inkMkLst>
            <pc:docMk/>
            <pc:sldMk cId="0" sldId="286"/>
            <ac:inkMk id="97" creationId="{1DDFD306-1853-43F8-933C-435D11E9F4ED}"/>
          </ac:inkMkLst>
        </pc:inkChg>
        <pc:inkChg chg="add mod">
          <ac:chgData name="仁園 呂" userId="eef67f80-1e14-4c90-a22b-aad4575b3ef9" providerId="ADAL" clId="{9A49C251-DF4E-4AE5-B3D8-6CC2431CFFC3}" dt="2020-04-27T18:11:46.300" v="6929"/>
          <ac:inkMkLst>
            <pc:docMk/>
            <pc:sldMk cId="0" sldId="286"/>
            <ac:inkMk id="99" creationId="{E5FD8D43-0922-4F3E-BC4A-3CB57AB10A93}"/>
          </ac:inkMkLst>
        </pc:inkChg>
        <pc:inkChg chg="add mod">
          <ac:chgData name="仁園 呂" userId="eef67f80-1e14-4c90-a22b-aad4575b3ef9" providerId="ADAL" clId="{9A49C251-DF4E-4AE5-B3D8-6CC2431CFFC3}" dt="2020-04-27T18:11:46.300" v="6929"/>
          <ac:inkMkLst>
            <pc:docMk/>
            <pc:sldMk cId="0" sldId="286"/>
            <ac:inkMk id="100" creationId="{75F11FDE-B3DD-4921-A887-EBE448DACE4A}"/>
          </ac:inkMkLst>
        </pc:inkChg>
        <pc:inkChg chg="add mod">
          <ac:chgData name="仁園 呂" userId="eef67f80-1e14-4c90-a22b-aad4575b3ef9" providerId="ADAL" clId="{9A49C251-DF4E-4AE5-B3D8-6CC2431CFFC3}" dt="2020-04-27T18:11:46.300" v="6929"/>
          <ac:inkMkLst>
            <pc:docMk/>
            <pc:sldMk cId="0" sldId="286"/>
            <ac:inkMk id="101" creationId="{9CE996A6-DB5C-495F-8FE6-403BA1E774DE}"/>
          </ac:inkMkLst>
        </pc:inkChg>
        <pc:inkChg chg="add mod">
          <ac:chgData name="仁園 呂" userId="eef67f80-1e14-4c90-a22b-aad4575b3ef9" providerId="ADAL" clId="{9A49C251-DF4E-4AE5-B3D8-6CC2431CFFC3}" dt="2020-04-27T18:11:46.300" v="6929"/>
          <ac:inkMkLst>
            <pc:docMk/>
            <pc:sldMk cId="0" sldId="286"/>
            <ac:inkMk id="102" creationId="{56439B9D-52A1-4B75-ADFB-E6129B6728B9}"/>
          </ac:inkMkLst>
        </pc:inkChg>
        <pc:inkChg chg="add mod">
          <ac:chgData name="仁園 呂" userId="eef67f80-1e14-4c90-a22b-aad4575b3ef9" providerId="ADAL" clId="{9A49C251-DF4E-4AE5-B3D8-6CC2431CFFC3}" dt="2020-04-27T18:11:46.300" v="6929"/>
          <ac:inkMkLst>
            <pc:docMk/>
            <pc:sldMk cId="0" sldId="286"/>
            <ac:inkMk id="103" creationId="{0FB1A431-FB0A-4901-8498-2406C35E1966}"/>
          </ac:inkMkLst>
        </pc:inkChg>
        <pc:inkChg chg="add mod">
          <ac:chgData name="仁園 呂" userId="eef67f80-1e14-4c90-a22b-aad4575b3ef9" providerId="ADAL" clId="{9A49C251-DF4E-4AE5-B3D8-6CC2431CFFC3}" dt="2020-04-27T18:11:46.300" v="6929"/>
          <ac:inkMkLst>
            <pc:docMk/>
            <pc:sldMk cId="0" sldId="286"/>
            <ac:inkMk id="104" creationId="{AC7045C8-913F-4E74-A9BA-3EFFD6F2F849}"/>
          </ac:inkMkLst>
        </pc:inkChg>
        <pc:inkChg chg="add mod">
          <ac:chgData name="仁園 呂" userId="eef67f80-1e14-4c90-a22b-aad4575b3ef9" providerId="ADAL" clId="{9A49C251-DF4E-4AE5-B3D8-6CC2431CFFC3}" dt="2020-04-27T18:11:46.300" v="6929"/>
          <ac:inkMkLst>
            <pc:docMk/>
            <pc:sldMk cId="0" sldId="286"/>
            <ac:inkMk id="105" creationId="{C74B7307-CD1C-439C-9B02-A46876B07555}"/>
          </ac:inkMkLst>
        </pc:inkChg>
        <pc:inkChg chg="add mod">
          <ac:chgData name="仁園 呂" userId="eef67f80-1e14-4c90-a22b-aad4575b3ef9" providerId="ADAL" clId="{9A49C251-DF4E-4AE5-B3D8-6CC2431CFFC3}" dt="2020-04-27T18:11:46.300" v="6929"/>
          <ac:inkMkLst>
            <pc:docMk/>
            <pc:sldMk cId="0" sldId="286"/>
            <ac:inkMk id="106" creationId="{C519BA59-A0A9-4621-A8BA-353F6BD6F4DB}"/>
          </ac:inkMkLst>
        </pc:inkChg>
        <pc:inkChg chg="add mod">
          <ac:chgData name="仁園 呂" userId="eef67f80-1e14-4c90-a22b-aad4575b3ef9" providerId="ADAL" clId="{9A49C251-DF4E-4AE5-B3D8-6CC2431CFFC3}" dt="2020-04-27T18:11:46.300" v="6929"/>
          <ac:inkMkLst>
            <pc:docMk/>
            <pc:sldMk cId="0" sldId="286"/>
            <ac:inkMk id="107" creationId="{C9698D9C-3AED-4279-98E5-67B99D938844}"/>
          </ac:inkMkLst>
        </pc:inkChg>
        <pc:inkChg chg="add mod">
          <ac:chgData name="仁園 呂" userId="eef67f80-1e14-4c90-a22b-aad4575b3ef9" providerId="ADAL" clId="{9A49C251-DF4E-4AE5-B3D8-6CC2431CFFC3}" dt="2020-04-27T18:11:46.300" v="6929"/>
          <ac:inkMkLst>
            <pc:docMk/>
            <pc:sldMk cId="0" sldId="286"/>
            <ac:inkMk id="108" creationId="{861F90EF-996A-4560-83F9-5E7BE3B71714}"/>
          </ac:inkMkLst>
        </pc:inkChg>
        <pc:inkChg chg="add mod">
          <ac:chgData name="仁園 呂" userId="eef67f80-1e14-4c90-a22b-aad4575b3ef9" providerId="ADAL" clId="{9A49C251-DF4E-4AE5-B3D8-6CC2431CFFC3}" dt="2020-04-27T18:11:46.300" v="6929"/>
          <ac:inkMkLst>
            <pc:docMk/>
            <pc:sldMk cId="0" sldId="286"/>
            <ac:inkMk id="109" creationId="{EE4DF8CB-E64B-4853-A600-142D6CA4D389}"/>
          </ac:inkMkLst>
        </pc:inkChg>
        <pc:inkChg chg="add mod">
          <ac:chgData name="仁園 呂" userId="eef67f80-1e14-4c90-a22b-aad4575b3ef9" providerId="ADAL" clId="{9A49C251-DF4E-4AE5-B3D8-6CC2431CFFC3}" dt="2020-04-27T18:11:46.300" v="6929"/>
          <ac:inkMkLst>
            <pc:docMk/>
            <pc:sldMk cId="0" sldId="286"/>
            <ac:inkMk id="110" creationId="{5F6466E6-0C18-4E57-BB30-DD7FB77B7F34}"/>
          </ac:inkMkLst>
        </pc:inkChg>
        <pc:inkChg chg="add mod">
          <ac:chgData name="仁園 呂" userId="eef67f80-1e14-4c90-a22b-aad4575b3ef9" providerId="ADAL" clId="{9A49C251-DF4E-4AE5-B3D8-6CC2431CFFC3}" dt="2020-04-27T18:11:46.300" v="6929"/>
          <ac:inkMkLst>
            <pc:docMk/>
            <pc:sldMk cId="0" sldId="286"/>
            <ac:inkMk id="111" creationId="{8D0F2ACE-03C7-413B-A954-6300660CD2D5}"/>
          </ac:inkMkLst>
        </pc:inkChg>
        <pc:inkChg chg="add mod">
          <ac:chgData name="仁園 呂" userId="eef67f80-1e14-4c90-a22b-aad4575b3ef9" providerId="ADAL" clId="{9A49C251-DF4E-4AE5-B3D8-6CC2431CFFC3}" dt="2020-04-27T18:11:46.300" v="6929"/>
          <ac:inkMkLst>
            <pc:docMk/>
            <pc:sldMk cId="0" sldId="286"/>
            <ac:inkMk id="112" creationId="{C61ABE2C-85BB-4474-B781-9C66D1123D5C}"/>
          </ac:inkMkLst>
        </pc:inkChg>
        <pc:inkChg chg="add mod">
          <ac:chgData name="仁園 呂" userId="eef67f80-1e14-4c90-a22b-aad4575b3ef9" providerId="ADAL" clId="{9A49C251-DF4E-4AE5-B3D8-6CC2431CFFC3}" dt="2020-04-27T18:11:46.300" v="6929"/>
          <ac:inkMkLst>
            <pc:docMk/>
            <pc:sldMk cId="0" sldId="286"/>
            <ac:inkMk id="113" creationId="{B22037BA-9153-465C-9218-2EBFCA30B2B7}"/>
          </ac:inkMkLst>
        </pc:inkChg>
        <pc:inkChg chg="add mod">
          <ac:chgData name="仁園 呂" userId="eef67f80-1e14-4c90-a22b-aad4575b3ef9" providerId="ADAL" clId="{9A49C251-DF4E-4AE5-B3D8-6CC2431CFFC3}" dt="2020-04-27T18:11:46.300" v="6929"/>
          <ac:inkMkLst>
            <pc:docMk/>
            <pc:sldMk cId="0" sldId="286"/>
            <ac:inkMk id="114" creationId="{19E6DD35-BA84-4CD6-BAA5-C9B81C8038D9}"/>
          </ac:inkMkLst>
        </pc:inkChg>
        <pc:inkChg chg="add mod">
          <ac:chgData name="仁園 呂" userId="eef67f80-1e14-4c90-a22b-aad4575b3ef9" providerId="ADAL" clId="{9A49C251-DF4E-4AE5-B3D8-6CC2431CFFC3}" dt="2020-04-27T18:11:46.300" v="6929"/>
          <ac:inkMkLst>
            <pc:docMk/>
            <pc:sldMk cId="0" sldId="286"/>
            <ac:inkMk id="115" creationId="{31C5BC81-9F97-42FD-B93E-EAE929AECA5F}"/>
          </ac:inkMkLst>
        </pc:inkChg>
        <pc:inkChg chg="add mod">
          <ac:chgData name="仁園 呂" userId="eef67f80-1e14-4c90-a22b-aad4575b3ef9" providerId="ADAL" clId="{9A49C251-DF4E-4AE5-B3D8-6CC2431CFFC3}" dt="2020-04-27T18:11:46.300" v="6929"/>
          <ac:inkMkLst>
            <pc:docMk/>
            <pc:sldMk cId="0" sldId="286"/>
            <ac:inkMk id="116" creationId="{AEBD9B19-967F-4645-B151-116659119BF1}"/>
          </ac:inkMkLst>
        </pc:inkChg>
        <pc:inkChg chg="add mod">
          <ac:chgData name="仁園 呂" userId="eef67f80-1e14-4c90-a22b-aad4575b3ef9" providerId="ADAL" clId="{9A49C251-DF4E-4AE5-B3D8-6CC2431CFFC3}" dt="2020-04-27T18:11:46.300" v="6929"/>
          <ac:inkMkLst>
            <pc:docMk/>
            <pc:sldMk cId="0" sldId="286"/>
            <ac:inkMk id="118" creationId="{DDE162D9-DE1B-4A07-B9EB-0BDCFF025189}"/>
          </ac:inkMkLst>
        </pc:inkChg>
        <pc:inkChg chg="add mod">
          <ac:chgData name="仁園 呂" userId="eef67f80-1e14-4c90-a22b-aad4575b3ef9" providerId="ADAL" clId="{9A49C251-DF4E-4AE5-B3D8-6CC2431CFFC3}" dt="2020-04-27T18:11:46.300" v="6929"/>
          <ac:inkMkLst>
            <pc:docMk/>
            <pc:sldMk cId="0" sldId="286"/>
            <ac:inkMk id="119" creationId="{DB62C7E4-CB85-442A-8DB4-96F11910A4D8}"/>
          </ac:inkMkLst>
        </pc:inkChg>
        <pc:inkChg chg="add mod">
          <ac:chgData name="仁園 呂" userId="eef67f80-1e14-4c90-a22b-aad4575b3ef9" providerId="ADAL" clId="{9A49C251-DF4E-4AE5-B3D8-6CC2431CFFC3}" dt="2020-04-27T18:11:46.300" v="6929"/>
          <ac:inkMkLst>
            <pc:docMk/>
            <pc:sldMk cId="0" sldId="286"/>
            <ac:inkMk id="120" creationId="{BC280FF1-679C-4CC5-81B1-13B4AAEFE612}"/>
          </ac:inkMkLst>
        </pc:inkChg>
        <pc:inkChg chg="add mod">
          <ac:chgData name="仁園 呂" userId="eef67f80-1e14-4c90-a22b-aad4575b3ef9" providerId="ADAL" clId="{9A49C251-DF4E-4AE5-B3D8-6CC2431CFFC3}" dt="2020-04-27T18:11:46.300" v="6929"/>
          <ac:inkMkLst>
            <pc:docMk/>
            <pc:sldMk cId="0" sldId="286"/>
            <ac:inkMk id="121" creationId="{BB606B4D-D14D-4F90-B970-BE58168483A4}"/>
          </ac:inkMkLst>
        </pc:inkChg>
        <pc:inkChg chg="add mod">
          <ac:chgData name="仁園 呂" userId="eef67f80-1e14-4c90-a22b-aad4575b3ef9" providerId="ADAL" clId="{9A49C251-DF4E-4AE5-B3D8-6CC2431CFFC3}" dt="2020-04-27T18:11:46.300" v="6929"/>
          <ac:inkMkLst>
            <pc:docMk/>
            <pc:sldMk cId="0" sldId="286"/>
            <ac:inkMk id="122" creationId="{EA952362-F866-4EB2-8780-6A700B094455}"/>
          </ac:inkMkLst>
        </pc:inkChg>
        <pc:inkChg chg="add mod">
          <ac:chgData name="仁園 呂" userId="eef67f80-1e14-4c90-a22b-aad4575b3ef9" providerId="ADAL" clId="{9A49C251-DF4E-4AE5-B3D8-6CC2431CFFC3}" dt="2020-04-27T18:11:46.300" v="6929"/>
          <ac:inkMkLst>
            <pc:docMk/>
            <pc:sldMk cId="0" sldId="286"/>
            <ac:inkMk id="123" creationId="{453FE9FC-1310-4E3D-A285-2B4C92C31524}"/>
          </ac:inkMkLst>
        </pc:inkChg>
        <pc:inkChg chg="add mod">
          <ac:chgData name="仁園 呂" userId="eef67f80-1e14-4c90-a22b-aad4575b3ef9" providerId="ADAL" clId="{9A49C251-DF4E-4AE5-B3D8-6CC2431CFFC3}" dt="2020-04-27T18:11:46.300" v="6929"/>
          <ac:inkMkLst>
            <pc:docMk/>
            <pc:sldMk cId="0" sldId="286"/>
            <ac:inkMk id="124" creationId="{001E9823-7F93-4050-A67F-1352378B4877}"/>
          </ac:inkMkLst>
        </pc:inkChg>
        <pc:inkChg chg="add mod">
          <ac:chgData name="仁園 呂" userId="eef67f80-1e14-4c90-a22b-aad4575b3ef9" providerId="ADAL" clId="{9A49C251-DF4E-4AE5-B3D8-6CC2431CFFC3}" dt="2020-04-27T18:11:46.300" v="6929"/>
          <ac:inkMkLst>
            <pc:docMk/>
            <pc:sldMk cId="0" sldId="286"/>
            <ac:inkMk id="125" creationId="{7CD54FEA-BE9A-4524-B5D4-663DDACB9DF0}"/>
          </ac:inkMkLst>
        </pc:inkChg>
        <pc:inkChg chg="add mod">
          <ac:chgData name="仁園 呂" userId="eef67f80-1e14-4c90-a22b-aad4575b3ef9" providerId="ADAL" clId="{9A49C251-DF4E-4AE5-B3D8-6CC2431CFFC3}" dt="2020-04-27T18:11:46.300" v="6929"/>
          <ac:inkMkLst>
            <pc:docMk/>
            <pc:sldMk cId="0" sldId="286"/>
            <ac:inkMk id="126" creationId="{F65141F3-2CD3-469A-A3D0-C635CF3C5D23}"/>
          </ac:inkMkLst>
        </pc:inkChg>
        <pc:inkChg chg="add mod">
          <ac:chgData name="仁園 呂" userId="eef67f80-1e14-4c90-a22b-aad4575b3ef9" providerId="ADAL" clId="{9A49C251-DF4E-4AE5-B3D8-6CC2431CFFC3}" dt="2020-04-27T18:11:46.300" v="6929"/>
          <ac:inkMkLst>
            <pc:docMk/>
            <pc:sldMk cId="0" sldId="286"/>
            <ac:inkMk id="127" creationId="{84FF3B0D-6344-42EE-9E59-C9C72B980FA2}"/>
          </ac:inkMkLst>
        </pc:inkChg>
        <pc:inkChg chg="add mod">
          <ac:chgData name="仁園 呂" userId="eef67f80-1e14-4c90-a22b-aad4575b3ef9" providerId="ADAL" clId="{9A49C251-DF4E-4AE5-B3D8-6CC2431CFFC3}" dt="2020-04-27T18:11:46.300" v="6929"/>
          <ac:inkMkLst>
            <pc:docMk/>
            <pc:sldMk cId="0" sldId="286"/>
            <ac:inkMk id="128" creationId="{5C77172B-1920-47FC-9765-7D0888560908}"/>
          </ac:inkMkLst>
        </pc:inkChg>
        <pc:inkChg chg="add mod">
          <ac:chgData name="仁園 呂" userId="eef67f80-1e14-4c90-a22b-aad4575b3ef9" providerId="ADAL" clId="{9A49C251-DF4E-4AE5-B3D8-6CC2431CFFC3}" dt="2020-04-27T18:11:46.300" v="6929"/>
          <ac:inkMkLst>
            <pc:docMk/>
            <pc:sldMk cId="0" sldId="286"/>
            <ac:inkMk id="129" creationId="{5EEC53C3-8C2B-43CB-BB23-03042B734DA7}"/>
          </ac:inkMkLst>
        </pc:inkChg>
        <pc:inkChg chg="add mod">
          <ac:chgData name="仁園 呂" userId="eef67f80-1e14-4c90-a22b-aad4575b3ef9" providerId="ADAL" clId="{9A49C251-DF4E-4AE5-B3D8-6CC2431CFFC3}" dt="2020-04-27T18:11:46.300" v="6929"/>
          <ac:inkMkLst>
            <pc:docMk/>
            <pc:sldMk cId="0" sldId="286"/>
            <ac:inkMk id="130" creationId="{3C0B96A3-8540-40BE-A249-59BA0EBD1590}"/>
          </ac:inkMkLst>
        </pc:inkChg>
        <pc:inkChg chg="add mod">
          <ac:chgData name="仁園 呂" userId="eef67f80-1e14-4c90-a22b-aad4575b3ef9" providerId="ADAL" clId="{9A49C251-DF4E-4AE5-B3D8-6CC2431CFFC3}" dt="2020-04-27T18:11:46.300" v="6929"/>
          <ac:inkMkLst>
            <pc:docMk/>
            <pc:sldMk cId="0" sldId="286"/>
            <ac:inkMk id="131" creationId="{9A28EEA2-3DFC-4050-AE49-3110D9AA4F27}"/>
          </ac:inkMkLst>
        </pc:inkChg>
        <pc:inkChg chg="add mod">
          <ac:chgData name="仁園 呂" userId="eef67f80-1e14-4c90-a22b-aad4575b3ef9" providerId="ADAL" clId="{9A49C251-DF4E-4AE5-B3D8-6CC2431CFFC3}" dt="2020-04-27T18:11:46.300" v="6929"/>
          <ac:inkMkLst>
            <pc:docMk/>
            <pc:sldMk cId="0" sldId="286"/>
            <ac:inkMk id="132" creationId="{C81E36C9-C49B-4BBC-ADE0-1C22A06AE8DB}"/>
          </ac:inkMkLst>
        </pc:inkChg>
        <pc:inkChg chg="add mod">
          <ac:chgData name="仁園 呂" userId="eef67f80-1e14-4c90-a22b-aad4575b3ef9" providerId="ADAL" clId="{9A49C251-DF4E-4AE5-B3D8-6CC2431CFFC3}" dt="2020-04-27T18:11:46.300" v="6929"/>
          <ac:inkMkLst>
            <pc:docMk/>
            <pc:sldMk cId="0" sldId="286"/>
            <ac:inkMk id="133" creationId="{2C7C41F3-0BD5-47EC-A26F-772489A8AD1B}"/>
          </ac:inkMkLst>
        </pc:inkChg>
        <pc:inkChg chg="add mod">
          <ac:chgData name="仁園 呂" userId="eef67f80-1e14-4c90-a22b-aad4575b3ef9" providerId="ADAL" clId="{9A49C251-DF4E-4AE5-B3D8-6CC2431CFFC3}" dt="2020-04-27T18:11:46.300" v="6929"/>
          <ac:inkMkLst>
            <pc:docMk/>
            <pc:sldMk cId="0" sldId="286"/>
            <ac:inkMk id="134" creationId="{A09C3E04-8E97-40C8-B5A8-646FF152AADD}"/>
          </ac:inkMkLst>
        </pc:inkChg>
        <pc:inkChg chg="add mod">
          <ac:chgData name="仁園 呂" userId="eef67f80-1e14-4c90-a22b-aad4575b3ef9" providerId="ADAL" clId="{9A49C251-DF4E-4AE5-B3D8-6CC2431CFFC3}" dt="2020-04-27T18:11:46.300" v="6929"/>
          <ac:inkMkLst>
            <pc:docMk/>
            <pc:sldMk cId="0" sldId="286"/>
            <ac:inkMk id="136" creationId="{8DC70A33-0C21-402D-9A4E-03DE87990D13}"/>
          </ac:inkMkLst>
        </pc:inkChg>
        <pc:inkChg chg="add mod">
          <ac:chgData name="仁園 呂" userId="eef67f80-1e14-4c90-a22b-aad4575b3ef9" providerId="ADAL" clId="{9A49C251-DF4E-4AE5-B3D8-6CC2431CFFC3}" dt="2020-04-27T18:11:46.300" v="6929"/>
          <ac:inkMkLst>
            <pc:docMk/>
            <pc:sldMk cId="0" sldId="286"/>
            <ac:inkMk id="138" creationId="{9F2CC2FF-55F6-4BFF-9827-AC0C234D27D0}"/>
          </ac:inkMkLst>
        </pc:inkChg>
        <pc:inkChg chg="add mod">
          <ac:chgData name="仁園 呂" userId="eef67f80-1e14-4c90-a22b-aad4575b3ef9" providerId="ADAL" clId="{9A49C251-DF4E-4AE5-B3D8-6CC2431CFFC3}" dt="2020-04-27T18:11:46.300" v="6929"/>
          <ac:inkMkLst>
            <pc:docMk/>
            <pc:sldMk cId="0" sldId="286"/>
            <ac:inkMk id="139" creationId="{F7C96564-5545-4540-A683-DD8E1B1AFF3F}"/>
          </ac:inkMkLst>
        </pc:inkChg>
        <pc:inkChg chg="add mod">
          <ac:chgData name="仁園 呂" userId="eef67f80-1e14-4c90-a22b-aad4575b3ef9" providerId="ADAL" clId="{9A49C251-DF4E-4AE5-B3D8-6CC2431CFFC3}" dt="2020-04-27T18:11:46.300" v="6929"/>
          <ac:inkMkLst>
            <pc:docMk/>
            <pc:sldMk cId="0" sldId="286"/>
            <ac:inkMk id="140" creationId="{C9C94EF6-BB55-4089-9AA3-82D5CAD967CD}"/>
          </ac:inkMkLst>
        </pc:inkChg>
        <pc:inkChg chg="add mod">
          <ac:chgData name="仁園 呂" userId="eef67f80-1e14-4c90-a22b-aad4575b3ef9" providerId="ADAL" clId="{9A49C251-DF4E-4AE5-B3D8-6CC2431CFFC3}" dt="2020-04-27T18:11:46.300" v="6929"/>
          <ac:inkMkLst>
            <pc:docMk/>
            <pc:sldMk cId="0" sldId="286"/>
            <ac:inkMk id="141" creationId="{D665EFBC-1618-46B1-A72B-D44A5DA328E9}"/>
          </ac:inkMkLst>
        </pc:inkChg>
        <pc:inkChg chg="add mod">
          <ac:chgData name="仁園 呂" userId="eef67f80-1e14-4c90-a22b-aad4575b3ef9" providerId="ADAL" clId="{9A49C251-DF4E-4AE5-B3D8-6CC2431CFFC3}" dt="2020-04-27T18:11:46.300" v="6929"/>
          <ac:inkMkLst>
            <pc:docMk/>
            <pc:sldMk cId="0" sldId="286"/>
            <ac:inkMk id="142" creationId="{F3D250CA-05FF-43F3-AC68-4218B8C521D7}"/>
          </ac:inkMkLst>
        </pc:inkChg>
        <pc:inkChg chg="add mod">
          <ac:chgData name="仁園 呂" userId="eef67f80-1e14-4c90-a22b-aad4575b3ef9" providerId="ADAL" clId="{9A49C251-DF4E-4AE5-B3D8-6CC2431CFFC3}" dt="2020-04-27T18:11:46.300" v="6929"/>
          <ac:inkMkLst>
            <pc:docMk/>
            <pc:sldMk cId="0" sldId="286"/>
            <ac:inkMk id="143" creationId="{8C0D5E58-1203-452F-8A60-EEDD605AA9B7}"/>
          </ac:inkMkLst>
        </pc:inkChg>
        <pc:inkChg chg="add mod">
          <ac:chgData name="仁園 呂" userId="eef67f80-1e14-4c90-a22b-aad4575b3ef9" providerId="ADAL" clId="{9A49C251-DF4E-4AE5-B3D8-6CC2431CFFC3}" dt="2020-04-27T18:11:46.300" v="6929"/>
          <ac:inkMkLst>
            <pc:docMk/>
            <pc:sldMk cId="0" sldId="286"/>
            <ac:inkMk id="144" creationId="{AD85E660-4FC4-4A9B-865D-2C90E3130932}"/>
          </ac:inkMkLst>
        </pc:inkChg>
        <pc:inkChg chg="add mod">
          <ac:chgData name="仁園 呂" userId="eef67f80-1e14-4c90-a22b-aad4575b3ef9" providerId="ADAL" clId="{9A49C251-DF4E-4AE5-B3D8-6CC2431CFFC3}" dt="2020-04-27T18:11:46.300" v="6929"/>
          <ac:inkMkLst>
            <pc:docMk/>
            <pc:sldMk cId="0" sldId="286"/>
            <ac:inkMk id="145" creationId="{3D9723B6-55C8-4778-A0BE-4493D1F59802}"/>
          </ac:inkMkLst>
        </pc:inkChg>
        <pc:inkChg chg="add mod">
          <ac:chgData name="仁園 呂" userId="eef67f80-1e14-4c90-a22b-aad4575b3ef9" providerId="ADAL" clId="{9A49C251-DF4E-4AE5-B3D8-6CC2431CFFC3}" dt="2020-04-27T18:11:46.300" v="6929"/>
          <ac:inkMkLst>
            <pc:docMk/>
            <pc:sldMk cId="0" sldId="286"/>
            <ac:inkMk id="146" creationId="{C07D1313-FEF2-4EBA-BB13-062B49D95FBD}"/>
          </ac:inkMkLst>
        </pc:inkChg>
        <pc:inkChg chg="add mod">
          <ac:chgData name="仁園 呂" userId="eef67f80-1e14-4c90-a22b-aad4575b3ef9" providerId="ADAL" clId="{9A49C251-DF4E-4AE5-B3D8-6CC2431CFFC3}" dt="2020-04-27T18:11:46.300" v="6929"/>
          <ac:inkMkLst>
            <pc:docMk/>
            <pc:sldMk cId="0" sldId="286"/>
            <ac:inkMk id="147" creationId="{C4D66384-346A-43BA-B4B0-D31BD9DA4A94}"/>
          </ac:inkMkLst>
        </pc:inkChg>
        <pc:inkChg chg="add mod">
          <ac:chgData name="仁園 呂" userId="eef67f80-1e14-4c90-a22b-aad4575b3ef9" providerId="ADAL" clId="{9A49C251-DF4E-4AE5-B3D8-6CC2431CFFC3}" dt="2020-04-27T18:11:46.300" v="6929"/>
          <ac:inkMkLst>
            <pc:docMk/>
            <pc:sldMk cId="0" sldId="286"/>
            <ac:inkMk id="148" creationId="{58E14355-2576-47B1-BD80-ACB939E28D92}"/>
          </ac:inkMkLst>
        </pc:inkChg>
        <pc:inkChg chg="add mod">
          <ac:chgData name="仁園 呂" userId="eef67f80-1e14-4c90-a22b-aad4575b3ef9" providerId="ADAL" clId="{9A49C251-DF4E-4AE5-B3D8-6CC2431CFFC3}" dt="2020-04-27T18:11:46.300" v="6929"/>
          <ac:inkMkLst>
            <pc:docMk/>
            <pc:sldMk cId="0" sldId="286"/>
            <ac:inkMk id="149" creationId="{D9B0D2D2-85E5-40AF-B4F2-29C644C534F5}"/>
          </ac:inkMkLst>
        </pc:inkChg>
        <pc:inkChg chg="add mod">
          <ac:chgData name="仁園 呂" userId="eef67f80-1e14-4c90-a22b-aad4575b3ef9" providerId="ADAL" clId="{9A49C251-DF4E-4AE5-B3D8-6CC2431CFFC3}" dt="2020-04-27T18:11:46.300" v="6929"/>
          <ac:inkMkLst>
            <pc:docMk/>
            <pc:sldMk cId="0" sldId="286"/>
            <ac:inkMk id="150" creationId="{CCC1134A-6010-4795-BD6B-1911E0DB1B92}"/>
          </ac:inkMkLst>
        </pc:inkChg>
        <pc:inkChg chg="add mod">
          <ac:chgData name="仁園 呂" userId="eef67f80-1e14-4c90-a22b-aad4575b3ef9" providerId="ADAL" clId="{9A49C251-DF4E-4AE5-B3D8-6CC2431CFFC3}" dt="2020-04-27T18:11:46.300" v="6929"/>
          <ac:inkMkLst>
            <pc:docMk/>
            <pc:sldMk cId="0" sldId="286"/>
            <ac:inkMk id="151" creationId="{86D4C0D1-EEEE-4AB0-88CB-946C9837266E}"/>
          </ac:inkMkLst>
        </pc:inkChg>
        <pc:inkChg chg="add mod">
          <ac:chgData name="仁園 呂" userId="eef67f80-1e14-4c90-a22b-aad4575b3ef9" providerId="ADAL" clId="{9A49C251-DF4E-4AE5-B3D8-6CC2431CFFC3}" dt="2020-04-27T18:11:46.300" v="6929"/>
          <ac:inkMkLst>
            <pc:docMk/>
            <pc:sldMk cId="0" sldId="286"/>
            <ac:inkMk id="152" creationId="{D06D6DEA-4B41-4D11-A2FF-19B06034DDCF}"/>
          </ac:inkMkLst>
        </pc:inkChg>
        <pc:inkChg chg="add mod">
          <ac:chgData name="仁園 呂" userId="eef67f80-1e14-4c90-a22b-aad4575b3ef9" providerId="ADAL" clId="{9A49C251-DF4E-4AE5-B3D8-6CC2431CFFC3}" dt="2020-04-27T18:11:46.300" v="6929"/>
          <ac:inkMkLst>
            <pc:docMk/>
            <pc:sldMk cId="0" sldId="286"/>
            <ac:inkMk id="153" creationId="{134464B8-E9C1-4561-8BF3-4EF2F90739D4}"/>
          </ac:inkMkLst>
        </pc:inkChg>
        <pc:inkChg chg="add mod">
          <ac:chgData name="仁園 呂" userId="eef67f80-1e14-4c90-a22b-aad4575b3ef9" providerId="ADAL" clId="{9A49C251-DF4E-4AE5-B3D8-6CC2431CFFC3}" dt="2020-04-27T18:11:46.300" v="6929"/>
          <ac:inkMkLst>
            <pc:docMk/>
            <pc:sldMk cId="0" sldId="286"/>
            <ac:inkMk id="154" creationId="{7AA5DBA8-9BF5-4F64-95AB-0C73EFF3183F}"/>
          </ac:inkMkLst>
        </pc:inkChg>
        <pc:inkChg chg="add mod">
          <ac:chgData name="仁園 呂" userId="eef67f80-1e14-4c90-a22b-aad4575b3ef9" providerId="ADAL" clId="{9A49C251-DF4E-4AE5-B3D8-6CC2431CFFC3}" dt="2020-04-27T18:11:46.300" v="6929"/>
          <ac:inkMkLst>
            <pc:docMk/>
            <pc:sldMk cId="0" sldId="286"/>
            <ac:inkMk id="155" creationId="{6B0763E5-7CCA-49A2-83BC-583FE86FCE38}"/>
          </ac:inkMkLst>
        </pc:inkChg>
        <pc:inkChg chg="add mod">
          <ac:chgData name="仁園 呂" userId="eef67f80-1e14-4c90-a22b-aad4575b3ef9" providerId="ADAL" clId="{9A49C251-DF4E-4AE5-B3D8-6CC2431CFFC3}" dt="2020-04-27T18:11:46.300" v="6929"/>
          <ac:inkMkLst>
            <pc:docMk/>
            <pc:sldMk cId="0" sldId="286"/>
            <ac:inkMk id="157" creationId="{EA2BD204-35F8-47E1-89C5-DD707CF2E374}"/>
          </ac:inkMkLst>
        </pc:inkChg>
        <pc:inkChg chg="add mod">
          <ac:chgData name="仁園 呂" userId="eef67f80-1e14-4c90-a22b-aad4575b3ef9" providerId="ADAL" clId="{9A49C251-DF4E-4AE5-B3D8-6CC2431CFFC3}" dt="2020-04-27T18:11:46.300" v="6929"/>
          <ac:inkMkLst>
            <pc:docMk/>
            <pc:sldMk cId="0" sldId="286"/>
            <ac:inkMk id="158" creationId="{10D6BD03-4051-4185-B6E2-00D2EF8CD1DD}"/>
          </ac:inkMkLst>
        </pc:inkChg>
      </pc:sldChg>
      <pc:sldChg chg="addSp delSp modSp del mod modTransition delAnim">
        <pc:chgData name="仁園 呂" userId="eef67f80-1e14-4c90-a22b-aad4575b3ef9" providerId="ADAL" clId="{9A49C251-DF4E-4AE5-B3D8-6CC2431CFFC3}" dt="2020-04-27T18:18:47.169" v="6958" actId="47"/>
        <pc:sldMkLst>
          <pc:docMk/>
          <pc:sldMk cId="0" sldId="287"/>
        </pc:sldMkLst>
        <pc:spChg chg="add del mod">
          <ac:chgData name="仁園 呂" userId="eef67f80-1e14-4c90-a22b-aad4575b3ef9" providerId="ADAL" clId="{9A49C251-DF4E-4AE5-B3D8-6CC2431CFFC3}" dt="2020-04-27T18:18:34.329" v="6956" actId="478"/>
          <ac:spMkLst>
            <pc:docMk/>
            <pc:sldMk cId="0" sldId="287"/>
            <ac:spMk id="5" creationId="{1B9AF62E-A7BA-44FD-9420-CF0ED2AA5823}"/>
          </ac:spMkLst>
        </pc:spChg>
        <pc:grpChg chg="del">
          <ac:chgData name="仁園 呂" userId="eef67f80-1e14-4c90-a22b-aad4575b3ef9" providerId="ADAL" clId="{9A49C251-DF4E-4AE5-B3D8-6CC2431CFFC3}" dt="2020-04-27T18:18:35.948" v="6957" actId="478"/>
          <ac:grpSpMkLst>
            <pc:docMk/>
            <pc:sldMk cId="0" sldId="287"/>
            <ac:grpSpMk id="9" creationId="{00000000-0000-0000-0000-000000000000}"/>
          </ac:grpSpMkLst>
        </pc:grpChg>
        <pc:picChg chg="del">
          <ac:chgData name="仁園 呂" userId="eef67f80-1e14-4c90-a22b-aad4575b3ef9" providerId="ADAL" clId="{9A49C251-DF4E-4AE5-B3D8-6CC2431CFFC3}" dt="2020-04-27T18:18:27.631" v="6955" actId="478"/>
          <ac:picMkLst>
            <pc:docMk/>
            <pc:sldMk cId="0" sldId="287"/>
            <ac:picMk id="33795" creationId="{00000000-0000-0000-0000-000000000000}"/>
          </ac:picMkLst>
        </pc:picChg>
      </pc:sldChg>
      <pc:sldChg chg="modTransition">
        <pc:chgData name="仁園 呂" userId="eef67f80-1e14-4c90-a22b-aad4575b3ef9" providerId="ADAL" clId="{9A49C251-DF4E-4AE5-B3D8-6CC2431CFFC3}" dt="2020-04-27T08:42:27.720" v="3071"/>
        <pc:sldMkLst>
          <pc:docMk/>
          <pc:sldMk cId="0" sldId="288"/>
        </pc:sldMkLst>
      </pc:sldChg>
      <pc:sldChg chg="modTransition">
        <pc:chgData name="仁園 呂" userId="eef67f80-1e14-4c90-a22b-aad4575b3ef9" providerId="ADAL" clId="{9A49C251-DF4E-4AE5-B3D8-6CC2431CFFC3}" dt="2020-04-27T08:42:27.720" v="3072"/>
        <pc:sldMkLst>
          <pc:docMk/>
          <pc:sldMk cId="0" sldId="289"/>
        </pc:sldMkLst>
      </pc:sldChg>
      <pc:sldChg chg="addSp modSp mod modTransition">
        <pc:chgData name="仁園 呂" userId="eef67f80-1e14-4c90-a22b-aad4575b3ef9" providerId="ADAL" clId="{9A49C251-DF4E-4AE5-B3D8-6CC2431CFFC3}" dt="2020-05-10T07:12:50.806" v="7332" actId="1076"/>
        <pc:sldMkLst>
          <pc:docMk/>
          <pc:sldMk cId="0" sldId="290"/>
        </pc:sldMkLst>
        <pc:spChg chg="add mod">
          <ac:chgData name="仁園 呂" userId="eef67f80-1e14-4c90-a22b-aad4575b3ef9" providerId="ADAL" clId="{9A49C251-DF4E-4AE5-B3D8-6CC2431CFFC3}" dt="2020-05-10T07:12:50.806" v="7332" actId="1076"/>
          <ac:spMkLst>
            <pc:docMk/>
            <pc:sldMk cId="0" sldId="290"/>
            <ac:spMk id="7" creationId="{EF8B6089-21CF-4BA3-9BCA-A81105D2A23D}"/>
          </ac:spMkLst>
        </pc:spChg>
        <pc:picChg chg="mod">
          <ac:chgData name="仁園 呂" userId="eef67f80-1e14-4c90-a22b-aad4575b3ef9" providerId="ADAL" clId="{9A49C251-DF4E-4AE5-B3D8-6CC2431CFFC3}" dt="2020-05-10T07:12:42.263" v="7331" actId="1076"/>
          <ac:picMkLst>
            <pc:docMk/>
            <pc:sldMk cId="0" sldId="290"/>
            <ac:picMk id="5" creationId="{00000000-0000-0000-0000-000000000000}"/>
          </ac:picMkLst>
        </pc:picChg>
      </pc:sldChg>
      <pc:sldChg chg="addSp delSp modSp mod modTransition">
        <pc:chgData name="仁園 呂" userId="eef67f80-1e14-4c90-a22b-aad4575b3ef9" providerId="ADAL" clId="{9A49C251-DF4E-4AE5-B3D8-6CC2431CFFC3}" dt="2020-05-10T07:39:33.573" v="7474" actId="1036"/>
        <pc:sldMkLst>
          <pc:docMk/>
          <pc:sldMk cId="0" sldId="291"/>
        </pc:sldMkLst>
        <pc:spChg chg="add mod">
          <ac:chgData name="仁園 呂" userId="eef67f80-1e14-4c90-a22b-aad4575b3ef9" providerId="ADAL" clId="{9A49C251-DF4E-4AE5-B3D8-6CC2431CFFC3}" dt="2020-05-10T07:39:13.508" v="7464" actId="1076"/>
          <ac:spMkLst>
            <pc:docMk/>
            <pc:sldMk cId="0" sldId="291"/>
            <ac:spMk id="90" creationId="{478BC6D7-1A0E-4F3B-999A-CBCC6FB153EC}"/>
          </ac:spMkLst>
        </pc:spChg>
        <pc:spChg chg="add del mod">
          <ac:chgData name="仁園 呂" userId="eef67f80-1e14-4c90-a22b-aad4575b3ef9" providerId="ADAL" clId="{9A49C251-DF4E-4AE5-B3D8-6CC2431CFFC3}" dt="2020-05-10T07:34:17.623" v="7436" actId="478"/>
          <ac:spMkLst>
            <pc:docMk/>
            <pc:sldMk cId="0" sldId="291"/>
            <ac:spMk id="57363" creationId="{ED554BFB-1AFA-4200-8FEE-A85FFC1B2D0D}"/>
          </ac:spMkLst>
        </pc:spChg>
        <pc:grpChg chg="del mod">
          <ac:chgData name="仁園 呂" userId="eef67f80-1e14-4c90-a22b-aad4575b3ef9" providerId="ADAL" clId="{9A49C251-DF4E-4AE5-B3D8-6CC2431CFFC3}" dt="2020-05-10T07:31:12.381" v="7383"/>
          <ac:grpSpMkLst>
            <pc:docMk/>
            <pc:sldMk cId="0" sldId="291"/>
            <ac:grpSpMk id="7" creationId="{8C6D7485-859E-4C86-B864-ADFDB46E7B89}"/>
          </ac:grpSpMkLst>
        </pc:grpChg>
        <pc:grpChg chg="del mod">
          <ac:chgData name="仁園 呂" userId="eef67f80-1e14-4c90-a22b-aad4575b3ef9" providerId="ADAL" clId="{9A49C251-DF4E-4AE5-B3D8-6CC2431CFFC3}" dt="2020-05-10T07:31:02.295" v="7366"/>
          <ac:grpSpMkLst>
            <pc:docMk/>
            <pc:sldMk cId="0" sldId="291"/>
            <ac:grpSpMk id="22" creationId="{90FC9D39-1B4E-49F9-8CE6-0F1844B73AD6}"/>
          </ac:grpSpMkLst>
        </pc:grpChg>
        <pc:grpChg chg="del mod">
          <ac:chgData name="仁園 呂" userId="eef67f80-1e14-4c90-a22b-aad4575b3ef9" providerId="ADAL" clId="{9A49C251-DF4E-4AE5-B3D8-6CC2431CFFC3}" dt="2020-05-10T07:31:12.381" v="7383"/>
          <ac:grpSpMkLst>
            <pc:docMk/>
            <pc:sldMk cId="0" sldId="291"/>
            <ac:grpSpMk id="37" creationId="{EC6AA346-A0A8-4DEB-8428-650EF3AE4825}"/>
          </ac:grpSpMkLst>
        </pc:grpChg>
        <pc:grpChg chg="del mod">
          <ac:chgData name="仁園 呂" userId="eef67f80-1e14-4c90-a22b-aad4575b3ef9" providerId="ADAL" clId="{9A49C251-DF4E-4AE5-B3D8-6CC2431CFFC3}" dt="2020-05-10T07:31:16.132" v="7387"/>
          <ac:grpSpMkLst>
            <pc:docMk/>
            <pc:sldMk cId="0" sldId="291"/>
            <ac:grpSpMk id="39" creationId="{3DEA242E-A187-411E-B404-D8561C6EE075}"/>
          </ac:grpSpMkLst>
        </pc:grpChg>
        <pc:grpChg chg="mod">
          <ac:chgData name="仁園 呂" userId="eef67f80-1e14-4c90-a22b-aad4575b3ef9" providerId="ADAL" clId="{9A49C251-DF4E-4AE5-B3D8-6CC2431CFFC3}" dt="2020-05-10T07:31:16.132" v="7387"/>
          <ac:grpSpMkLst>
            <pc:docMk/>
            <pc:sldMk cId="0" sldId="291"/>
            <ac:grpSpMk id="43" creationId="{21002CFE-D8F3-4252-8D43-2AE52727D472}"/>
          </ac:grpSpMkLst>
        </pc:grpChg>
        <pc:grpChg chg="mod">
          <ac:chgData name="仁園 呂" userId="eef67f80-1e14-4c90-a22b-aad4575b3ef9" providerId="ADAL" clId="{9A49C251-DF4E-4AE5-B3D8-6CC2431CFFC3}" dt="2020-05-10T07:31:18.345" v="7391"/>
          <ac:grpSpMkLst>
            <pc:docMk/>
            <pc:sldMk cId="0" sldId="291"/>
            <ac:grpSpMk id="47" creationId="{9DBADCA6-A4E7-4F67-9ADA-720909EBEAF7}"/>
          </ac:grpSpMkLst>
        </pc:grpChg>
        <pc:grpChg chg="del mod">
          <ac:chgData name="仁園 呂" userId="eef67f80-1e14-4c90-a22b-aad4575b3ef9" providerId="ADAL" clId="{9A49C251-DF4E-4AE5-B3D8-6CC2431CFFC3}" dt="2020-05-10T07:31:28.581" v="7403"/>
          <ac:grpSpMkLst>
            <pc:docMk/>
            <pc:sldMk cId="0" sldId="291"/>
            <ac:grpSpMk id="52" creationId="{A382F7C4-C0A3-4741-8CAC-EC41BE311867}"/>
          </ac:grpSpMkLst>
        </pc:grpChg>
        <pc:grpChg chg="mod">
          <ac:chgData name="仁園 呂" userId="eef67f80-1e14-4c90-a22b-aad4575b3ef9" providerId="ADAL" clId="{9A49C251-DF4E-4AE5-B3D8-6CC2431CFFC3}" dt="2020-05-10T07:31:28.581" v="7403"/>
          <ac:grpSpMkLst>
            <pc:docMk/>
            <pc:sldMk cId="0" sldId="291"/>
            <ac:grpSpMk id="59" creationId="{DD4C2B09-9F30-4BC8-BE8E-6D3C8F98E5F2}"/>
          </ac:grpSpMkLst>
        </pc:grpChg>
        <pc:grpChg chg="mod">
          <ac:chgData name="仁園 呂" userId="eef67f80-1e14-4c90-a22b-aad4575b3ef9" providerId="ADAL" clId="{9A49C251-DF4E-4AE5-B3D8-6CC2431CFFC3}" dt="2020-05-10T07:31:32.553" v="7409"/>
          <ac:grpSpMkLst>
            <pc:docMk/>
            <pc:sldMk cId="0" sldId="291"/>
            <ac:grpSpMk id="57345" creationId="{CDE75357-B945-4255-B18A-86424E8AB989}"/>
          </ac:grpSpMkLst>
        </pc:grpChg>
        <pc:grpChg chg="mod">
          <ac:chgData name="仁園 呂" userId="eef67f80-1e14-4c90-a22b-aad4575b3ef9" providerId="ADAL" clId="{9A49C251-DF4E-4AE5-B3D8-6CC2431CFFC3}" dt="2020-05-10T07:31:35.970" v="7413"/>
          <ac:grpSpMkLst>
            <pc:docMk/>
            <pc:sldMk cId="0" sldId="291"/>
            <ac:grpSpMk id="57350" creationId="{A7085B7B-E233-406E-801E-7D6C43E98A29}"/>
          </ac:grpSpMkLst>
        </pc:grpChg>
        <pc:grpChg chg="del mod">
          <ac:chgData name="仁園 呂" userId="eef67f80-1e14-4c90-a22b-aad4575b3ef9" providerId="ADAL" clId="{9A49C251-DF4E-4AE5-B3D8-6CC2431CFFC3}" dt="2020-05-10T07:31:50.208" v="7425"/>
          <ac:grpSpMkLst>
            <pc:docMk/>
            <pc:sldMk cId="0" sldId="291"/>
            <ac:grpSpMk id="57354" creationId="{50B8E79B-570E-4FB6-9EE4-D9504D10FE29}"/>
          </ac:grpSpMkLst>
        </pc:grpChg>
        <pc:grpChg chg="mod">
          <ac:chgData name="仁園 呂" userId="eef67f80-1e14-4c90-a22b-aad4575b3ef9" providerId="ADAL" clId="{9A49C251-DF4E-4AE5-B3D8-6CC2431CFFC3}" dt="2020-05-10T07:31:50.208" v="7425"/>
          <ac:grpSpMkLst>
            <pc:docMk/>
            <pc:sldMk cId="0" sldId="291"/>
            <ac:grpSpMk id="57362" creationId="{43924C46-99F0-4297-BD48-813B1372FCA6}"/>
          </ac:grpSpMkLst>
        </pc:grpChg>
        <pc:graphicFrameChg chg="add mod modGraphic">
          <ac:chgData name="仁園 呂" userId="eef67f80-1e14-4c90-a22b-aad4575b3ef9" providerId="ADAL" clId="{9A49C251-DF4E-4AE5-B3D8-6CC2431CFFC3}" dt="2020-05-10T07:33:55.329" v="7433" actId="21"/>
          <ac:graphicFrameMkLst>
            <pc:docMk/>
            <pc:sldMk cId="0" sldId="291"/>
            <ac:graphicFrameMk id="57364" creationId="{4ED08B65-5D0A-4533-AEB5-67C7D6D04489}"/>
          </ac:graphicFrameMkLst>
        </pc:graphicFrameChg>
        <pc:picChg chg="add mod">
          <ac:chgData name="仁園 呂" userId="eef67f80-1e14-4c90-a22b-aad4575b3ef9" providerId="ADAL" clId="{9A49C251-DF4E-4AE5-B3D8-6CC2431CFFC3}" dt="2020-05-10T07:39:33.573" v="7474" actId="1036"/>
          <ac:picMkLst>
            <pc:docMk/>
            <pc:sldMk cId="0" sldId="291"/>
            <ac:picMk id="57365" creationId="{F381EEF8-9B57-4BF3-97A0-AB4E98A96E18}"/>
          </ac:picMkLst>
        </pc:picChg>
        <pc:picChg chg="add mod">
          <ac:chgData name="仁園 呂" userId="eef67f80-1e14-4c90-a22b-aad4575b3ef9" providerId="ADAL" clId="{9A49C251-DF4E-4AE5-B3D8-6CC2431CFFC3}" dt="2020-05-10T07:39:29.748" v="7473" actId="1076"/>
          <ac:picMkLst>
            <pc:docMk/>
            <pc:sldMk cId="0" sldId="291"/>
            <ac:picMk id="57366" creationId="{71A91C1D-DF69-4E10-B6E7-C113A0A64899}"/>
          </ac:picMkLst>
        </pc:picChg>
        <pc:picChg chg="add mod">
          <ac:chgData name="仁園 呂" userId="eef67f80-1e14-4c90-a22b-aad4575b3ef9" providerId="ADAL" clId="{9A49C251-DF4E-4AE5-B3D8-6CC2431CFFC3}" dt="2020-05-10T07:39:20.908" v="7468" actId="1076"/>
          <ac:picMkLst>
            <pc:docMk/>
            <pc:sldMk cId="0" sldId="291"/>
            <ac:picMk id="57367" creationId="{0659622B-2116-4D31-9F19-F14B6FCC22DB}"/>
          </ac:picMkLst>
        </pc:picChg>
        <pc:picChg chg="add mod">
          <ac:chgData name="仁園 呂" userId="eef67f80-1e14-4c90-a22b-aad4575b3ef9" providerId="ADAL" clId="{9A49C251-DF4E-4AE5-B3D8-6CC2431CFFC3}" dt="2020-05-10T07:39:19.693" v="7467" actId="1076"/>
          <ac:picMkLst>
            <pc:docMk/>
            <pc:sldMk cId="0" sldId="291"/>
            <ac:picMk id="57368" creationId="{BF89A216-6A4F-4B75-88C2-DBABB47D2EC8}"/>
          </ac:picMkLst>
        </pc:picChg>
        <pc:inkChg chg="add mod">
          <ac:chgData name="仁園 呂" userId="eef67f80-1e14-4c90-a22b-aad4575b3ef9" providerId="ADAL" clId="{9A49C251-DF4E-4AE5-B3D8-6CC2431CFFC3}" dt="2020-05-10T07:31:16.132" v="7387"/>
          <ac:inkMkLst>
            <pc:docMk/>
            <pc:sldMk cId="0" sldId="291"/>
            <ac:inkMk id="4" creationId="{248F5354-E967-4A49-BEB6-37048792D8AC}"/>
          </ac:inkMkLst>
        </pc:inkChg>
        <pc:inkChg chg="add mod">
          <ac:chgData name="仁園 呂" userId="eef67f80-1e14-4c90-a22b-aad4575b3ef9" providerId="ADAL" clId="{9A49C251-DF4E-4AE5-B3D8-6CC2431CFFC3}" dt="2020-05-10T07:31:16.132" v="7387"/>
          <ac:inkMkLst>
            <pc:docMk/>
            <pc:sldMk cId="0" sldId="291"/>
            <ac:inkMk id="5" creationId="{6AC4DC0E-1972-4EED-828A-AEDCE673EBAC}"/>
          </ac:inkMkLst>
        </pc:inkChg>
        <pc:inkChg chg="add mod">
          <ac:chgData name="仁園 呂" userId="eef67f80-1e14-4c90-a22b-aad4575b3ef9" providerId="ADAL" clId="{9A49C251-DF4E-4AE5-B3D8-6CC2431CFFC3}" dt="2020-05-10T07:31:16.132" v="7387"/>
          <ac:inkMkLst>
            <pc:docMk/>
            <pc:sldMk cId="0" sldId="291"/>
            <ac:inkMk id="6" creationId="{4B2766DB-44F9-49ED-8675-21EAAD5316B0}"/>
          </ac:inkMkLst>
        </pc:inkChg>
        <pc:inkChg chg="add del mod">
          <ac:chgData name="仁園 呂" userId="eef67f80-1e14-4c90-a22b-aad4575b3ef9" providerId="ADAL" clId="{9A49C251-DF4E-4AE5-B3D8-6CC2431CFFC3}" dt="2020-05-10T07:31:02.293" v="7359"/>
          <ac:inkMkLst>
            <pc:docMk/>
            <pc:sldMk cId="0" sldId="291"/>
            <ac:inkMk id="8" creationId="{666224C8-DB75-45E8-9883-4F720251BBE9}"/>
          </ac:inkMkLst>
        </pc:inkChg>
        <pc:inkChg chg="add del mod">
          <ac:chgData name="仁園 呂" userId="eef67f80-1e14-4c90-a22b-aad4575b3ef9" providerId="ADAL" clId="{9A49C251-DF4E-4AE5-B3D8-6CC2431CFFC3}" dt="2020-05-10T07:31:02.293" v="7361"/>
          <ac:inkMkLst>
            <pc:docMk/>
            <pc:sldMk cId="0" sldId="291"/>
            <ac:inkMk id="9" creationId="{C9C2BB1F-6705-428D-AE4C-63CCA6B4FA60}"/>
          </ac:inkMkLst>
        </pc:inkChg>
        <pc:inkChg chg="add del mod">
          <ac:chgData name="仁園 呂" userId="eef67f80-1e14-4c90-a22b-aad4575b3ef9" providerId="ADAL" clId="{9A49C251-DF4E-4AE5-B3D8-6CC2431CFFC3}" dt="2020-05-10T07:31:02.292" v="7356"/>
          <ac:inkMkLst>
            <pc:docMk/>
            <pc:sldMk cId="0" sldId="291"/>
            <ac:inkMk id="10" creationId="{F7DB2E14-C0D0-481B-9B20-9E676999EC4A}"/>
          </ac:inkMkLst>
        </pc:inkChg>
        <pc:inkChg chg="add del mod">
          <ac:chgData name="仁園 呂" userId="eef67f80-1e14-4c90-a22b-aad4575b3ef9" providerId="ADAL" clId="{9A49C251-DF4E-4AE5-B3D8-6CC2431CFFC3}" dt="2020-05-10T07:31:02.293" v="7360"/>
          <ac:inkMkLst>
            <pc:docMk/>
            <pc:sldMk cId="0" sldId="291"/>
            <ac:inkMk id="11" creationId="{2EA8B408-DD9A-449A-B3CB-EEFF6791FF18}"/>
          </ac:inkMkLst>
        </pc:inkChg>
        <pc:inkChg chg="add del mod">
          <ac:chgData name="仁園 呂" userId="eef67f80-1e14-4c90-a22b-aad4575b3ef9" providerId="ADAL" clId="{9A49C251-DF4E-4AE5-B3D8-6CC2431CFFC3}" dt="2020-05-10T07:31:02.291" v="7354"/>
          <ac:inkMkLst>
            <pc:docMk/>
            <pc:sldMk cId="0" sldId="291"/>
            <ac:inkMk id="12" creationId="{EF84AE96-C8C2-4AF3-9AFB-0633CBB0FCC8}"/>
          </ac:inkMkLst>
        </pc:inkChg>
        <pc:inkChg chg="add del mod">
          <ac:chgData name="仁園 呂" userId="eef67f80-1e14-4c90-a22b-aad4575b3ef9" providerId="ADAL" clId="{9A49C251-DF4E-4AE5-B3D8-6CC2431CFFC3}" dt="2020-05-10T07:31:02.294" v="7362"/>
          <ac:inkMkLst>
            <pc:docMk/>
            <pc:sldMk cId="0" sldId="291"/>
            <ac:inkMk id="13" creationId="{D6928D32-9C8A-4BCC-956F-207258E2A59D}"/>
          </ac:inkMkLst>
        </pc:inkChg>
        <pc:inkChg chg="add del mod">
          <ac:chgData name="仁園 呂" userId="eef67f80-1e14-4c90-a22b-aad4575b3ef9" providerId="ADAL" clId="{9A49C251-DF4E-4AE5-B3D8-6CC2431CFFC3}" dt="2020-05-10T07:31:02.292" v="7357"/>
          <ac:inkMkLst>
            <pc:docMk/>
            <pc:sldMk cId="0" sldId="291"/>
            <ac:inkMk id="14" creationId="{F38172F3-330A-435D-B5B3-B0B1DA4EFC38}"/>
          </ac:inkMkLst>
        </pc:inkChg>
        <pc:inkChg chg="add mod">
          <ac:chgData name="仁園 呂" userId="eef67f80-1e14-4c90-a22b-aad4575b3ef9" providerId="ADAL" clId="{9A49C251-DF4E-4AE5-B3D8-6CC2431CFFC3}" dt="2020-05-10T07:31:02.297" v="7367"/>
          <ac:inkMkLst>
            <pc:docMk/>
            <pc:sldMk cId="0" sldId="291"/>
            <ac:inkMk id="15" creationId="{11542582-D681-4C83-8D4E-7C7C48ACAD82}"/>
          </ac:inkMkLst>
        </pc:inkChg>
        <pc:inkChg chg="add del mod">
          <ac:chgData name="仁園 呂" userId="eef67f80-1e14-4c90-a22b-aad4575b3ef9" providerId="ADAL" clId="{9A49C251-DF4E-4AE5-B3D8-6CC2431CFFC3}" dt="2020-05-10T07:31:02.293" v="7358"/>
          <ac:inkMkLst>
            <pc:docMk/>
            <pc:sldMk cId="0" sldId="291"/>
            <ac:inkMk id="16" creationId="{5213CC8B-899C-4445-97B8-DFA2D76E6231}"/>
          </ac:inkMkLst>
        </pc:inkChg>
        <pc:inkChg chg="add del mod">
          <ac:chgData name="仁園 呂" userId="eef67f80-1e14-4c90-a22b-aad4575b3ef9" providerId="ADAL" clId="{9A49C251-DF4E-4AE5-B3D8-6CC2431CFFC3}" dt="2020-05-10T07:31:02.294" v="7364"/>
          <ac:inkMkLst>
            <pc:docMk/>
            <pc:sldMk cId="0" sldId="291"/>
            <ac:inkMk id="17" creationId="{CCFED9EB-724B-4E0C-9DBF-FB5D453DA83B}"/>
          </ac:inkMkLst>
        </pc:inkChg>
        <pc:inkChg chg="add del mod">
          <ac:chgData name="仁園 呂" userId="eef67f80-1e14-4c90-a22b-aad4575b3ef9" providerId="ADAL" clId="{9A49C251-DF4E-4AE5-B3D8-6CC2431CFFC3}" dt="2020-05-10T07:31:02.295" v="7366"/>
          <ac:inkMkLst>
            <pc:docMk/>
            <pc:sldMk cId="0" sldId="291"/>
            <ac:inkMk id="18" creationId="{52474ADB-FD62-49F0-8B30-CC16B22911C6}"/>
          </ac:inkMkLst>
        </pc:inkChg>
        <pc:inkChg chg="add del mod">
          <ac:chgData name="仁園 呂" userId="eef67f80-1e14-4c90-a22b-aad4575b3ef9" providerId="ADAL" clId="{9A49C251-DF4E-4AE5-B3D8-6CC2431CFFC3}" dt="2020-05-10T07:31:02.290" v="7353"/>
          <ac:inkMkLst>
            <pc:docMk/>
            <pc:sldMk cId="0" sldId="291"/>
            <ac:inkMk id="19" creationId="{7EC157C8-757E-4126-BDC1-43B815AF75E5}"/>
          </ac:inkMkLst>
        </pc:inkChg>
        <pc:inkChg chg="add del mod">
          <ac:chgData name="仁園 呂" userId="eef67f80-1e14-4c90-a22b-aad4575b3ef9" providerId="ADAL" clId="{9A49C251-DF4E-4AE5-B3D8-6CC2431CFFC3}" dt="2020-05-10T07:31:02.294" v="7365"/>
          <ac:inkMkLst>
            <pc:docMk/>
            <pc:sldMk cId="0" sldId="291"/>
            <ac:inkMk id="20" creationId="{BD51ED53-D4DC-4298-AA65-B7DAB3AAD39F}"/>
          </ac:inkMkLst>
        </pc:inkChg>
        <pc:inkChg chg="add del mod">
          <ac:chgData name="仁園 呂" userId="eef67f80-1e14-4c90-a22b-aad4575b3ef9" providerId="ADAL" clId="{9A49C251-DF4E-4AE5-B3D8-6CC2431CFFC3}" dt="2020-05-10T07:31:02.294" v="7363"/>
          <ac:inkMkLst>
            <pc:docMk/>
            <pc:sldMk cId="0" sldId="291"/>
            <ac:inkMk id="21" creationId="{BF3FADD8-56AE-497B-A21E-BA2EC7346AA6}"/>
          </ac:inkMkLst>
        </pc:inkChg>
        <pc:inkChg chg="add del">
          <ac:chgData name="仁園 呂" userId="eef67f80-1e14-4c90-a22b-aad4575b3ef9" providerId="ADAL" clId="{9A49C251-DF4E-4AE5-B3D8-6CC2431CFFC3}" dt="2020-05-10T07:31:02.292" v="7355"/>
          <ac:inkMkLst>
            <pc:docMk/>
            <pc:sldMk cId="0" sldId="291"/>
            <ac:inkMk id="23" creationId="{CEB62780-A158-412A-9694-48473D7CA4AC}"/>
          </ac:inkMkLst>
        </pc:inkChg>
        <pc:inkChg chg="add mod">
          <ac:chgData name="仁園 呂" userId="eef67f80-1e14-4c90-a22b-aad4575b3ef9" providerId="ADAL" clId="{9A49C251-DF4E-4AE5-B3D8-6CC2431CFFC3}" dt="2020-05-10T07:31:16.132" v="7387"/>
          <ac:inkMkLst>
            <pc:docMk/>
            <pc:sldMk cId="0" sldId="291"/>
            <ac:inkMk id="24" creationId="{4781D6FD-18C4-4D04-82AD-D71D72A12DA8}"/>
          </ac:inkMkLst>
        </pc:inkChg>
        <pc:inkChg chg="add mod">
          <ac:chgData name="仁園 呂" userId="eef67f80-1e14-4c90-a22b-aad4575b3ef9" providerId="ADAL" clId="{9A49C251-DF4E-4AE5-B3D8-6CC2431CFFC3}" dt="2020-05-10T07:31:16.132" v="7387"/>
          <ac:inkMkLst>
            <pc:docMk/>
            <pc:sldMk cId="0" sldId="291"/>
            <ac:inkMk id="25" creationId="{C7E05B93-5EA2-49A3-9BBD-8D7D92BC40B9}"/>
          </ac:inkMkLst>
        </pc:inkChg>
        <pc:inkChg chg="add mod">
          <ac:chgData name="仁園 呂" userId="eef67f80-1e14-4c90-a22b-aad4575b3ef9" providerId="ADAL" clId="{9A49C251-DF4E-4AE5-B3D8-6CC2431CFFC3}" dt="2020-05-10T07:31:16.132" v="7387"/>
          <ac:inkMkLst>
            <pc:docMk/>
            <pc:sldMk cId="0" sldId="291"/>
            <ac:inkMk id="26" creationId="{43B42D8A-284A-457F-82AE-25047FA208FC}"/>
          </ac:inkMkLst>
        </pc:inkChg>
        <pc:inkChg chg="add mod">
          <ac:chgData name="仁園 呂" userId="eef67f80-1e14-4c90-a22b-aad4575b3ef9" providerId="ADAL" clId="{9A49C251-DF4E-4AE5-B3D8-6CC2431CFFC3}" dt="2020-05-10T07:31:16.132" v="7387"/>
          <ac:inkMkLst>
            <pc:docMk/>
            <pc:sldMk cId="0" sldId="291"/>
            <ac:inkMk id="27" creationId="{BD43BC5E-D81A-438D-8169-7E55B1F76211}"/>
          </ac:inkMkLst>
        </pc:inkChg>
        <pc:inkChg chg="add mod">
          <ac:chgData name="仁園 呂" userId="eef67f80-1e14-4c90-a22b-aad4575b3ef9" providerId="ADAL" clId="{9A49C251-DF4E-4AE5-B3D8-6CC2431CFFC3}" dt="2020-05-10T07:31:16.132" v="7387"/>
          <ac:inkMkLst>
            <pc:docMk/>
            <pc:sldMk cId="0" sldId="291"/>
            <ac:inkMk id="28" creationId="{45E028B9-7E6F-4F6E-A1BE-2A3E2365913B}"/>
          </ac:inkMkLst>
        </pc:inkChg>
        <pc:inkChg chg="add mod">
          <ac:chgData name="仁園 呂" userId="eef67f80-1e14-4c90-a22b-aad4575b3ef9" providerId="ADAL" clId="{9A49C251-DF4E-4AE5-B3D8-6CC2431CFFC3}" dt="2020-05-10T07:31:16.132" v="7387"/>
          <ac:inkMkLst>
            <pc:docMk/>
            <pc:sldMk cId="0" sldId="291"/>
            <ac:inkMk id="29" creationId="{FF9BA61C-65CD-470E-B6D3-B185BB340D15}"/>
          </ac:inkMkLst>
        </pc:inkChg>
        <pc:inkChg chg="add mod">
          <ac:chgData name="仁園 呂" userId="eef67f80-1e14-4c90-a22b-aad4575b3ef9" providerId="ADAL" clId="{9A49C251-DF4E-4AE5-B3D8-6CC2431CFFC3}" dt="2020-05-10T07:31:16.132" v="7387"/>
          <ac:inkMkLst>
            <pc:docMk/>
            <pc:sldMk cId="0" sldId="291"/>
            <ac:inkMk id="30" creationId="{02FFEBC1-9EAA-4FB4-85A6-BEA13AAE7265}"/>
          </ac:inkMkLst>
        </pc:inkChg>
        <pc:inkChg chg="add mod">
          <ac:chgData name="仁園 呂" userId="eef67f80-1e14-4c90-a22b-aad4575b3ef9" providerId="ADAL" clId="{9A49C251-DF4E-4AE5-B3D8-6CC2431CFFC3}" dt="2020-05-10T07:31:16.132" v="7387"/>
          <ac:inkMkLst>
            <pc:docMk/>
            <pc:sldMk cId="0" sldId="291"/>
            <ac:inkMk id="31" creationId="{DE43E040-38B3-406B-AFC0-BC8E8E27DC88}"/>
          </ac:inkMkLst>
        </pc:inkChg>
        <pc:inkChg chg="add mod">
          <ac:chgData name="仁園 呂" userId="eef67f80-1e14-4c90-a22b-aad4575b3ef9" providerId="ADAL" clId="{9A49C251-DF4E-4AE5-B3D8-6CC2431CFFC3}" dt="2020-05-10T07:31:16.132" v="7387"/>
          <ac:inkMkLst>
            <pc:docMk/>
            <pc:sldMk cId="0" sldId="291"/>
            <ac:inkMk id="32" creationId="{CF7BE409-9587-491F-83CB-372C8190814A}"/>
          </ac:inkMkLst>
        </pc:inkChg>
        <pc:inkChg chg="add mod">
          <ac:chgData name="仁園 呂" userId="eef67f80-1e14-4c90-a22b-aad4575b3ef9" providerId="ADAL" clId="{9A49C251-DF4E-4AE5-B3D8-6CC2431CFFC3}" dt="2020-05-10T07:31:16.132" v="7387"/>
          <ac:inkMkLst>
            <pc:docMk/>
            <pc:sldMk cId="0" sldId="291"/>
            <ac:inkMk id="33" creationId="{D7618811-38E7-41E0-B428-23894561C3CF}"/>
          </ac:inkMkLst>
        </pc:inkChg>
        <pc:inkChg chg="add mod">
          <ac:chgData name="仁園 呂" userId="eef67f80-1e14-4c90-a22b-aad4575b3ef9" providerId="ADAL" clId="{9A49C251-DF4E-4AE5-B3D8-6CC2431CFFC3}" dt="2020-05-10T07:31:16.132" v="7387"/>
          <ac:inkMkLst>
            <pc:docMk/>
            <pc:sldMk cId="0" sldId="291"/>
            <ac:inkMk id="34" creationId="{2D8DC7D0-EB66-476D-8808-E62520AE1175}"/>
          </ac:inkMkLst>
        </pc:inkChg>
        <pc:inkChg chg="add mod">
          <ac:chgData name="仁園 呂" userId="eef67f80-1e14-4c90-a22b-aad4575b3ef9" providerId="ADAL" clId="{9A49C251-DF4E-4AE5-B3D8-6CC2431CFFC3}" dt="2020-05-10T07:31:16.132" v="7387"/>
          <ac:inkMkLst>
            <pc:docMk/>
            <pc:sldMk cId="0" sldId="291"/>
            <ac:inkMk id="35" creationId="{0B6D63C1-DDB6-4A3B-9C4D-612CF84013E9}"/>
          </ac:inkMkLst>
        </pc:inkChg>
        <pc:inkChg chg="add mod">
          <ac:chgData name="仁園 呂" userId="eef67f80-1e14-4c90-a22b-aad4575b3ef9" providerId="ADAL" clId="{9A49C251-DF4E-4AE5-B3D8-6CC2431CFFC3}" dt="2020-05-10T07:31:16.132" v="7387"/>
          <ac:inkMkLst>
            <pc:docMk/>
            <pc:sldMk cId="0" sldId="291"/>
            <ac:inkMk id="36" creationId="{B91A28D4-A556-4DB2-8329-582296D381E9}"/>
          </ac:inkMkLst>
        </pc:inkChg>
        <pc:inkChg chg="add mod">
          <ac:chgData name="仁園 呂" userId="eef67f80-1e14-4c90-a22b-aad4575b3ef9" providerId="ADAL" clId="{9A49C251-DF4E-4AE5-B3D8-6CC2431CFFC3}" dt="2020-05-10T07:31:16.132" v="7387"/>
          <ac:inkMkLst>
            <pc:docMk/>
            <pc:sldMk cId="0" sldId="291"/>
            <ac:inkMk id="38" creationId="{6711F4DA-6497-4031-811D-B28721BFE563}"/>
          </ac:inkMkLst>
        </pc:inkChg>
        <pc:inkChg chg="add mod">
          <ac:chgData name="仁園 呂" userId="eef67f80-1e14-4c90-a22b-aad4575b3ef9" providerId="ADAL" clId="{9A49C251-DF4E-4AE5-B3D8-6CC2431CFFC3}" dt="2020-05-10T07:31:16.132" v="7387"/>
          <ac:inkMkLst>
            <pc:docMk/>
            <pc:sldMk cId="0" sldId="291"/>
            <ac:inkMk id="40" creationId="{8654221E-7EA4-498C-9CB5-54289A74DC90}"/>
          </ac:inkMkLst>
        </pc:inkChg>
        <pc:inkChg chg="add mod">
          <ac:chgData name="仁園 呂" userId="eef67f80-1e14-4c90-a22b-aad4575b3ef9" providerId="ADAL" clId="{9A49C251-DF4E-4AE5-B3D8-6CC2431CFFC3}" dt="2020-05-10T07:31:16.132" v="7387"/>
          <ac:inkMkLst>
            <pc:docMk/>
            <pc:sldMk cId="0" sldId="291"/>
            <ac:inkMk id="41" creationId="{40D6FBA3-7F36-4166-9313-C5D5244818B5}"/>
          </ac:inkMkLst>
        </pc:inkChg>
        <pc:inkChg chg="add mod">
          <ac:chgData name="仁園 呂" userId="eef67f80-1e14-4c90-a22b-aad4575b3ef9" providerId="ADAL" clId="{9A49C251-DF4E-4AE5-B3D8-6CC2431CFFC3}" dt="2020-05-10T07:31:16.132" v="7387"/>
          <ac:inkMkLst>
            <pc:docMk/>
            <pc:sldMk cId="0" sldId="291"/>
            <ac:inkMk id="42" creationId="{E5B5176A-FC92-4F24-BA30-DFF4E1CF22E9}"/>
          </ac:inkMkLst>
        </pc:inkChg>
        <pc:inkChg chg="add mod">
          <ac:chgData name="仁園 呂" userId="eef67f80-1e14-4c90-a22b-aad4575b3ef9" providerId="ADAL" clId="{9A49C251-DF4E-4AE5-B3D8-6CC2431CFFC3}" dt="2020-05-10T07:31:18.345" v="7391"/>
          <ac:inkMkLst>
            <pc:docMk/>
            <pc:sldMk cId="0" sldId="291"/>
            <ac:inkMk id="44" creationId="{F06ADEA0-E282-433B-A6E2-6945DB5E155B}"/>
          </ac:inkMkLst>
        </pc:inkChg>
        <pc:inkChg chg="add mod">
          <ac:chgData name="仁園 呂" userId="eef67f80-1e14-4c90-a22b-aad4575b3ef9" providerId="ADAL" clId="{9A49C251-DF4E-4AE5-B3D8-6CC2431CFFC3}" dt="2020-05-10T07:31:18.345" v="7391"/>
          <ac:inkMkLst>
            <pc:docMk/>
            <pc:sldMk cId="0" sldId="291"/>
            <ac:inkMk id="45" creationId="{0E62C081-4D6B-49BD-B866-B2CC43F4D13B}"/>
          </ac:inkMkLst>
        </pc:inkChg>
        <pc:inkChg chg="add mod">
          <ac:chgData name="仁園 呂" userId="eef67f80-1e14-4c90-a22b-aad4575b3ef9" providerId="ADAL" clId="{9A49C251-DF4E-4AE5-B3D8-6CC2431CFFC3}" dt="2020-05-10T07:31:18.345" v="7391"/>
          <ac:inkMkLst>
            <pc:docMk/>
            <pc:sldMk cId="0" sldId="291"/>
            <ac:inkMk id="46" creationId="{9A3306FB-63BC-4F22-B5BA-78295863F64F}"/>
          </ac:inkMkLst>
        </pc:inkChg>
        <pc:inkChg chg="add">
          <ac:chgData name="仁園 呂" userId="eef67f80-1e14-4c90-a22b-aad4575b3ef9" providerId="ADAL" clId="{9A49C251-DF4E-4AE5-B3D8-6CC2431CFFC3}" dt="2020-05-10T07:31:19.376" v="7392" actId="9405"/>
          <ac:inkMkLst>
            <pc:docMk/>
            <pc:sldMk cId="0" sldId="291"/>
            <ac:inkMk id="48" creationId="{B0B10A0A-45B5-4453-B481-6C67B76280B0}"/>
          </ac:inkMkLst>
        </pc:inkChg>
        <pc:inkChg chg="add mod">
          <ac:chgData name="仁園 呂" userId="eef67f80-1e14-4c90-a22b-aad4575b3ef9" providerId="ADAL" clId="{9A49C251-DF4E-4AE5-B3D8-6CC2431CFFC3}" dt="2020-05-10T07:31:28.581" v="7403"/>
          <ac:inkMkLst>
            <pc:docMk/>
            <pc:sldMk cId="0" sldId="291"/>
            <ac:inkMk id="49" creationId="{6CA112C8-7A95-4C4D-A35D-51AF0F6C576B}"/>
          </ac:inkMkLst>
        </pc:inkChg>
        <pc:inkChg chg="add mod">
          <ac:chgData name="仁園 呂" userId="eef67f80-1e14-4c90-a22b-aad4575b3ef9" providerId="ADAL" clId="{9A49C251-DF4E-4AE5-B3D8-6CC2431CFFC3}" dt="2020-05-10T07:31:28.581" v="7403"/>
          <ac:inkMkLst>
            <pc:docMk/>
            <pc:sldMk cId="0" sldId="291"/>
            <ac:inkMk id="50" creationId="{FDF8E2AC-2120-4481-9B41-D32F2568CE3D}"/>
          </ac:inkMkLst>
        </pc:inkChg>
        <pc:inkChg chg="add mod">
          <ac:chgData name="仁園 呂" userId="eef67f80-1e14-4c90-a22b-aad4575b3ef9" providerId="ADAL" clId="{9A49C251-DF4E-4AE5-B3D8-6CC2431CFFC3}" dt="2020-05-10T07:31:28.581" v="7403"/>
          <ac:inkMkLst>
            <pc:docMk/>
            <pc:sldMk cId="0" sldId="291"/>
            <ac:inkMk id="51" creationId="{8B55F9C4-EF1D-4D3B-A2AD-1AADDC542028}"/>
          </ac:inkMkLst>
        </pc:inkChg>
        <pc:inkChg chg="add mod">
          <ac:chgData name="仁園 呂" userId="eef67f80-1e14-4c90-a22b-aad4575b3ef9" providerId="ADAL" clId="{9A49C251-DF4E-4AE5-B3D8-6CC2431CFFC3}" dt="2020-05-10T07:31:28.581" v="7403"/>
          <ac:inkMkLst>
            <pc:docMk/>
            <pc:sldMk cId="0" sldId="291"/>
            <ac:inkMk id="53" creationId="{14CB5B8C-C740-4585-AE80-6A5CC5F7CF20}"/>
          </ac:inkMkLst>
        </pc:inkChg>
        <pc:inkChg chg="add mod">
          <ac:chgData name="仁園 呂" userId="eef67f80-1e14-4c90-a22b-aad4575b3ef9" providerId="ADAL" clId="{9A49C251-DF4E-4AE5-B3D8-6CC2431CFFC3}" dt="2020-05-10T07:31:28.581" v="7403"/>
          <ac:inkMkLst>
            <pc:docMk/>
            <pc:sldMk cId="0" sldId="291"/>
            <ac:inkMk id="54" creationId="{B8F09EF0-4AD2-43C7-BCE5-8CDBE2CDA724}"/>
          </ac:inkMkLst>
        </pc:inkChg>
        <pc:inkChg chg="add mod">
          <ac:chgData name="仁園 呂" userId="eef67f80-1e14-4c90-a22b-aad4575b3ef9" providerId="ADAL" clId="{9A49C251-DF4E-4AE5-B3D8-6CC2431CFFC3}" dt="2020-05-10T07:31:28.581" v="7403"/>
          <ac:inkMkLst>
            <pc:docMk/>
            <pc:sldMk cId="0" sldId="291"/>
            <ac:inkMk id="55" creationId="{60423F7D-C1C9-4C23-8B2E-4D7F4CBB984A}"/>
          </ac:inkMkLst>
        </pc:inkChg>
        <pc:inkChg chg="add mod">
          <ac:chgData name="仁園 呂" userId="eef67f80-1e14-4c90-a22b-aad4575b3ef9" providerId="ADAL" clId="{9A49C251-DF4E-4AE5-B3D8-6CC2431CFFC3}" dt="2020-05-10T07:31:28.581" v="7403"/>
          <ac:inkMkLst>
            <pc:docMk/>
            <pc:sldMk cId="0" sldId="291"/>
            <ac:inkMk id="56" creationId="{9470ECF3-3E3C-43AB-B03C-1DEAA3E42089}"/>
          </ac:inkMkLst>
        </pc:inkChg>
        <pc:inkChg chg="add mod">
          <ac:chgData name="仁園 呂" userId="eef67f80-1e14-4c90-a22b-aad4575b3ef9" providerId="ADAL" clId="{9A49C251-DF4E-4AE5-B3D8-6CC2431CFFC3}" dt="2020-05-10T07:31:28.581" v="7403"/>
          <ac:inkMkLst>
            <pc:docMk/>
            <pc:sldMk cId="0" sldId="291"/>
            <ac:inkMk id="57" creationId="{DA7A3843-7E37-4A0B-86CD-E49262F278B2}"/>
          </ac:inkMkLst>
        </pc:inkChg>
        <pc:inkChg chg="add">
          <ac:chgData name="仁園 呂" userId="eef67f80-1e14-4c90-a22b-aad4575b3ef9" providerId="ADAL" clId="{9A49C251-DF4E-4AE5-B3D8-6CC2431CFFC3}" dt="2020-05-10T07:31:27.715" v="7402" actId="9405"/>
          <ac:inkMkLst>
            <pc:docMk/>
            <pc:sldMk cId="0" sldId="291"/>
            <ac:inkMk id="58" creationId="{E7A1C4EF-9CCD-403E-83A2-E00DAEAA9F5A}"/>
          </ac:inkMkLst>
        </pc:inkChg>
        <pc:inkChg chg="add">
          <ac:chgData name="仁園 呂" userId="eef67f80-1e14-4c90-a22b-aad4575b3ef9" providerId="ADAL" clId="{9A49C251-DF4E-4AE5-B3D8-6CC2431CFFC3}" dt="2020-05-10T07:31:29.118" v="7404" actId="9405"/>
          <ac:inkMkLst>
            <pc:docMk/>
            <pc:sldMk cId="0" sldId="291"/>
            <ac:inkMk id="60" creationId="{377D4935-C338-456A-A755-54A4BB12F811}"/>
          </ac:inkMkLst>
        </pc:inkChg>
        <pc:inkChg chg="add mod">
          <ac:chgData name="仁園 呂" userId="eef67f80-1e14-4c90-a22b-aad4575b3ef9" providerId="ADAL" clId="{9A49C251-DF4E-4AE5-B3D8-6CC2431CFFC3}" dt="2020-05-10T07:31:32.553" v="7409"/>
          <ac:inkMkLst>
            <pc:docMk/>
            <pc:sldMk cId="0" sldId="291"/>
            <ac:inkMk id="61" creationId="{879A9AAC-A3DC-4DBA-9C03-9C6B3980A21B}"/>
          </ac:inkMkLst>
        </pc:inkChg>
        <pc:inkChg chg="add mod">
          <ac:chgData name="仁園 呂" userId="eef67f80-1e14-4c90-a22b-aad4575b3ef9" providerId="ADAL" clId="{9A49C251-DF4E-4AE5-B3D8-6CC2431CFFC3}" dt="2020-05-10T07:31:32.553" v="7409"/>
          <ac:inkMkLst>
            <pc:docMk/>
            <pc:sldMk cId="0" sldId="291"/>
            <ac:inkMk id="62" creationId="{0EF517C7-8A00-4672-8C45-093F7DED14A0}"/>
          </ac:inkMkLst>
        </pc:inkChg>
        <pc:inkChg chg="add mod">
          <ac:chgData name="仁園 呂" userId="eef67f80-1e14-4c90-a22b-aad4575b3ef9" providerId="ADAL" clId="{9A49C251-DF4E-4AE5-B3D8-6CC2431CFFC3}" dt="2020-05-10T07:31:32.553" v="7409"/>
          <ac:inkMkLst>
            <pc:docMk/>
            <pc:sldMk cId="0" sldId="291"/>
            <ac:inkMk id="63" creationId="{EDD056E6-2E6C-484F-A90C-313AB9345A82}"/>
          </ac:inkMkLst>
        </pc:inkChg>
        <pc:inkChg chg="add mod">
          <ac:chgData name="仁園 呂" userId="eef67f80-1e14-4c90-a22b-aad4575b3ef9" providerId="ADAL" clId="{9A49C251-DF4E-4AE5-B3D8-6CC2431CFFC3}" dt="2020-05-10T07:31:32.553" v="7409"/>
          <ac:inkMkLst>
            <pc:docMk/>
            <pc:sldMk cId="0" sldId="291"/>
            <ac:inkMk id="57344" creationId="{848336AA-5224-4599-8FEA-1B49BE5B8BB9}"/>
          </ac:inkMkLst>
        </pc:inkChg>
        <pc:inkChg chg="add mod">
          <ac:chgData name="仁園 呂" userId="eef67f80-1e14-4c90-a22b-aad4575b3ef9" providerId="ADAL" clId="{9A49C251-DF4E-4AE5-B3D8-6CC2431CFFC3}" dt="2020-05-10T07:31:35.970" v="7413"/>
          <ac:inkMkLst>
            <pc:docMk/>
            <pc:sldMk cId="0" sldId="291"/>
            <ac:inkMk id="57347" creationId="{5AD2550B-AA20-4410-9574-AE599C657458}"/>
          </ac:inkMkLst>
        </pc:inkChg>
        <pc:inkChg chg="add mod">
          <ac:chgData name="仁園 呂" userId="eef67f80-1e14-4c90-a22b-aad4575b3ef9" providerId="ADAL" clId="{9A49C251-DF4E-4AE5-B3D8-6CC2431CFFC3}" dt="2020-05-10T07:31:35.970" v="7413"/>
          <ac:inkMkLst>
            <pc:docMk/>
            <pc:sldMk cId="0" sldId="291"/>
            <ac:inkMk id="57348" creationId="{B7B7346D-83F6-4F0E-8535-2C61D7BF4072}"/>
          </ac:inkMkLst>
        </pc:inkChg>
        <pc:inkChg chg="add mod">
          <ac:chgData name="仁園 呂" userId="eef67f80-1e14-4c90-a22b-aad4575b3ef9" providerId="ADAL" clId="{9A49C251-DF4E-4AE5-B3D8-6CC2431CFFC3}" dt="2020-05-10T07:31:35.970" v="7413"/>
          <ac:inkMkLst>
            <pc:docMk/>
            <pc:sldMk cId="0" sldId="291"/>
            <ac:inkMk id="57349" creationId="{067A0C24-C55A-49ED-B10E-619B2134C484}"/>
          </ac:inkMkLst>
        </pc:inkChg>
        <pc:inkChg chg="add mod">
          <ac:chgData name="仁園 呂" userId="eef67f80-1e14-4c90-a22b-aad4575b3ef9" providerId="ADAL" clId="{9A49C251-DF4E-4AE5-B3D8-6CC2431CFFC3}" dt="2020-05-10T07:31:50.208" v="7425"/>
          <ac:inkMkLst>
            <pc:docMk/>
            <pc:sldMk cId="0" sldId="291"/>
            <ac:inkMk id="57351" creationId="{819C9D3D-D007-4C52-94C8-E5CF2DFAC59E}"/>
          </ac:inkMkLst>
        </pc:inkChg>
        <pc:inkChg chg="add mod">
          <ac:chgData name="仁園 呂" userId="eef67f80-1e14-4c90-a22b-aad4575b3ef9" providerId="ADAL" clId="{9A49C251-DF4E-4AE5-B3D8-6CC2431CFFC3}" dt="2020-05-10T07:31:50.208" v="7425"/>
          <ac:inkMkLst>
            <pc:docMk/>
            <pc:sldMk cId="0" sldId="291"/>
            <ac:inkMk id="57352" creationId="{ADC7B14F-74F9-4DD8-B848-07D36223471B}"/>
          </ac:inkMkLst>
        </pc:inkChg>
        <pc:inkChg chg="add mod">
          <ac:chgData name="仁園 呂" userId="eef67f80-1e14-4c90-a22b-aad4575b3ef9" providerId="ADAL" clId="{9A49C251-DF4E-4AE5-B3D8-6CC2431CFFC3}" dt="2020-05-10T07:31:50.208" v="7425"/>
          <ac:inkMkLst>
            <pc:docMk/>
            <pc:sldMk cId="0" sldId="291"/>
            <ac:inkMk id="57353" creationId="{218BB068-51AF-41E8-B046-C26FAED57009}"/>
          </ac:inkMkLst>
        </pc:inkChg>
        <pc:inkChg chg="add mod">
          <ac:chgData name="仁園 呂" userId="eef67f80-1e14-4c90-a22b-aad4575b3ef9" providerId="ADAL" clId="{9A49C251-DF4E-4AE5-B3D8-6CC2431CFFC3}" dt="2020-05-10T07:31:50.208" v="7425"/>
          <ac:inkMkLst>
            <pc:docMk/>
            <pc:sldMk cId="0" sldId="291"/>
            <ac:inkMk id="57355" creationId="{AE84DE41-4CA5-4903-88DD-DBDEA24590AD}"/>
          </ac:inkMkLst>
        </pc:inkChg>
        <pc:inkChg chg="add mod">
          <ac:chgData name="仁園 呂" userId="eef67f80-1e14-4c90-a22b-aad4575b3ef9" providerId="ADAL" clId="{9A49C251-DF4E-4AE5-B3D8-6CC2431CFFC3}" dt="2020-05-10T07:31:50.208" v="7425"/>
          <ac:inkMkLst>
            <pc:docMk/>
            <pc:sldMk cId="0" sldId="291"/>
            <ac:inkMk id="57356" creationId="{A769EEEA-1FFE-4323-BE7A-427DABB94180}"/>
          </ac:inkMkLst>
        </pc:inkChg>
        <pc:inkChg chg="add mod">
          <ac:chgData name="仁園 呂" userId="eef67f80-1e14-4c90-a22b-aad4575b3ef9" providerId="ADAL" clId="{9A49C251-DF4E-4AE5-B3D8-6CC2431CFFC3}" dt="2020-05-10T07:31:50.208" v="7425"/>
          <ac:inkMkLst>
            <pc:docMk/>
            <pc:sldMk cId="0" sldId="291"/>
            <ac:inkMk id="57357" creationId="{F2EFA092-F4D8-48B8-B6E5-9BB63A1053D6}"/>
          </ac:inkMkLst>
        </pc:inkChg>
        <pc:inkChg chg="add mod">
          <ac:chgData name="仁園 呂" userId="eef67f80-1e14-4c90-a22b-aad4575b3ef9" providerId="ADAL" clId="{9A49C251-DF4E-4AE5-B3D8-6CC2431CFFC3}" dt="2020-05-10T07:31:50.208" v="7425"/>
          <ac:inkMkLst>
            <pc:docMk/>
            <pc:sldMk cId="0" sldId="291"/>
            <ac:inkMk id="57358" creationId="{0E56DE23-46DD-43AF-85EB-BF464DF6B4D3}"/>
          </ac:inkMkLst>
        </pc:inkChg>
        <pc:inkChg chg="add mod">
          <ac:chgData name="仁園 呂" userId="eef67f80-1e14-4c90-a22b-aad4575b3ef9" providerId="ADAL" clId="{9A49C251-DF4E-4AE5-B3D8-6CC2431CFFC3}" dt="2020-05-10T07:31:50.208" v="7425"/>
          <ac:inkMkLst>
            <pc:docMk/>
            <pc:sldMk cId="0" sldId="291"/>
            <ac:inkMk id="57359" creationId="{69BED064-14D0-4865-B412-9CDDF4E57D87}"/>
          </ac:inkMkLst>
        </pc:inkChg>
        <pc:inkChg chg="add mod">
          <ac:chgData name="仁園 呂" userId="eef67f80-1e14-4c90-a22b-aad4575b3ef9" providerId="ADAL" clId="{9A49C251-DF4E-4AE5-B3D8-6CC2431CFFC3}" dt="2020-05-10T07:31:50.208" v="7425"/>
          <ac:inkMkLst>
            <pc:docMk/>
            <pc:sldMk cId="0" sldId="291"/>
            <ac:inkMk id="57360" creationId="{9548DF32-0878-4ADD-9478-A0D6D8E45BC5}"/>
          </ac:inkMkLst>
        </pc:inkChg>
        <pc:inkChg chg="add mod">
          <ac:chgData name="仁園 呂" userId="eef67f80-1e14-4c90-a22b-aad4575b3ef9" providerId="ADAL" clId="{9A49C251-DF4E-4AE5-B3D8-6CC2431CFFC3}" dt="2020-05-10T07:31:50.208" v="7425"/>
          <ac:inkMkLst>
            <pc:docMk/>
            <pc:sldMk cId="0" sldId="291"/>
            <ac:inkMk id="57361" creationId="{3D7BBD49-2898-436A-98B7-FCCCA0FE7336}"/>
          </ac:inkMkLst>
        </pc:inkChg>
      </pc:sldChg>
      <pc:sldChg chg="modSp modTransition">
        <pc:chgData name="仁園 呂" userId="eef67f80-1e14-4c90-a22b-aad4575b3ef9" providerId="ADAL" clId="{9A49C251-DF4E-4AE5-B3D8-6CC2431CFFC3}" dt="2020-05-10T07:42:05.012" v="7476" actId="207"/>
        <pc:sldMkLst>
          <pc:docMk/>
          <pc:sldMk cId="0" sldId="292"/>
        </pc:sldMkLst>
        <pc:spChg chg="mod">
          <ac:chgData name="仁園 呂" userId="eef67f80-1e14-4c90-a22b-aad4575b3ef9" providerId="ADAL" clId="{9A49C251-DF4E-4AE5-B3D8-6CC2431CFFC3}" dt="2020-05-10T07:42:05.012" v="7476" actId="207"/>
          <ac:spMkLst>
            <pc:docMk/>
            <pc:sldMk cId="0" sldId="292"/>
            <ac:spMk id="3" creationId="{00000000-0000-0000-0000-000000000000}"/>
          </ac:spMkLst>
        </pc:spChg>
      </pc:sldChg>
      <pc:sldChg chg="modTransition">
        <pc:chgData name="仁園 呂" userId="eef67f80-1e14-4c90-a22b-aad4575b3ef9" providerId="ADAL" clId="{9A49C251-DF4E-4AE5-B3D8-6CC2431CFFC3}" dt="2020-04-27T08:42:27.720" v="3076"/>
        <pc:sldMkLst>
          <pc:docMk/>
          <pc:sldMk cId="0" sldId="293"/>
        </pc:sldMkLst>
      </pc:sldChg>
      <pc:sldChg chg="modTransition">
        <pc:chgData name="仁園 呂" userId="eef67f80-1e14-4c90-a22b-aad4575b3ef9" providerId="ADAL" clId="{9A49C251-DF4E-4AE5-B3D8-6CC2431CFFC3}" dt="2020-04-27T08:42:27.720" v="3077"/>
        <pc:sldMkLst>
          <pc:docMk/>
          <pc:sldMk cId="0" sldId="294"/>
        </pc:sldMkLst>
      </pc:sldChg>
      <pc:sldChg chg="modTransition">
        <pc:chgData name="仁園 呂" userId="eef67f80-1e14-4c90-a22b-aad4575b3ef9" providerId="ADAL" clId="{9A49C251-DF4E-4AE5-B3D8-6CC2431CFFC3}" dt="2020-04-27T08:42:27.721" v="3079"/>
        <pc:sldMkLst>
          <pc:docMk/>
          <pc:sldMk cId="0" sldId="295"/>
        </pc:sldMkLst>
      </pc:sldChg>
      <pc:sldChg chg="modTransition">
        <pc:chgData name="仁園 呂" userId="eef67f80-1e14-4c90-a22b-aad4575b3ef9" providerId="ADAL" clId="{9A49C251-DF4E-4AE5-B3D8-6CC2431CFFC3}" dt="2020-04-27T08:42:27.721" v="3080"/>
        <pc:sldMkLst>
          <pc:docMk/>
          <pc:sldMk cId="0" sldId="296"/>
        </pc:sldMkLst>
      </pc:sldChg>
      <pc:sldChg chg="addSp modSp mod modTransition">
        <pc:chgData name="仁園 呂" userId="eef67f80-1e14-4c90-a22b-aad4575b3ef9" providerId="ADAL" clId="{9A49C251-DF4E-4AE5-B3D8-6CC2431CFFC3}" dt="2020-05-10T13:33:20.447" v="8314" actId="1076"/>
        <pc:sldMkLst>
          <pc:docMk/>
          <pc:sldMk cId="0" sldId="297"/>
        </pc:sldMkLst>
        <pc:picChg chg="add mod">
          <ac:chgData name="仁園 呂" userId="eef67f80-1e14-4c90-a22b-aad4575b3ef9" providerId="ADAL" clId="{9A49C251-DF4E-4AE5-B3D8-6CC2431CFFC3}" dt="2020-05-10T12:39:48.002" v="8306" actId="14100"/>
          <ac:picMkLst>
            <pc:docMk/>
            <pc:sldMk cId="0" sldId="297"/>
            <ac:picMk id="4" creationId="{583BB60D-304D-4AB8-9176-FF99205B2CA0}"/>
          </ac:picMkLst>
        </pc:picChg>
        <pc:picChg chg="add mod">
          <ac:chgData name="仁園 呂" userId="eef67f80-1e14-4c90-a22b-aad4575b3ef9" providerId="ADAL" clId="{9A49C251-DF4E-4AE5-B3D8-6CC2431CFFC3}" dt="2020-05-10T13:33:20.447" v="8314" actId="1076"/>
          <ac:picMkLst>
            <pc:docMk/>
            <pc:sldMk cId="0" sldId="297"/>
            <ac:picMk id="5" creationId="{0A172ADA-EAC1-4931-A1D5-02422BAE55AC}"/>
          </ac:picMkLst>
        </pc:picChg>
      </pc:sldChg>
      <pc:sldChg chg="modTransition">
        <pc:chgData name="仁園 呂" userId="eef67f80-1e14-4c90-a22b-aad4575b3ef9" providerId="ADAL" clId="{9A49C251-DF4E-4AE5-B3D8-6CC2431CFFC3}" dt="2020-04-27T08:42:27.721" v="3082"/>
        <pc:sldMkLst>
          <pc:docMk/>
          <pc:sldMk cId="0" sldId="298"/>
        </pc:sldMkLst>
      </pc:sldChg>
      <pc:sldChg chg="modTransition">
        <pc:chgData name="仁園 呂" userId="eef67f80-1e14-4c90-a22b-aad4575b3ef9" providerId="ADAL" clId="{9A49C251-DF4E-4AE5-B3D8-6CC2431CFFC3}" dt="2020-04-27T08:42:27.721" v="3083"/>
        <pc:sldMkLst>
          <pc:docMk/>
          <pc:sldMk cId="0" sldId="299"/>
        </pc:sldMkLst>
      </pc:sldChg>
      <pc:sldChg chg="addSp delSp modSp mod modTransition">
        <pc:chgData name="仁園 呂" userId="eef67f80-1e14-4c90-a22b-aad4575b3ef9" providerId="ADAL" clId="{9A49C251-DF4E-4AE5-B3D8-6CC2431CFFC3}" dt="2020-05-10T13:36:00.556" v="8373" actId="9405"/>
        <pc:sldMkLst>
          <pc:docMk/>
          <pc:sldMk cId="0" sldId="300"/>
        </pc:sldMkLst>
        <pc:grpChg chg="del mod">
          <ac:chgData name="仁園 呂" userId="eef67f80-1e14-4c90-a22b-aad4575b3ef9" providerId="ADAL" clId="{9A49C251-DF4E-4AE5-B3D8-6CC2431CFFC3}" dt="2020-05-10T13:35:01.725" v="8323"/>
          <ac:grpSpMkLst>
            <pc:docMk/>
            <pc:sldMk cId="0" sldId="300"/>
            <ac:grpSpMk id="9" creationId="{FA1B21FC-BEFE-41E1-8384-DE7A5E85AFE6}"/>
          </ac:grpSpMkLst>
        </pc:grpChg>
        <pc:grpChg chg="del mod">
          <ac:chgData name="仁園 呂" userId="eef67f80-1e14-4c90-a22b-aad4575b3ef9" providerId="ADAL" clId="{9A49C251-DF4E-4AE5-B3D8-6CC2431CFFC3}" dt="2020-05-10T13:35:13.969" v="8331"/>
          <ac:grpSpMkLst>
            <pc:docMk/>
            <pc:sldMk cId="0" sldId="300"/>
            <ac:grpSpMk id="13" creationId="{D577C6A6-565E-4DC7-AF8A-D961A5CC33E0}"/>
          </ac:grpSpMkLst>
        </pc:grpChg>
        <pc:grpChg chg="mod">
          <ac:chgData name="仁園 呂" userId="eef67f80-1e14-4c90-a22b-aad4575b3ef9" providerId="ADAL" clId="{9A49C251-DF4E-4AE5-B3D8-6CC2431CFFC3}" dt="2020-05-10T13:35:13.969" v="8331"/>
          <ac:grpSpMkLst>
            <pc:docMk/>
            <pc:sldMk cId="0" sldId="300"/>
            <ac:grpSpMk id="18" creationId="{CBF31D11-F552-4304-A578-57EF8F8DE2FE}"/>
          </ac:grpSpMkLst>
        </pc:grpChg>
        <pc:grpChg chg="del mod">
          <ac:chgData name="仁園 呂" userId="eef67f80-1e14-4c90-a22b-aad4575b3ef9" providerId="ADAL" clId="{9A49C251-DF4E-4AE5-B3D8-6CC2431CFFC3}" dt="2020-05-10T13:35:37.899" v="8355"/>
          <ac:grpSpMkLst>
            <pc:docMk/>
            <pc:sldMk cId="0" sldId="300"/>
            <ac:grpSpMk id="25" creationId="{7016E6F6-AA3E-4534-8F1E-F10B7E3BB9DD}"/>
          </ac:grpSpMkLst>
        </pc:grpChg>
        <pc:grpChg chg="del mod">
          <ac:chgData name="仁園 呂" userId="eef67f80-1e14-4c90-a22b-aad4575b3ef9" providerId="ADAL" clId="{9A49C251-DF4E-4AE5-B3D8-6CC2431CFFC3}" dt="2020-05-10T13:35:27.696" v="8351"/>
          <ac:grpSpMkLst>
            <pc:docMk/>
            <pc:sldMk cId="0" sldId="300"/>
            <ac:grpSpMk id="33" creationId="{A98DA278-ECF8-4822-A187-CBA1C2AACAC8}"/>
          </ac:grpSpMkLst>
        </pc:grpChg>
        <pc:grpChg chg="del mod">
          <ac:chgData name="仁園 呂" userId="eef67f80-1e14-4c90-a22b-aad4575b3ef9" providerId="ADAL" clId="{9A49C251-DF4E-4AE5-B3D8-6CC2431CFFC3}" dt="2020-05-10T13:35:37.899" v="8355"/>
          <ac:grpSpMkLst>
            <pc:docMk/>
            <pc:sldMk cId="0" sldId="300"/>
            <ac:grpSpMk id="34" creationId="{D6E32F20-FA28-4C0F-B5C8-5416B65AC689}"/>
          </ac:grpSpMkLst>
        </pc:grpChg>
        <pc:grpChg chg="del mod">
          <ac:chgData name="仁園 呂" userId="eef67f80-1e14-4c90-a22b-aad4575b3ef9" providerId="ADAL" clId="{9A49C251-DF4E-4AE5-B3D8-6CC2431CFFC3}" dt="2020-05-10T13:35:37.899" v="8355"/>
          <ac:grpSpMkLst>
            <pc:docMk/>
            <pc:sldMk cId="0" sldId="300"/>
            <ac:grpSpMk id="39" creationId="{883BA05B-0C1F-4349-9315-8DC03242DF84}"/>
          </ac:grpSpMkLst>
        </pc:grpChg>
        <pc:grpChg chg="mod">
          <ac:chgData name="仁園 呂" userId="eef67f80-1e14-4c90-a22b-aad4575b3ef9" providerId="ADAL" clId="{9A49C251-DF4E-4AE5-B3D8-6CC2431CFFC3}" dt="2020-05-10T13:35:37.899" v="8355"/>
          <ac:grpSpMkLst>
            <pc:docMk/>
            <pc:sldMk cId="0" sldId="300"/>
            <ac:grpSpMk id="43" creationId="{3106BBCD-D37F-4FC6-86F2-BA62C0B23E7A}"/>
          </ac:grpSpMkLst>
        </pc:grpChg>
        <pc:grpChg chg="mod">
          <ac:chgData name="仁園 呂" userId="eef67f80-1e14-4c90-a22b-aad4575b3ef9" providerId="ADAL" clId="{9A49C251-DF4E-4AE5-B3D8-6CC2431CFFC3}" dt="2020-05-10T13:35:44.720" v="8362"/>
          <ac:grpSpMkLst>
            <pc:docMk/>
            <pc:sldMk cId="0" sldId="300"/>
            <ac:grpSpMk id="50" creationId="{4C6301F9-DBA6-4BEC-A6DB-65668F76527E}"/>
          </ac:grpSpMkLst>
        </pc:grpChg>
        <pc:grpChg chg="del mod">
          <ac:chgData name="仁園 呂" userId="eef67f80-1e14-4c90-a22b-aad4575b3ef9" providerId="ADAL" clId="{9A49C251-DF4E-4AE5-B3D8-6CC2431CFFC3}" dt="2020-05-10T13:35:50.771" v="8371"/>
          <ac:grpSpMkLst>
            <pc:docMk/>
            <pc:sldMk cId="0" sldId="300"/>
            <ac:grpSpMk id="54" creationId="{8F37BE33-A14A-433C-90D0-1EC389B7B373}"/>
          </ac:grpSpMkLst>
        </pc:grpChg>
        <pc:grpChg chg="mod">
          <ac:chgData name="仁園 呂" userId="eef67f80-1e14-4c90-a22b-aad4575b3ef9" providerId="ADAL" clId="{9A49C251-DF4E-4AE5-B3D8-6CC2431CFFC3}" dt="2020-05-10T13:35:50.771" v="8371"/>
          <ac:grpSpMkLst>
            <pc:docMk/>
            <pc:sldMk cId="0" sldId="300"/>
            <ac:grpSpMk id="59" creationId="{208B678E-3A71-4AC0-ADF4-BF3CCD6518F2}"/>
          </ac:grpSpMkLst>
        </pc:grpChg>
        <pc:inkChg chg="add mod">
          <ac:chgData name="仁園 呂" userId="eef67f80-1e14-4c90-a22b-aad4575b3ef9" providerId="ADAL" clId="{9A49C251-DF4E-4AE5-B3D8-6CC2431CFFC3}" dt="2020-05-10T13:35:13.969" v="8331"/>
          <ac:inkMkLst>
            <pc:docMk/>
            <pc:sldMk cId="0" sldId="300"/>
            <ac:inkMk id="4" creationId="{18D5309F-A2D8-4124-A77E-9CC8F7248929}"/>
          </ac:inkMkLst>
        </pc:inkChg>
        <pc:inkChg chg="add mod">
          <ac:chgData name="仁園 呂" userId="eef67f80-1e14-4c90-a22b-aad4575b3ef9" providerId="ADAL" clId="{9A49C251-DF4E-4AE5-B3D8-6CC2431CFFC3}" dt="2020-05-10T13:35:13.969" v="8331"/>
          <ac:inkMkLst>
            <pc:docMk/>
            <pc:sldMk cId="0" sldId="300"/>
            <ac:inkMk id="6" creationId="{BED21D96-A61D-4C06-9717-DEA9028E7EE2}"/>
          </ac:inkMkLst>
        </pc:inkChg>
        <pc:inkChg chg="add del mod">
          <ac:chgData name="仁園 呂" userId="eef67f80-1e14-4c90-a22b-aad4575b3ef9" providerId="ADAL" clId="{9A49C251-DF4E-4AE5-B3D8-6CC2431CFFC3}" dt="2020-05-10T13:35:11.756" v="8328"/>
          <ac:inkMkLst>
            <pc:docMk/>
            <pc:sldMk cId="0" sldId="300"/>
            <ac:inkMk id="7" creationId="{CBBD7393-1238-438C-9BCB-7899213EA30E}"/>
          </ac:inkMkLst>
        </pc:inkChg>
        <pc:inkChg chg="add del mod">
          <ac:chgData name="仁園 呂" userId="eef67f80-1e14-4c90-a22b-aad4575b3ef9" providerId="ADAL" clId="{9A49C251-DF4E-4AE5-B3D8-6CC2431CFFC3}" dt="2020-05-10T13:35:11.756" v="8327"/>
          <ac:inkMkLst>
            <pc:docMk/>
            <pc:sldMk cId="0" sldId="300"/>
            <ac:inkMk id="8" creationId="{5E686205-2C19-404F-A5F0-3C8E00317D75}"/>
          </ac:inkMkLst>
        </pc:inkChg>
        <pc:inkChg chg="add mod">
          <ac:chgData name="仁園 呂" userId="eef67f80-1e14-4c90-a22b-aad4575b3ef9" providerId="ADAL" clId="{9A49C251-DF4E-4AE5-B3D8-6CC2431CFFC3}" dt="2020-05-10T13:35:13.969" v="8331"/>
          <ac:inkMkLst>
            <pc:docMk/>
            <pc:sldMk cId="0" sldId="300"/>
            <ac:inkMk id="10" creationId="{5AB8DA37-EC6B-47FA-8D88-A5BB2821947C}"/>
          </ac:inkMkLst>
        </pc:inkChg>
        <pc:inkChg chg="add mod">
          <ac:chgData name="仁園 呂" userId="eef67f80-1e14-4c90-a22b-aad4575b3ef9" providerId="ADAL" clId="{9A49C251-DF4E-4AE5-B3D8-6CC2431CFFC3}" dt="2020-05-10T13:35:13.969" v="8331"/>
          <ac:inkMkLst>
            <pc:docMk/>
            <pc:sldMk cId="0" sldId="300"/>
            <ac:inkMk id="11" creationId="{976ABEBA-3C2D-466B-9A4B-6C6C6F21F35C}"/>
          </ac:inkMkLst>
        </pc:inkChg>
        <pc:inkChg chg="add mod">
          <ac:chgData name="仁園 呂" userId="eef67f80-1e14-4c90-a22b-aad4575b3ef9" providerId="ADAL" clId="{9A49C251-DF4E-4AE5-B3D8-6CC2431CFFC3}" dt="2020-05-10T13:35:13.969" v="8331"/>
          <ac:inkMkLst>
            <pc:docMk/>
            <pc:sldMk cId="0" sldId="300"/>
            <ac:inkMk id="12" creationId="{A00E545D-7659-4375-B4BB-7A47159DFF0C}"/>
          </ac:inkMkLst>
        </pc:inkChg>
        <pc:inkChg chg="add">
          <ac:chgData name="仁園 呂" userId="eef67f80-1e14-4c90-a22b-aad4575b3ef9" providerId="ADAL" clId="{9A49C251-DF4E-4AE5-B3D8-6CC2431CFFC3}" dt="2020-05-10T13:35:02.649" v="8324" actId="9405"/>
          <ac:inkMkLst>
            <pc:docMk/>
            <pc:sldMk cId="0" sldId="300"/>
            <ac:inkMk id="14" creationId="{9B833683-2A54-4D63-BE94-877BC46562C2}"/>
          </ac:inkMkLst>
        </pc:inkChg>
        <pc:inkChg chg="add del">
          <ac:chgData name="仁園 呂" userId="eef67f80-1e14-4c90-a22b-aad4575b3ef9" providerId="ADAL" clId="{9A49C251-DF4E-4AE5-B3D8-6CC2431CFFC3}" dt="2020-05-10T13:35:06.593" v="8326"/>
          <ac:inkMkLst>
            <pc:docMk/>
            <pc:sldMk cId="0" sldId="300"/>
            <ac:inkMk id="15" creationId="{AE9C42EC-D8F0-476A-8CAE-497EB6645953}"/>
          </ac:inkMkLst>
        </pc:inkChg>
        <pc:inkChg chg="add mod">
          <ac:chgData name="仁園 呂" userId="eef67f80-1e14-4c90-a22b-aad4575b3ef9" providerId="ADAL" clId="{9A49C251-DF4E-4AE5-B3D8-6CC2431CFFC3}" dt="2020-05-10T13:35:13.969" v="8331"/>
          <ac:inkMkLst>
            <pc:docMk/>
            <pc:sldMk cId="0" sldId="300"/>
            <ac:inkMk id="16" creationId="{17DC5A93-FAFC-4528-978B-8447E52A004F}"/>
          </ac:inkMkLst>
        </pc:inkChg>
        <pc:inkChg chg="add mod">
          <ac:chgData name="仁園 呂" userId="eef67f80-1e14-4c90-a22b-aad4575b3ef9" providerId="ADAL" clId="{9A49C251-DF4E-4AE5-B3D8-6CC2431CFFC3}" dt="2020-05-10T13:35:13.969" v="8331"/>
          <ac:inkMkLst>
            <pc:docMk/>
            <pc:sldMk cId="0" sldId="300"/>
            <ac:inkMk id="17" creationId="{0E4260A3-5BBE-4117-A20D-9A87A7491CC3}"/>
          </ac:inkMkLst>
        </pc:inkChg>
        <pc:inkChg chg="add mod">
          <ac:chgData name="仁園 呂" userId="eef67f80-1e14-4c90-a22b-aad4575b3ef9" providerId="ADAL" clId="{9A49C251-DF4E-4AE5-B3D8-6CC2431CFFC3}" dt="2020-05-10T13:35:37.899" v="8355"/>
          <ac:inkMkLst>
            <pc:docMk/>
            <pc:sldMk cId="0" sldId="300"/>
            <ac:inkMk id="19" creationId="{3C50AC20-9CCB-4CDF-B593-7898CEBF8DBF}"/>
          </ac:inkMkLst>
        </pc:inkChg>
        <pc:inkChg chg="add mod">
          <ac:chgData name="仁園 呂" userId="eef67f80-1e14-4c90-a22b-aad4575b3ef9" providerId="ADAL" clId="{9A49C251-DF4E-4AE5-B3D8-6CC2431CFFC3}" dt="2020-05-10T13:35:37.899" v="8355"/>
          <ac:inkMkLst>
            <pc:docMk/>
            <pc:sldMk cId="0" sldId="300"/>
            <ac:inkMk id="20" creationId="{52375591-AA2F-4CAC-84C8-B1151A638012}"/>
          </ac:inkMkLst>
        </pc:inkChg>
        <pc:inkChg chg="add mod">
          <ac:chgData name="仁園 呂" userId="eef67f80-1e14-4c90-a22b-aad4575b3ef9" providerId="ADAL" clId="{9A49C251-DF4E-4AE5-B3D8-6CC2431CFFC3}" dt="2020-05-10T13:35:37.899" v="8355"/>
          <ac:inkMkLst>
            <pc:docMk/>
            <pc:sldMk cId="0" sldId="300"/>
            <ac:inkMk id="21" creationId="{E304E30B-4D76-4673-91F5-E20EC1898A2B}"/>
          </ac:inkMkLst>
        </pc:inkChg>
        <pc:inkChg chg="add mod">
          <ac:chgData name="仁園 呂" userId="eef67f80-1e14-4c90-a22b-aad4575b3ef9" providerId="ADAL" clId="{9A49C251-DF4E-4AE5-B3D8-6CC2431CFFC3}" dt="2020-05-10T13:35:37.899" v="8355"/>
          <ac:inkMkLst>
            <pc:docMk/>
            <pc:sldMk cId="0" sldId="300"/>
            <ac:inkMk id="22" creationId="{8C0DE68C-B23C-4AE1-856A-59E2CBEE012C}"/>
          </ac:inkMkLst>
        </pc:inkChg>
        <pc:inkChg chg="add mod">
          <ac:chgData name="仁園 呂" userId="eef67f80-1e14-4c90-a22b-aad4575b3ef9" providerId="ADAL" clId="{9A49C251-DF4E-4AE5-B3D8-6CC2431CFFC3}" dt="2020-05-10T13:35:37.899" v="8355"/>
          <ac:inkMkLst>
            <pc:docMk/>
            <pc:sldMk cId="0" sldId="300"/>
            <ac:inkMk id="23" creationId="{0C038C2B-57A6-4705-B020-3986B2174AAE}"/>
          </ac:inkMkLst>
        </pc:inkChg>
        <pc:inkChg chg="add mod">
          <ac:chgData name="仁園 呂" userId="eef67f80-1e14-4c90-a22b-aad4575b3ef9" providerId="ADAL" clId="{9A49C251-DF4E-4AE5-B3D8-6CC2431CFFC3}" dt="2020-05-10T13:35:37.899" v="8355"/>
          <ac:inkMkLst>
            <pc:docMk/>
            <pc:sldMk cId="0" sldId="300"/>
            <ac:inkMk id="24" creationId="{2DE01A51-44E6-47B5-B705-38E434955174}"/>
          </ac:inkMkLst>
        </pc:inkChg>
        <pc:inkChg chg="add mod">
          <ac:chgData name="仁園 呂" userId="eef67f80-1e14-4c90-a22b-aad4575b3ef9" providerId="ADAL" clId="{9A49C251-DF4E-4AE5-B3D8-6CC2431CFFC3}" dt="2020-05-10T13:35:37.899" v="8355"/>
          <ac:inkMkLst>
            <pc:docMk/>
            <pc:sldMk cId="0" sldId="300"/>
            <ac:inkMk id="26" creationId="{A28E3689-BC70-463B-9573-8C2109A4F9EB}"/>
          </ac:inkMkLst>
        </pc:inkChg>
        <pc:inkChg chg="add mod">
          <ac:chgData name="仁園 呂" userId="eef67f80-1e14-4c90-a22b-aad4575b3ef9" providerId="ADAL" clId="{9A49C251-DF4E-4AE5-B3D8-6CC2431CFFC3}" dt="2020-05-10T13:35:37.899" v="8355"/>
          <ac:inkMkLst>
            <pc:docMk/>
            <pc:sldMk cId="0" sldId="300"/>
            <ac:inkMk id="27" creationId="{B4B8A1C8-12B9-44F7-8739-9C33401190F0}"/>
          </ac:inkMkLst>
        </pc:inkChg>
        <pc:inkChg chg="add mod">
          <ac:chgData name="仁園 呂" userId="eef67f80-1e14-4c90-a22b-aad4575b3ef9" providerId="ADAL" clId="{9A49C251-DF4E-4AE5-B3D8-6CC2431CFFC3}" dt="2020-05-10T13:35:37.899" v="8355"/>
          <ac:inkMkLst>
            <pc:docMk/>
            <pc:sldMk cId="0" sldId="300"/>
            <ac:inkMk id="28" creationId="{602DC09F-F07A-4AE2-AA13-4EE4C3C67392}"/>
          </ac:inkMkLst>
        </pc:inkChg>
        <pc:inkChg chg="add mod">
          <ac:chgData name="仁園 呂" userId="eef67f80-1e14-4c90-a22b-aad4575b3ef9" providerId="ADAL" clId="{9A49C251-DF4E-4AE5-B3D8-6CC2431CFFC3}" dt="2020-05-10T13:35:37.899" v="8355"/>
          <ac:inkMkLst>
            <pc:docMk/>
            <pc:sldMk cId="0" sldId="300"/>
            <ac:inkMk id="29" creationId="{147F4B70-6C4E-4FDD-9FFE-28B8A1650AD6}"/>
          </ac:inkMkLst>
        </pc:inkChg>
        <pc:inkChg chg="add mod">
          <ac:chgData name="仁園 呂" userId="eef67f80-1e14-4c90-a22b-aad4575b3ef9" providerId="ADAL" clId="{9A49C251-DF4E-4AE5-B3D8-6CC2431CFFC3}" dt="2020-05-10T13:35:37.899" v="8355"/>
          <ac:inkMkLst>
            <pc:docMk/>
            <pc:sldMk cId="0" sldId="300"/>
            <ac:inkMk id="30" creationId="{A2B8E70E-10C4-4C02-88C0-97F091CDEBE7}"/>
          </ac:inkMkLst>
        </pc:inkChg>
        <pc:inkChg chg="add mod">
          <ac:chgData name="仁園 呂" userId="eef67f80-1e14-4c90-a22b-aad4575b3ef9" providerId="ADAL" clId="{9A49C251-DF4E-4AE5-B3D8-6CC2431CFFC3}" dt="2020-05-10T13:35:37.899" v="8355"/>
          <ac:inkMkLst>
            <pc:docMk/>
            <pc:sldMk cId="0" sldId="300"/>
            <ac:inkMk id="31" creationId="{92EC90EA-BE3C-4B45-A576-EA8E1D2B19BD}"/>
          </ac:inkMkLst>
        </pc:inkChg>
        <pc:inkChg chg="add mod">
          <ac:chgData name="仁園 呂" userId="eef67f80-1e14-4c90-a22b-aad4575b3ef9" providerId="ADAL" clId="{9A49C251-DF4E-4AE5-B3D8-6CC2431CFFC3}" dt="2020-05-10T13:35:37.899" v="8355"/>
          <ac:inkMkLst>
            <pc:docMk/>
            <pc:sldMk cId="0" sldId="300"/>
            <ac:inkMk id="32" creationId="{5B9A273E-E7CC-4920-A1EE-F3BEA6C0D208}"/>
          </ac:inkMkLst>
        </pc:inkChg>
        <pc:inkChg chg="add mod">
          <ac:chgData name="仁園 呂" userId="eef67f80-1e14-4c90-a22b-aad4575b3ef9" providerId="ADAL" clId="{9A49C251-DF4E-4AE5-B3D8-6CC2431CFFC3}" dt="2020-05-10T13:35:37.899" v="8355"/>
          <ac:inkMkLst>
            <pc:docMk/>
            <pc:sldMk cId="0" sldId="300"/>
            <ac:inkMk id="35" creationId="{DAD14656-77AA-4E5B-AF1E-1EA89E94BBB7}"/>
          </ac:inkMkLst>
        </pc:inkChg>
        <pc:inkChg chg="add mod">
          <ac:chgData name="仁園 呂" userId="eef67f80-1e14-4c90-a22b-aad4575b3ef9" providerId="ADAL" clId="{9A49C251-DF4E-4AE5-B3D8-6CC2431CFFC3}" dt="2020-05-10T13:35:37.899" v="8355"/>
          <ac:inkMkLst>
            <pc:docMk/>
            <pc:sldMk cId="0" sldId="300"/>
            <ac:inkMk id="36" creationId="{1D9BDFCA-A1FA-434A-A363-B6E6101DCE51}"/>
          </ac:inkMkLst>
        </pc:inkChg>
        <pc:inkChg chg="add mod">
          <ac:chgData name="仁園 呂" userId="eef67f80-1e14-4c90-a22b-aad4575b3ef9" providerId="ADAL" clId="{9A49C251-DF4E-4AE5-B3D8-6CC2431CFFC3}" dt="2020-05-10T13:35:37.899" v="8355"/>
          <ac:inkMkLst>
            <pc:docMk/>
            <pc:sldMk cId="0" sldId="300"/>
            <ac:inkMk id="37" creationId="{C3B314EA-2BF3-4002-92B1-07C2D2B2D971}"/>
          </ac:inkMkLst>
        </pc:inkChg>
        <pc:inkChg chg="add mod">
          <ac:chgData name="仁園 呂" userId="eef67f80-1e14-4c90-a22b-aad4575b3ef9" providerId="ADAL" clId="{9A49C251-DF4E-4AE5-B3D8-6CC2431CFFC3}" dt="2020-05-10T13:35:37.899" v="8355"/>
          <ac:inkMkLst>
            <pc:docMk/>
            <pc:sldMk cId="0" sldId="300"/>
            <ac:inkMk id="38" creationId="{19797E9D-4D09-461E-A8CB-AA30E82B9188}"/>
          </ac:inkMkLst>
        </pc:inkChg>
        <pc:inkChg chg="add mod">
          <ac:chgData name="仁園 呂" userId="eef67f80-1e14-4c90-a22b-aad4575b3ef9" providerId="ADAL" clId="{9A49C251-DF4E-4AE5-B3D8-6CC2431CFFC3}" dt="2020-05-10T13:35:37.899" v="8355"/>
          <ac:inkMkLst>
            <pc:docMk/>
            <pc:sldMk cId="0" sldId="300"/>
            <ac:inkMk id="40" creationId="{ABB1B4B4-73B2-4308-85A3-D97D9242DCE8}"/>
          </ac:inkMkLst>
        </pc:inkChg>
        <pc:inkChg chg="add mod">
          <ac:chgData name="仁園 呂" userId="eef67f80-1e14-4c90-a22b-aad4575b3ef9" providerId="ADAL" clId="{9A49C251-DF4E-4AE5-B3D8-6CC2431CFFC3}" dt="2020-05-10T13:35:37.899" v="8355"/>
          <ac:inkMkLst>
            <pc:docMk/>
            <pc:sldMk cId="0" sldId="300"/>
            <ac:inkMk id="41" creationId="{E0ADE5A8-5A45-41CA-A3FE-69DDCDEE8FA1}"/>
          </ac:inkMkLst>
        </pc:inkChg>
        <pc:inkChg chg="add mod">
          <ac:chgData name="仁園 呂" userId="eef67f80-1e14-4c90-a22b-aad4575b3ef9" providerId="ADAL" clId="{9A49C251-DF4E-4AE5-B3D8-6CC2431CFFC3}" dt="2020-05-10T13:35:37.899" v="8355"/>
          <ac:inkMkLst>
            <pc:docMk/>
            <pc:sldMk cId="0" sldId="300"/>
            <ac:inkMk id="42" creationId="{BAD5AD51-8FCF-483D-B656-840B4E40426D}"/>
          </ac:inkMkLst>
        </pc:inkChg>
        <pc:inkChg chg="add mod">
          <ac:chgData name="仁園 呂" userId="eef67f80-1e14-4c90-a22b-aad4575b3ef9" providerId="ADAL" clId="{9A49C251-DF4E-4AE5-B3D8-6CC2431CFFC3}" dt="2020-05-10T13:35:44.720" v="8362"/>
          <ac:inkMkLst>
            <pc:docMk/>
            <pc:sldMk cId="0" sldId="300"/>
            <ac:inkMk id="44" creationId="{CAD1D035-B0C2-4F4C-A758-788969D0F1B7}"/>
          </ac:inkMkLst>
        </pc:inkChg>
        <pc:inkChg chg="add mod">
          <ac:chgData name="仁園 呂" userId="eef67f80-1e14-4c90-a22b-aad4575b3ef9" providerId="ADAL" clId="{9A49C251-DF4E-4AE5-B3D8-6CC2431CFFC3}" dt="2020-05-10T13:35:44.720" v="8362"/>
          <ac:inkMkLst>
            <pc:docMk/>
            <pc:sldMk cId="0" sldId="300"/>
            <ac:inkMk id="45" creationId="{72C60D47-B78B-458D-ACFF-CF1858AF67CC}"/>
          </ac:inkMkLst>
        </pc:inkChg>
        <pc:inkChg chg="add mod">
          <ac:chgData name="仁園 呂" userId="eef67f80-1e14-4c90-a22b-aad4575b3ef9" providerId="ADAL" clId="{9A49C251-DF4E-4AE5-B3D8-6CC2431CFFC3}" dt="2020-05-10T13:35:44.720" v="8362"/>
          <ac:inkMkLst>
            <pc:docMk/>
            <pc:sldMk cId="0" sldId="300"/>
            <ac:inkMk id="46" creationId="{DF8F5E32-3E8B-4CD3-8628-D8CCEE22EDBC}"/>
          </ac:inkMkLst>
        </pc:inkChg>
        <pc:inkChg chg="add mod">
          <ac:chgData name="仁園 呂" userId="eef67f80-1e14-4c90-a22b-aad4575b3ef9" providerId="ADAL" clId="{9A49C251-DF4E-4AE5-B3D8-6CC2431CFFC3}" dt="2020-05-10T13:35:44.720" v="8362"/>
          <ac:inkMkLst>
            <pc:docMk/>
            <pc:sldMk cId="0" sldId="300"/>
            <ac:inkMk id="47" creationId="{D98E86FC-A9DD-4236-A1B5-D9D9C007E74D}"/>
          </ac:inkMkLst>
        </pc:inkChg>
        <pc:inkChg chg="add mod">
          <ac:chgData name="仁園 呂" userId="eef67f80-1e14-4c90-a22b-aad4575b3ef9" providerId="ADAL" clId="{9A49C251-DF4E-4AE5-B3D8-6CC2431CFFC3}" dt="2020-05-10T13:35:44.720" v="8362"/>
          <ac:inkMkLst>
            <pc:docMk/>
            <pc:sldMk cId="0" sldId="300"/>
            <ac:inkMk id="48" creationId="{EFBB3EB1-0FB5-4B74-9DE9-D6246684B0D4}"/>
          </ac:inkMkLst>
        </pc:inkChg>
        <pc:inkChg chg="add mod">
          <ac:chgData name="仁園 呂" userId="eef67f80-1e14-4c90-a22b-aad4575b3ef9" providerId="ADAL" clId="{9A49C251-DF4E-4AE5-B3D8-6CC2431CFFC3}" dt="2020-05-10T13:35:44.720" v="8362"/>
          <ac:inkMkLst>
            <pc:docMk/>
            <pc:sldMk cId="0" sldId="300"/>
            <ac:inkMk id="49" creationId="{E37AED3E-B253-4399-BB40-BB4B901D51F7}"/>
          </ac:inkMkLst>
        </pc:inkChg>
        <pc:inkChg chg="add mod">
          <ac:chgData name="仁園 呂" userId="eef67f80-1e14-4c90-a22b-aad4575b3ef9" providerId="ADAL" clId="{9A49C251-DF4E-4AE5-B3D8-6CC2431CFFC3}" dt="2020-05-10T13:35:50.771" v="8371"/>
          <ac:inkMkLst>
            <pc:docMk/>
            <pc:sldMk cId="0" sldId="300"/>
            <ac:inkMk id="51" creationId="{F752FB69-05A0-4AE2-B79C-12D876D987A2}"/>
          </ac:inkMkLst>
        </pc:inkChg>
        <pc:inkChg chg="add mod">
          <ac:chgData name="仁園 呂" userId="eef67f80-1e14-4c90-a22b-aad4575b3ef9" providerId="ADAL" clId="{9A49C251-DF4E-4AE5-B3D8-6CC2431CFFC3}" dt="2020-05-10T13:35:50.771" v="8371"/>
          <ac:inkMkLst>
            <pc:docMk/>
            <pc:sldMk cId="0" sldId="300"/>
            <ac:inkMk id="52" creationId="{9BCE2F46-23DA-40EC-8134-37CE58071011}"/>
          </ac:inkMkLst>
        </pc:inkChg>
        <pc:inkChg chg="add mod">
          <ac:chgData name="仁園 呂" userId="eef67f80-1e14-4c90-a22b-aad4575b3ef9" providerId="ADAL" clId="{9A49C251-DF4E-4AE5-B3D8-6CC2431CFFC3}" dt="2020-05-10T13:35:50.771" v="8371"/>
          <ac:inkMkLst>
            <pc:docMk/>
            <pc:sldMk cId="0" sldId="300"/>
            <ac:inkMk id="53" creationId="{AD900808-D52F-4025-AE4F-ABFAC90CB334}"/>
          </ac:inkMkLst>
        </pc:inkChg>
        <pc:inkChg chg="add mod">
          <ac:chgData name="仁園 呂" userId="eef67f80-1e14-4c90-a22b-aad4575b3ef9" providerId="ADAL" clId="{9A49C251-DF4E-4AE5-B3D8-6CC2431CFFC3}" dt="2020-05-10T13:35:50.771" v="8371"/>
          <ac:inkMkLst>
            <pc:docMk/>
            <pc:sldMk cId="0" sldId="300"/>
            <ac:inkMk id="55" creationId="{2DB0DBA9-2B82-428F-ADC5-5C900521AC21}"/>
          </ac:inkMkLst>
        </pc:inkChg>
        <pc:inkChg chg="add mod">
          <ac:chgData name="仁園 呂" userId="eef67f80-1e14-4c90-a22b-aad4575b3ef9" providerId="ADAL" clId="{9A49C251-DF4E-4AE5-B3D8-6CC2431CFFC3}" dt="2020-05-10T13:35:50.771" v="8371"/>
          <ac:inkMkLst>
            <pc:docMk/>
            <pc:sldMk cId="0" sldId="300"/>
            <ac:inkMk id="56" creationId="{A9E5E14F-BF55-4B64-ACC2-30F2DC24E653}"/>
          </ac:inkMkLst>
        </pc:inkChg>
        <pc:inkChg chg="add mod">
          <ac:chgData name="仁園 呂" userId="eef67f80-1e14-4c90-a22b-aad4575b3ef9" providerId="ADAL" clId="{9A49C251-DF4E-4AE5-B3D8-6CC2431CFFC3}" dt="2020-05-10T13:35:50.771" v="8371"/>
          <ac:inkMkLst>
            <pc:docMk/>
            <pc:sldMk cId="0" sldId="300"/>
            <ac:inkMk id="57" creationId="{51754C11-342A-47A9-9987-22CAA0795396}"/>
          </ac:inkMkLst>
        </pc:inkChg>
        <pc:inkChg chg="add mod">
          <ac:chgData name="仁園 呂" userId="eef67f80-1e14-4c90-a22b-aad4575b3ef9" providerId="ADAL" clId="{9A49C251-DF4E-4AE5-B3D8-6CC2431CFFC3}" dt="2020-05-10T13:35:50.771" v="8371"/>
          <ac:inkMkLst>
            <pc:docMk/>
            <pc:sldMk cId="0" sldId="300"/>
            <ac:inkMk id="58" creationId="{F14B46D4-674D-4FE5-A7DE-1D33822B078B}"/>
          </ac:inkMkLst>
        </pc:inkChg>
        <pc:inkChg chg="add">
          <ac:chgData name="仁園 呂" userId="eef67f80-1e14-4c90-a22b-aad4575b3ef9" providerId="ADAL" clId="{9A49C251-DF4E-4AE5-B3D8-6CC2431CFFC3}" dt="2020-05-10T13:35:57.493" v="8372" actId="9405"/>
          <ac:inkMkLst>
            <pc:docMk/>
            <pc:sldMk cId="0" sldId="300"/>
            <ac:inkMk id="60" creationId="{3294863D-3A97-43F2-AD9B-E6551C8EE3F1}"/>
          </ac:inkMkLst>
        </pc:inkChg>
        <pc:inkChg chg="add">
          <ac:chgData name="仁園 呂" userId="eef67f80-1e14-4c90-a22b-aad4575b3ef9" providerId="ADAL" clId="{9A49C251-DF4E-4AE5-B3D8-6CC2431CFFC3}" dt="2020-05-10T13:36:00.556" v="8373" actId="9405"/>
          <ac:inkMkLst>
            <pc:docMk/>
            <pc:sldMk cId="0" sldId="300"/>
            <ac:inkMk id="61" creationId="{79C97D3C-4C0D-40B5-B66D-253CBACE0DCF}"/>
          </ac:inkMkLst>
        </pc:inkChg>
      </pc:sldChg>
      <pc:sldChg chg="addSp delSp modSp mod modTransition">
        <pc:chgData name="仁園 呂" userId="eef67f80-1e14-4c90-a22b-aad4575b3ef9" providerId="ADAL" clId="{9A49C251-DF4E-4AE5-B3D8-6CC2431CFFC3}" dt="2020-05-10T13:40:57.753" v="8379" actId="21"/>
        <pc:sldMkLst>
          <pc:docMk/>
          <pc:sldMk cId="0" sldId="301"/>
        </pc:sldMkLst>
        <pc:picChg chg="add del mod">
          <ac:chgData name="仁園 呂" userId="eef67f80-1e14-4c90-a22b-aad4575b3ef9" providerId="ADAL" clId="{9A49C251-DF4E-4AE5-B3D8-6CC2431CFFC3}" dt="2020-05-10T13:40:57.753" v="8379" actId="21"/>
          <ac:picMkLst>
            <pc:docMk/>
            <pc:sldMk cId="0" sldId="301"/>
            <ac:picMk id="4" creationId="{5204975B-D0D3-4CD6-BA5F-A8C620EC2EF1}"/>
          </ac:picMkLst>
        </pc:picChg>
      </pc:sldChg>
      <pc:sldChg chg="addSp delSp modSp mod modTransition">
        <pc:chgData name="仁園 呂" userId="eef67f80-1e14-4c90-a22b-aad4575b3ef9" providerId="ADAL" clId="{9A49C251-DF4E-4AE5-B3D8-6CC2431CFFC3}" dt="2020-05-10T13:42:12.094" v="8387" actId="1076"/>
        <pc:sldMkLst>
          <pc:docMk/>
          <pc:sldMk cId="0" sldId="302"/>
        </pc:sldMkLst>
        <pc:picChg chg="add del mod">
          <ac:chgData name="仁園 呂" userId="eef67f80-1e14-4c90-a22b-aad4575b3ef9" providerId="ADAL" clId="{9A49C251-DF4E-4AE5-B3D8-6CC2431CFFC3}" dt="2020-05-10T13:41:14.527" v="8383" actId="478"/>
          <ac:picMkLst>
            <pc:docMk/>
            <pc:sldMk cId="0" sldId="302"/>
            <ac:picMk id="4" creationId="{3AF1345E-61F4-4081-B053-509E92CC877C}"/>
          </ac:picMkLst>
        </pc:picChg>
        <pc:picChg chg="add mod">
          <ac:chgData name="仁園 呂" userId="eef67f80-1e14-4c90-a22b-aad4575b3ef9" providerId="ADAL" clId="{9A49C251-DF4E-4AE5-B3D8-6CC2431CFFC3}" dt="2020-05-10T13:41:54.079" v="8385" actId="1076"/>
          <ac:picMkLst>
            <pc:docMk/>
            <pc:sldMk cId="0" sldId="302"/>
            <ac:picMk id="6" creationId="{CF944AD0-A0D5-4281-938D-EDEEF005D541}"/>
          </ac:picMkLst>
        </pc:picChg>
        <pc:picChg chg="add mod">
          <ac:chgData name="仁園 呂" userId="eef67f80-1e14-4c90-a22b-aad4575b3ef9" providerId="ADAL" clId="{9A49C251-DF4E-4AE5-B3D8-6CC2431CFFC3}" dt="2020-05-10T13:42:12.094" v="8387" actId="1076"/>
          <ac:picMkLst>
            <pc:docMk/>
            <pc:sldMk cId="0" sldId="302"/>
            <ac:picMk id="7" creationId="{D3E9E336-4C16-4B0A-832C-E2D1A9E06ACF}"/>
          </ac:picMkLst>
        </pc:picChg>
      </pc:sldChg>
      <pc:sldChg chg="addSp delSp modSp mod modTransition">
        <pc:chgData name="仁園 呂" userId="eef67f80-1e14-4c90-a22b-aad4575b3ef9" providerId="ADAL" clId="{9A49C251-DF4E-4AE5-B3D8-6CC2431CFFC3}" dt="2020-05-10T13:53:13.157" v="8425" actId="14100"/>
        <pc:sldMkLst>
          <pc:docMk/>
          <pc:sldMk cId="0" sldId="303"/>
        </pc:sldMkLst>
        <pc:spChg chg="add mod">
          <ac:chgData name="仁園 呂" userId="eef67f80-1e14-4c90-a22b-aad4575b3ef9" providerId="ADAL" clId="{9A49C251-DF4E-4AE5-B3D8-6CC2431CFFC3}" dt="2020-05-10T13:52:01.837" v="8407" actId="14100"/>
          <ac:spMkLst>
            <pc:docMk/>
            <pc:sldMk cId="0" sldId="303"/>
            <ac:spMk id="5" creationId="{59B98BAC-7DA6-4F7E-AE4F-CCFDAFFFD205}"/>
          </ac:spMkLst>
        </pc:spChg>
        <pc:picChg chg="add mod">
          <ac:chgData name="仁園 呂" userId="eef67f80-1e14-4c90-a22b-aad4575b3ef9" providerId="ADAL" clId="{9A49C251-DF4E-4AE5-B3D8-6CC2431CFFC3}" dt="2020-05-10T13:52:06.973" v="8409" actId="1076"/>
          <ac:picMkLst>
            <pc:docMk/>
            <pc:sldMk cId="0" sldId="303"/>
            <ac:picMk id="6" creationId="{B8D3D933-3F8D-4DC3-8BCD-E688BD4F74C8}"/>
          </ac:picMkLst>
        </pc:picChg>
        <pc:picChg chg="add mod">
          <ac:chgData name="仁園 呂" userId="eef67f80-1e14-4c90-a22b-aad4575b3ef9" providerId="ADAL" clId="{9A49C251-DF4E-4AE5-B3D8-6CC2431CFFC3}" dt="2020-05-10T13:52:54.173" v="8417" actId="1076"/>
          <ac:picMkLst>
            <pc:docMk/>
            <pc:sldMk cId="0" sldId="303"/>
            <ac:picMk id="7" creationId="{AF4D9DC8-9477-4A14-B668-52ADCF83E035}"/>
          </ac:picMkLst>
        </pc:picChg>
        <pc:picChg chg="add mod">
          <ac:chgData name="仁園 呂" userId="eef67f80-1e14-4c90-a22b-aad4575b3ef9" providerId="ADAL" clId="{9A49C251-DF4E-4AE5-B3D8-6CC2431CFFC3}" dt="2020-05-10T13:53:13.157" v="8425" actId="14100"/>
          <ac:picMkLst>
            <pc:docMk/>
            <pc:sldMk cId="0" sldId="303"/>
            <ac:picMk id="8" creationId="{9A4F95FD-1AE7-421F-A6B9-259D84D1DBAC}"/>
          </ac:picMkLst>
        </pc:picChg>
        <pc:picChg chg="del">
          <ac:chgData name="仁園 呂" userId="eef67f80-1e14-4c90-a22b-aad4575b3ef9" providerId="ADAL" clId="{9A49C251-DF4E-4AE5-B3D8-6CC2431CFFC3}" dt="2020-05-10T13:44:08.618" v="8388" actId="21"/>
          <ac:picMkLst>
            <pc:docMk/>
            <pc:sldMk cId="0" sldId="303"/>
            <ac:picMk id="70658" creationId="{00000000-0000-0000-0000-000000000000}"/>
          </ac:picMkLst>
        </pc:picChg>
      </pc:sldChg>
      <pc:sldChg chg="addSp delSp modSp mod modTransition delAnim">
        <pc:chgData name="仁園 呂" userId="eef67f80-1e14-4c90-a22b-aad4575b3ef9" providerId="ADAL" clId="{9A49C251-DF4E-4AE5-B3D8-6CC2431CFFC3}" dt="2020-05-10T14:26:03.843" v="8494" actId="1076"/>
        <pc:sldMkLst>
          <pc:docMk/>
          <pc:sldMk cId="0" sldId="305"/>
        </pc:sldMkLst>
        <pc:picChg chg="add mod ord">
          <ac:chgData name="仁園 呂" userId="eef67f80-1e14-4c90-a22b-aad4575b3ef9" providerId="ADAL" clId="{9A49C251-DF4E-4AE5-B3D8-6CC2431CFFC3}" dt="2020-05-10T14:25:28.386" v="8491" actId="1076"/>
          <ac:picMkLst>
            <pc:docMk/>
            <pc:sldMk cId="0" sldId="305"/>
            <ac:picMk id="4" creationId="{75AAF9BE-A167-4625-B045-8C212BA0BC5B}"/>
          </ac:picMkLst>
        </pc:picChg>
        <pc:picChg chg="del mod">
          <ac:chgData name="仁園 呂" userId="eef67f80-1e14-4c90-a22b-aad4575b3ef9" providerId="ADAL" clId="{9A49C251-DF4E-4AE5-B3D8-6CC2431CFFC3}" dt="2020-05-10T14:23:54.015" v="8472" actId="21"/>
          <ac:picMkLst>
            <pc:docMk/>
            <pc:sldMk cId="0" sldId="305"/>
            <ac:picMk id="5" creationId="{00000000-0000-0000-0000-000000000000}"/>
          </ac:picMkLst>
        </pc:picChg>
        <pc:picChg chg="add mod">
          <ac:chgData name="仁園 呂" userId="eef67f80-1e14-4c90-a22b-aad4575b3ef9" providerId="ADAL" clId="{9A49C251-DF4E-4AE5-B3D8-6CC2431CFFC3}" dt="2020-05-10T14:26:03.843" v="8494" actId="1076"/>
          <ac:picMkLst>
            <pc:docMk/>
            <pc:sldMk cId="0" sldId="305"/>
            <ac:picMk id="7" creationId="{F3DFC2B9-3DCC-437B-9C65-C5AC51FDA53C}"/>
          </ac:picMkLst>
        </pc:picChg>
        <pc:picChg chg="add mod">
          <ac:chgData name="仁園 呂" userId="eef67f80-1e14-4c90-a22b-aad4575b3ef9" providerId="ADAL" clId="{9A49C251-DF4E-4AE5-B3D8-6CC2431CFFC3}" dt="2020-05-10T14:25:56.354" v="8493" actId="1076"/>
          <ac:picMkLst>
            <pc:docMk/>
            <pc:sldMk cId="0" sldId="305"/>
            <ac:picMk id="8" creationId="{60D4B48F-CF3F-4982-8DB9-C6FD6C02DB48}"/>
          </ac:picMkLst>
        </pc:picChg>
      </pc:sldChg>
      <pc:sldChg chg="addSp delSp modSp mod modTransition modAnim">
        <pc:chgData name="仁園 呂" userId="eef67f80-1e14-4c90-a22b-aad4575b3ef9" providerId="ADAL" clId="{9A49C251-DF4E-4AE5-B3D8-6CC2431CFFC3}" dt="2020-05-10T14:24:32.219" v="8482" actId="1076"/>
        <pc:sldMkLst>
          <pc:docMk/>
          <pc:sldMk cId="0" sldId="306"/>
        </pc:sldMkLst>
        <pc:spChg chg="add del mod">
          <ac:chgData name="仁園 呂" userId="eef67f80-1e14-4c90-a22b-aad4575b3ef9" providerId="ADAL" clId="{9A49C251-DF4E-4AE5-B3D8-6CC2431CFFC3}" dt="2020-05-10T14:23:30.552" v="8466" actId="478"/>
          <ac:spMkLst>
            <pc:docMk/>
            <pc:sldMk cId="0" sldId="306"/>
            <ac:spMk id="7" creationId="{9FC0DED5-CD47-4CD4-A2EB-60117DA8F4E3}"/>
          </ac:spMkLst>
        </pc:spChg>
        <pc:picChg chg="mod">
          <ac:chgData name="仁園 呂" userId="eef67f80-1e14-4c90-a22b-aad4575b3ef9" providerId="ADAL" clId="{9A49C251-DF4E-4AE5-B3D8-6CC2431CFFC3}" dt="2020-05-10T14:24:29.306" v="8481" actId="1076"/>
          <ac:picMkLst>
            <pc:docMk/>
            <pc:sldMk cId="0" sldId="306"/>
            <ac:picMk id="5" creationId="{00000000-0000-0000-0000-000000000000}"/>
          </ac:picMkLst>
        </pc:picChg>
        <pc:picChg chg="mod">
          <ac:chgData name="仁園 呂" userId="eef67f80-1e14-4c90-a22b-aad4575b3ef9" providerId="ADAL" clId="{9A49C251-DF4E-4AE5-B3D8-6CC2431CFFC3}" dt="2020-05-10T14:24:32.219" v="8482" actId="1076"/>
          <ac:picMkLst>
            <pc:docMk/>
            <pc:sldMk cId="0" sldId="306"/>
            <ac:picMk id="6" creationId="{00000000-0000-0000-0000-000000000000}"/>
          </ac:picMkLst>
        </pc:picChg>
        <pc:picChg chg="add mod">
          <ac:chgData name="仁園 呂" userId="eef67f80-1e14-4c90-a22b-aad4575b3ef9" providerId="ADAL" clId="{9A49C251-DF4E-4AE5-B3D8-6CC2431CFFC3}" dt="2020-05-10T14:24:09.403" v="8475" actId="1076"/>
          <ac:picMkLst>
            <pc:docMk/>
            <pc:sldMk cId="0" sldId="306"/>
            <ac:picMk id="9" creationId="{D4157B9E-5F4E-4C9E-945B-150C3EDD8CF4}"/>
          </ac:picMkLst>
        </pc:picChg>
        <pc:picChg chg="del">
          <ac:chgData name="仁園 呂" userId="eef67f80-1e14-4c90-a22b-aad4575b3ef9" providerId="ADAL" clId="{9A49C251-DF4E-4AE5-B3D8-6CC2431CFFC3}" dt="2020-05-10T14:22:19.586" v="8447" actId="21"/>
          <ac:picMkLst>
            <pc:docMk/>
            <pc:sldMk cId="0" sldId="306"/>
            <ac:picMk id="72706" creationId="{00000000-0000-0000-0000-000000000000}"/>
          </ac:picMkLst>
        </pc:picChg>
      </pc:sldChg>
      <pc:sldChg chg="modTransition">
        <pc:chgData name="仁園 呂" userId="eef67f80-1e14-4c90-a22b-aad4575b3ef9" providerId="ADAL" clId="{9A49C251-DF4E-4AE5-B3D8-6CC2431CFFC3}" dt="2020-04-27T08:42:27.723" v="3095"/>
        <pc:sldMkLst>
          <pc:docMk/>
          <pc:sldMk cId="0" sldId="307"/>
        </pc:sldMkLst>
      </pc:sldChg>
      <pc:sldChg chg="modTransition">
        <pc:chgData name="仁園 呂" userId="eef67f80-1e14-4c90-a22b-aad4575b3ef9" providerId="ADAL" clId="{9A49C251-DF4E-4AE5-B3D8-6CC2431CFFC3}" dt="2020-04-27T08:42:27.723" v="3096"/>
        <pc:sldMkLst>
          <pc:docMk/>
          <pc:sldMk cId="0" sldId="308"/>
        </pc:sldMkLst>
      </pc:sldChg>
      <pc:sldChg chg="modTransition">
        <pc:chgData name="仁園 呂" userId="eef67f80-1e14-4c90-a22b-aad4575b3ef9" providerId="ADAL" clId="{9A49C251-DF4E-4AE5-B3D8-6CC2431CFFC3}" dt="2020-04-27T08:42:27.723" v="3097"/>
        <pc:sldMkLst>
          <pc:docMk/>
          <pc:sldMk cId="0" sldId="309"/>
        </pc:sldMkLst>
      </pc:sldChg>
      <pc:sldChg chg="modTransition">
        <pc:chgData name="仁園 呂" userId="eef67f80-1e14-4c90-a22b-aad4575b3ef9" providerId="ADAL" clId="{9A49C251-DF4E-4AE5-B3D8-6CC2431CFFC3}" dt="2020-04-27T08:42:27.723" v="3098"/>
        <pc:sldMkLst>
          <pc:docMk/>
          <pc:sldMk cId="0" sldId="310"/>
        </pc:sldMkLst>
      </pc:sldChg>
      <pc:sldChg chg="modTransition">
        <pc:chgData name="仁園 呂" userId="eef67f80-1e14-4c90-a22b-aad4575b3ef9" providerId="ADAL" clId="{9A49C251-DF4E-4AE5-B3D8-6CC2431CFFC3}" dt="2020-04-27T08:42:27.723" v="3100"/>
        <pc:sldMkLst>
          <pc:docMk/>
          <pc:sldMk cId="0" sldId="311"/>
        </pc:sldMkLst>
      </pc:sldChg>
      <pc:sldChg chg="modTransition">
        <pc:chgData name="仁園 呂" userId="eef67f80-1e14-4c90-a22b-aad4575b3ef9" providerId="ADAL" clId="{9A49C251-DF4E-4AE5-B3D8-6CC2431CFFC3}" dt="2020-04-27T08:42:27.724" v="3101"/>
        <pc:sldMkLst>
          <pc:docMk/>
          <pc:sldMk cId="0" sldId="312"/>
        </pc:sldMkLst>
      </pc:sldChg>
      <pc:sldChg chg="modTransition">
        <pc:chgData name="仁園 呂" userId="eef67f80-1e14-4c90-a22b-aad4575b3ef9" providerId="ADAL" clId="{9A49C251-DF4E-4AE5-B3D8-6CC2431CFFC3}" dt="2020-04-27T08:42:27.723" v="3099"/>
        <pc:sldMkLst>
          <pc:docMk/>
          <pc:sldMk cId="0" sldId="313"/>
        </pc:sldMkLst>
      </pc:sldChg>
      <pc:sldChg chg="modTransition">
        <pc:chgData name="仁園 呂" userId="eef67f80-1e14-4c90-a22b-aad4575b3ef9" providerId="ADAL" clId="{9A49C251-DF4E-4AE5-B3D8-6CC2431CFFC3}" dt="2020-04-27T08:42:27.724" v="3102"/>
        <pc:sldMkLst>
          <pc:docMk/>
          <pc:sldMk cId="0" sldId="314"/>
        </pc:sldMkLst>
      </pc:sldChg>
      <pc:sldChg chg="modSp mod modTransition">
        <pc:chgData name="仁園 呂" userId="eef67f80-1e14-4c90-a22b-aad4575b3ef9" providerId="ADAL" clId="{9A49C251-DF4E-4AE5-B3D8-6CC2431CFFC3}" dt="2020-05-11T05:52:39.677" v="8524"/>
        <pc:sldMkLst>
          <pc:docMk/>
          <pc:sldMk cId="0" sldId="315"/>
        </pc:sldMkLst>
        <pc:spChg chg="mod">
          <ac:chgData name="仁園 呂" userId="eef67f80-1e14-4c90-a22b-aad4575b3ef9" providerId="ADAL" clId="{9A49C251-DF4E-4AE5-B3D8-6CC2431CFFC3}" dt="2020-05-11T05:52:39.677" v="8524"/>
          <ac:spMkLst>
            <pc:docMk/>
            <pc:sldMk cId="0" sldId="315"/>
            <ac:spMk id="2" creationId="{00000000-0000-0000-0000-000000000000}"/>
          </ac:spMkLst>
        </pc:spChg>
      </pc:sldChg>
      <pc:sldChg chg="modTransition">
        <pc:chgData name="仁園 呂" userId="eef67f80-1e14-4c90-a22b-aad4575b3ef9" providerId="ADAL" clId="{9A49C251-DF4E-4AE5-B3D8-6CC2431CFFC3}" dt="2020-04-27T08:42:27.724" v="3104"/>
        <pc:sldMkLst>
          <pc:docMk/>
          <pc:sldMk cId="0" sldId="316"/>
        </pc:sldMkLst>
      </pc:sldChg>
      <pc:sldChg chg="modTransition">
        <pc:chgData name="仁園 呂" userId="eef67f80-1e14-4c90-a22b-aad4575b3ef9" providerId="ADAL" clId="{9A49C251-DF4E-4AE5-B3D8-6CC2431CFFC3}" dt="2020-04-27T08:42:27.724" v="3105"/>
        <pc:sldMkLst>
          <pc:docMk/>
          <pc:sldMk cId="0" sldId="317"/>
        </pc:sldMkLst>
      </pc:sldChg>
      <pc:sldChg chg="modTransition">
        <pc:chgData name="仁園 呂" userId="eef67f80-1e14-4c90-a22b-aad4575b3ef9" providerId="ADAL" clId="{9A49C251-DF4E-4AE5-B3D8-6CC2431CFFC3}" dt="2020-04-27T08:42:27.724" v="3106"/>
        <pc:sldMkLst>
          <pc:docMk/>
          <pc:sldMk cId="0" sldId="318"/>
        </pc:sldMkLst>
      </pc:sldChg>
      <pc:sldChg chg="modTransition">
        <pc:chgData name="仁園 呂" userId="eef67f80-1e14-4c90-a22b-aad4575b3ef9" providerId="ADAL" clId="{9A49C251-DF4E-4AE5-B3D8-6CC2431CFFC3}" dt="2020-04-27T08:42:27.725" v="3107"/>
        <pc:sldMkLst>
          <pc:docMk/>
          <pc:sldMk cId="0" sldId="319"/>
        </pc:sldMkLst>
      </pc:sldChg>
      <pc:sldChg chg="addSp modSp mod modTransition">
        <pc:chgData name="仁園 呂" userId="eef67f80-1e14-4c90-a22b-aad4575b3ef9" providerId="ADAL" clId="{9A49C251-DF4E-4AE5-B3D8-6CC2431CFFC3}" dt="2020-05-11T06:56:41.477" v="8566" actId="1076"/>
        <pc:sldMkLst>
          <pc:docMk/>
          <pc:sldMk cId="0" sldId="320"/>
        </pc:sldMkLst>
        <pc:picChg chg="add mod">
          <ac:chgData name="仁園 呂" userId="eef67f80-1e14-4c90-a22b-aad4575b3ef9" providerId="ADAL" clId="{9A49C251-DF4E-4AE5-B3D8-6CC2431CFFC3}" dt="2020-05-11T06:56:41.477" v="8566" actId="1076"/>
          <ac:picMkLst>
            <pc:docMk/>
            <pc:sldMk cId="0" sldId="320"/>
            <ac:picMk id="7" creationId="{3CB970DD-5DE2-4AAA-B41D-32BFF5EF485F}"/>
          </ac:picMkLst>
        </pc:picChg>
      </pc:sldChg>
      <pc:sldChg chg="addSp delSp modSp mod modTransition">
        <pc:chgData name="仁園 呂" userId="eef67f80-1e14-4c90-a22b-aad4575b3ef9" providerId="ADAL" clId="{9A49C251-DF4E-4AE5-B3D8-6CC2431CFFC3}" dt="2020-05-11T06:57:20.693" v="8576" actId="1076"/>
        <pc:sldMkLst>
          <pc:docMk/>
          <pc:sldMk cId="0" sldId="321"/>
        </pc:sldMkLst>
        <pc:spChg chg="add del mod">
          <ac:chgData name="仁園 呂" userId="eef67f80-1e14-4c90-a22b-aad4575b3ef9" providerId="ADAL" clId="{9A49C251-DF4E-4AE5-B3D8-6CC2431CFFC3}" dt="2020-05-11T06:57:10.218" v="8573" actId="478"/>
          <ac:spMkLst>
            <pc:docMk/>
            <pc:sldMk cId="0" sldId="321"/>
            <ac:spMk id="5" creationId="{4C44CFE5-89E8-4D3C-A7D7-A388F7CEC2F6}"/>
          </ac:spMkLst>
        </pc:spChg>
        <pc:picChg chg="add mod">
          <ac:chgData name="仁園 呂" userId="eef67f80-1e14-4c90-a22b-aad4575b3ef9" providerId="ADAL" clId="{9A49C251-DF4E-4AE5-B3D8-6CC2431CFFC3}" dt="2020-05-11T06:57:20.693" v="8576" actId="1076"/>
          <ac:picMkLst>
            <pc:docMk/>
            <pc:sldMk cId="0" sldId="321"/>
            <ac:picMk id="7" creationId="{F4E2E278-3D32-4DC6-AE4F-31F702606C6B}"/>
          </ac:picMkLst>
        </pc:picChg>
        <pc:picChg chg="del mod">
          <ac:chgData name="仁園 呂" userId="eef67f80-1e14-4c90-a22b-aad4575b3ef9" providerId="ADAL" clId="{9A49C251-DF4E-4AE5-B3D8-6CC2431CFFC3}" dt="2020-05-11T06:57:04.754" v="8571" actId="21"/>
          <ac:picMkLst>
            <pc:docMk/>
            <pc:sldMk cId="0" sldId="321"/>
            <ac:picMk id="88067" creationId="{00000000-0000-0000-0000-000000000000}"/>
          </ac:picMkLst>
        </pc:picChg>
      </pc:sldChg>
      <pc:sldChg chg="addSp delSp modSp mod modTransition">
        <pc:chgData name="仁園 呂" userId="eef67f80-1e14-4c90-a22b-aad4575b3ef9" providerId="ADAL" clId="{9A49C251-DF4E-4AE5-B3D8-6CC2431CFFC3}" dt="2020-05-11T06:57:31.333" v="8578" actId="1076"/>
        <pc:sldMkLst>
          <pc:docMk/>
          <pc:sldMk cId="0" sldId="322"/>
        </pc:sldMkLst>
        <pc:spChg chg="add del mod">
          <ac:chgData name="仁園 呂" userId="eef67f80-1e14-4c90-a22b-aad4575b3ef9" providerId="ADAL" clId="{9A49C251-DF4E-4AE5-B3D8-6CC2431CFFC3}" dt="2020-05-11T06:56:54.761" v="8570" actId="478"/>
          <ac:spMkLst>
            <pc:docMk/>
            <pc:sldMk cId="0" sldId="322"/>
            <ac:spMk id="7" creationId="{ABD91ED9-9226-468A-9056-6A81D446ED4B}"/>
          </ac:spMkLst>
        </pc:spChg>
        <pc:picChg chg="add mod">
          <ac:chgData name="仁園 呂" userId="eef67f80-1e14-4c90-a22b-aad4575b3ef9" providerId="ADAL" clId="{9A49C251-DF4E-4AE5-B3D8-6CC2431CFFC3}" dt="2020-05-11T06:57:28.702" v="8577" actId="1076"/>
          <ac:picMkLst>
            <pc:docMk/>
            <pc:sldMk cId="0" sldId="322"/>
            <ac:picMk id="4" creationId="{879FB7D0-DE40-4FA0-BB2B-2BCCE8430645}"/>
          </ac:picMkLst>
        </pc:picChg>
        <pc:picChg chg="add mod">
          <ac:chgData name="仁園 呂" userId="eef67f80-1e14-4c90-a22b-aad4575b3ef9" providerId="ADAL" clId="{9A49C251-DF4E-4AE5-B3D8-6CC2431CFFC3}" dt="2020-05-11T06:57:31.333" v="8578" actId="1076"/>
          <ac:picMkLst>
            <pc:docMk/>
            <pc:sldMk cId="0" sldId="322"/>
            <ac:picMk id="5" creationId="{44BADC42-2B32-4DAD-9CA4-A9AF93E1AB44}"/>
          </ac:picMkLst>
        </pc:picChg>
        <pc:picChg chg="del mod">
          <ac:chgData name="仁園 呂" userId="eef67f80-1e14-4c90-a22b-aad4575b3ef9" providerId="ADAL" clId="{9A49C251-DF4E-4AE5-B3D8-6CC2431CFFC3}" dt="2020-05-11T06:56:20.315" v="8560" actId="21"/>
          <ac:picMkLst>
            <pc:docMk/>
            <pc:sldMk cId="0" sldId="322"/>
            <ac:picMk id="89090" creationId="{00000000-0000-0000-0000-000000000000}"/>
          </ac:picMkLst>
        </pc:picChg>
      </pc:sldChg>
      <pc:sldChg chg="modTransition">
        <pc:chgData name="仁園 呂" userId="eef67f80-1e14-4c90-a22b-aad4575b3ef9" providerId="ADAL" clId="{9A49C251-DF4E-4AE5-B3D8-6CC2431CFFC3}" dt="2020-04-27T08:42:27.725" v="3111"/>
        <pc:sldMkLst>
          <pc:docMk/>
          <pc:sldMk cId="0" sldId="323"/>
        </pc:sldMkLst>
      </pc:sldChg>
      <pc:sldChg chg="modTransition">
        <pc:chgData name="仁園 呂" userId="eef67f80-1e14-4c90-a22b-aad4575b3ef9" providerId="ADAL" clId="{9A49C251-DF4E-4AE5-B3D8-6CC2431CFFC3}" dt="2020-04-27T08:42:27.725" v="3112"/>
        <pc:sldMkLst>
          <pc:docMk/>
          <pc:sldMk cId="0" sldId="324"/>
        </pc:sldMkLst>
      </pc:sldChg>
      <pc:sldChg chg="modTransition">
        <pc:chgData name="仁園 呂" userId="eef67f80-1e14-4c90-a22b-aad4575b3ef9" providerId="ADAL" clId="{9A49C251-DF4E-4AE5-B3D8-6CC2431CFFC3}" dt="2020-04-27T08:42:27.725" v="3113"/>
        <pc:sldMkLst>
          <pc:docMk/>
          <pc:sldMk cId="0" sldId="325"/>
        </pc:sldMkLst>
      </pc:sldChg>
      <pc:sldChg chg="modTransition">
        <pc:chgData name="仁園 呂" userId="eef67f80-1e14-4c90-a22b-aad4575b3ef9" providerId="ADAL" clId="{9A49C251-DF4E-4AE5-B3D8-6CC2431CFFC3}" dt="2020-04-27T08:42:27.726" v="3114"/>
        <pc:sldMkLst>
          <pc:docMk/>
          <pc:sldMk cId="0" sldId="326"/>
        </pc:sldMkLst>
      </pc:sldChg>
      <pc:sldChg chg="addSp delSp modSp mod modTransition">
        <pc:chgData name="仁園 呂" userId="eef67f80-1e14-4c90-a22b-aad4575b3ef9" providerId="ADAL" clId="{9A49C251-DF4E-4AE5-B3D8-6CC2431CFFC3}" dt="2020-05-11T08:57:25.962" v="9056" actId="9405"/>
        <pc:sldMkLst>
          <pc:docMk/>
          <pc:sldMk cId="0" sldId="327"/>
        </pc:sldMkLst>
        <pc:spChg chg="add del mod">
          <ac:chgData name="仁園 呂" userId="eef67f80-1e14-4c90-a22b-aad4575b3ef9" providerId="ADAL" clId="{9A49C251-DF4E-4AE5-B3D8-6CC2431CFFC3}" dt="2020-05-11T08:49:03.655" v="8718"/>
          <ac:spMkLst>
            <pc:docMk/>
            <pc:sldMk cId="0" sldId="327"/>
            <ac:spMk id="4" creationId="{3DB881AC-A29A-4B43-88DF-5BA99B187C1B}"/>
          </ac:spMkLst>
        </pc:spChg>
        <pc:spChg chg="add mod">
          <ac:chgData name="仁園 呂" userId="eef67f80-1e14-4c90-a22b-aad4575b3ef9" providerId="ADAL" clId="{9A49C251-DF4E-4AE5-B3D8-6CC2431CFFC3}" dt="2020-05-11T08:48:03.306" v="8606" actId="21"/>
          <ac:spMkLst>
            <pc:docMk/>
            <pc:sldMk cId="0" sldId="327"/>
            <ac:spMk id="5" creationId="{996FAFF8-4652-4C93-9992-40D01F818DF9}"/>
          </ac:spMkLst>
        </pc:spChg>
        <pc:grpChg chg="del mod">
          <ac:chgData name="仁園 呂" userId="eef67f80-1e14-4c90-a22b-aad4575b3ef9" providerId="ADAL" clId="{9A49C251-DF4E-4AE5-B3D8-6CC2431CFFC3}" dt="2020-05-11T08:53:54.396" v="8824"/>
          <ac:grpSpMkLst>
            <pc:docMk/>
            <pc:sldMk cId="0" sldId="327"/>
            <ac:grpSpMk id="16" creationId="{82EC7BAF-61E4-4BDE-A15F-DF02C372A6F7}"/>
          </ac:grpSpMkLst>
        </pc:grpChg>
        <pc:grpChg chg="del mod">
          <ac:chgData name="仁園 呂" userId="eef67f80-1e14-4c90-a22b-aad4575b3ef9" providerId="ADAL" clId="{9A49C251-DF4E-4AE5-B3D8-6CC2431CFFC3}" dt="2020-05-11T08:53:54.404" v="8844"/>
          <ac:grpSpMkLst>
            <pc:docMk/>
            <pc:sldMk cId="0" sldId="327"/>
            <ac:grpSpMk id="17" creationId="{BEDA17F9-EF37-4694-8C4D-50522144776A}"/>
          </ac:grpSpMkLst>
        </pc:grpChg>
        <pc:grpChg chg="del mod">
          <ac:chgData name="仁園 呂" userId="eef67f80-1e14-4c90-a22b-aad4575b3ef9" providerId="ADAL" clId="{9A49C251-DF4E-4AE5-B3D8-6CC2431CFFC3}" dt="2020-05-11T08:52:22.847" v="8740"/>
          <ac:grpSpMkLst>
            <pc:docMk/>
            <pc:sldMk cId="0" sldId="327"/>
            <ac:grpSpMk id="21" creationId="{7B4133D1-0C68-485A-89D1-6A803E0D3E24}"/>
          </ac:grpSpMkLst>
        </pc:grpChg>
        <pc:grpChg chg="del mod">
          <ac:chgData name="仁園 呂" userId="eef67f80-1e14-4c90-a22b-aad4575b3ef9" providerId="ADAL" clId="{9A49C251-DF4E-4AE5-B3D8-6CC2431CFFC3}" dt="2020-05-11T08:53:54.406" v="8847"/>
          <ac:grpSpMkLst>
            <pc:docMk/>
            <pc:sldMk cId="0" sldId="327"/>
            <ac:grpSpMk id="26" creationId="{29D5BAE1-1515-4B87-9F6D-FF101370D9B0}"/>
          </ac:grpSpMkLst>
        </pc:grpChg>
        <pc:grpChg chg="del mod">
          <ac:chgData name="仁園 呂" userId="eef67f80-1e14-4c90-a22b-aad4575b3ef9" providerId="ADAL" clId="{9A49C251-DF4E-4AE5-B3D8-6CC2431CFFC3}" dt="2020-05-11T08:53:54.400" v="8833"/>
          <ac:grpSpMkLst>
            <pc:docMk/>
            <pc:sldMk cId="0" sldId="327"/>
            <ac:grpSpMk id="31" creationId="{B6715F54-DB6E-4534-8C9E-1BCA093F399B}"/>
          </ac:grpSpMkLst>
        </pc:grpChg>
        <pc:grpChg chg="del mod">
          <ac:chgData name="仁園 呂" userId="eef67f80-1e14-4c90-a22b-aad4575b3ef9" providerId="ADAL" clId="{9A49C251-DF4E-4AE5-B3D8-6CC2431CFFC3}" dt="2020-05-11T08:53:54.397" v="8827"/>
          <ac:grpSpMkLst>
            <pc:docMk/>
            <pc:sldMk cId="0" sldId="327"/>
            <ac:grpSpMk id="51" creationId="{AFAAC6D2-BA28-41E1-B988-4F31C2181832}"/>
          </ac:grpSpMkLst>
        </pc:grpChg>
        <pc:grpChg chg="del mod">
          <ac:chgData name="仁園 呂" userId="eef67f80-1e14-4c90-a22b-aad4575b3ef9" providerId="ADAL" clId="{9A49C251-DF4E-4AE5-B3D8-6CC2431CFFC3}" dt="2020-05-11T08:53:54.408" v="8852"/>
          <ac:grpSpMkLst>
            <pc:docMk/>
            <pc:sldMk cId="0" sldId="327"/>
            <ac:grpSpMk id="52" creationId="{A5BBDDAC-AAF7-4E13-821D-2407AE342BD5}"/>
          </ac:grpSpMkLst>
        </pc:grpChg>
        <pc:grpChg chg="del mod">
          <ac:chgData name="仁園 呂" userId="eef67f80-1e14-4c90-a22b-aad4575b3ef9" providerId="ADAL" clId="{9A49C251-DF4E-4AE5-B3D8-6CC2431CFFC3}" dt="2020-05-11T08:53:54.395" v="8823"/>
          <ac:grpSpMkLst>
            <pc:docMk/>
            <pc:sldMk cId="0" sldId="327"/>
            <ac:grpSpMk id="53" creationId="{120F190B-860B-4E05-8DA0-2337B7836E4D}"/>
          </ac:grpSpMkLst>
        </pc:grpChg>
        <pc:grpChg chg="del mod">
          <ac:chgData name="仁園 呂" userId="eef67f80-1e14-4c90-a22b-aad4575b3ef9" providerId="ADAL" clId="{9A49C251-DF4E-4AE5-B3D8-6CC2431CFFC3}" dt="2020-05-11T08:53:54.404" v="8843"/>
          <ac:grpSpMkLst>
            <pc:docMk/>
            <pc:sldMk cId="0" sldId="327"/>
            <ac:grpSpMk id="54" creationId="{89FA8580-D8CD-4587-A575-332DC02D5046}"/>
          </ac:grpSpMkLst>
        </pc:grpChg>
        <pc:grpChg chg="del mod">
          <ac:chgData name="仁園 呂" userId="eef67f80-1e14-4c90-a22b-aad4575b3ef9" providerId="ADAL" clId="{9A49C251-DF4E-4AE5-B3D8-6CC2431CFFC3}" dt="2020-05-11T08:53:32.802" v="8791"/>
          <ac:grpSpMkLst>
            <pc:docMk/>
            <pc:sldMk cId="0" sldId="327"/>
            <ac:grpSpMk id="59" creationId="{C5CDE7C9-35B3-430E-8E49-C046C41941FF}"/>
          </ac:grpSpMkLst>
        </pc:grpChg>
        <pc:grpChg chg="del mod">
          <ac:chgData name="仁園 呂" userId="eef67f80-1e14-4c90-a22b-aad4575b3ef9" providerId="ADAL" clId="{9A49C251-DF4E-4AE5-B3D8-6CC2431CFFC3}" dt="2020-05-11T08:55:10.750" v="8949"/>
          <ac:grpSpMkLst>
            <pc:docMk/>
            <pc:sldMk cId="0" sldId="327"/>
            <ac:grpSpMk id="64" creationId="{E9D816A9-5308-443E-B833-C9B2247A7FE2}"/>
          </ac:grpSpMkLst>
        </pc:grpChg>
        <pc:grpChg chg="del mod">
          <ac:chgData name="仁園 呂" userId="eef67f80-1e14-4c90-a22b-aad4575b3ef9" providerId="ADAL" clId="{9A49C251-DF4E-4AE5-B3D8-6CC2431CFFC3}" dt="2020-05-11T08:53:54.399" v="8832"/>
          <ac:grpSpMkLst>
            <pc:docMk/>
            <pc:sldMk cId="0" sldId="327"/>
            <ac:grpSpMk id="67" creationId="{5095E5DB-E98B-4525-A3E4-46C7D5921BB1}"/>
          </ac:grpSpMkLst>
        </pc:grpChg>
        <pc:grpChg chg="del mod">
          <ac:chgData name="仁園 呂" userId="eef67f80-1e14-4c90-a22b-aad4575b3ef9" providerId="ADAL" clId="{9A49C251-DF4E-4AE5-B3D8-6CC2431CFFC3}" dt="2020-05-11T08:53:17.427" v="8788"/>
          <ac:grpSpMkLst>
            <pc:docMk/>
            <pc:sldMk cId="0" sldId="327"/>
            <ac:grpSpMk id="70" creationId="{B221CADC-5A81-46F9-9201-F314B7B88D13}"/>
          </ac:grpSpMkLst>
        </pc:grpChg>
        <pc:grpChg chg="del mod">
          <ac:chgData name="仁園 呂" userId="eef67f80-1e14-4c90-a22b-aad4575b3ef9" providerId="ADAL" clId="{9A49C251-DF4E-4AE5-B3D8-6CC2431CFFC3}" dt="2020-05-11T08:53:42.345" v="8805"/>
          <ac:grpSpMkLst>
            <pc:docMk/>
            <pc:sldMk cId="0" sldId="327"/>
            <ac:grpSpMk id="75" creationId="{AF0D1CB4-586E-4C07-AE0E-1DEA47C83436}"/>
          </ac:grpSpMkLst>
        </pc:grpChg>
        <pc:grpChg chg="del mod">
          <ac:chgData name="仁園 呂" userId="eef67f80-1e14-4c90-a22b-aad4575b3ef9" providerId="ADAL" clId="{9A49C251-DF4E-4AE5-B3D8-6CC2431CFFC3}" dt="2020-05-11T08:53:54.398" v="8829"/>
          <ac:grpSpMkLst>
            <pc:docMk/>
            <pc:sldMk cId="0" sldId="327"/>
            <ac:grpSpMk id="80" creationId="{0EDAE986-75E6-49EA-913B-83283BA5E372}"/>
          </ac:grpSpMkLst>
        </pc:grpChg>
        <pc:grpChg chg="del mod">
          <ac:chgData name="仁園 呂" userId="eef67f80-1e14-4c90-a22b-aad4575b3ef9" providerId="ADAL" clId="{9A49C251-DF4E-4AE5-B3D8-6CC2431CFFC3}" dt="2020-05-11T08:53:54.407" v="8850"/>
          <ac:grpSpMkLst>
            <pc:docMk/>
            <pc:sldMk cId="0" sldId="327"/>
            <ac:grpSpMk id="85" creationId="{413DE1C7-9B02-461F-98A0-273AD7D2506D}"/>
          </ac:grpSpMkLst>
        </pc:grpChg>
        <pc:grpChg chg="del mod">
          <ac:chgData name="仁園 呂" userId="eef67f80-1e14-4c90-a22b-aad4575b3ef9" providerId="ADAL" clId="{9A49C251-DF4E-4AE5-B3D8-6CC2431CFFC3}" dt="2020-05-11T08:54:32.747" v="8897"/>
          <ac:grpSpMkLst>
            <pc:docMk/>
            <pc:sldMk cId="0" sldId="327"/>
            <ac:grpSpMk id="96" creationId="{910EE533-FDEA-443C-A8AF-72078B3C4177}"/>
          </ac:grpSpMkLst>
        </pc:grpChg>
        <pc:grpChg chg="del mod">
          <ac:chgData name="仁園 呂" userId="eef67f80-1e14-4c90-a22b-aad4575b3ef9" providerId="ADAL" clId="{9A49C251-DF4E-4AE5-B3D8-6CC2431CFFC3}" dt="2020-05-11T08:54:14.167" v="8877"/>
          <ac:grpSpMkLst>
            <pc:docMk/>
            <pc:sldMk cId="0" sldId="327"/>
            <ac:grpSpMk id="99" creationId="{694BCE69-EA0B-442B-8C88-A3E2E671C314}"/>
          </ac:grpSpMkLst>
        </pc:grpChg>
        <pc:grpChg chg="del mod">
          <ac:chgData name="仁園 呂" userId="eef67f80-1e14-4c90-a22b-aad4575b3ef9" providerId="ADAL" clId="{9A49C251-DF4E-4AE5-B3D8-6CC2431CFFC3}" dt="2020-05-11T08:54:16.032" v="8880"/>
          <ac:grpSpMkLst>
            <pc:docMk/>
            <pc:sldMk cId="0" sldId="327"/>
            <ac:grpSpMk id="106" creationId="{22A63C7E-EDC4-4771-A64D-D2EA90ADC873}"/>
          </ac:grpSpMkLst>
        </pc:grpChg>
        <pc:grpChg chg="del mod">
          <ac:chgData name="仁園 呂" userId="eef67f80-1e14-4c90-a22b-aad4575b3ef9" providerId="ADAL" clId="{9A49C251-DF4E-4AE5-B3D8-6CC2431CFFC3}" dt="2020-05-11T08:54:32.747" v="8896"/>
          <ac:grpSpMkLst>
            <pc:docMk/>
            <pc:sldMk cId="0" sldId="327"/>
            <ac:grpSpMk id="107" creationId="{C2422DFD-1344-4CCC-8558-F740358B3DAF}"/>
          </ac:grpSpMkLst>
        </pc:grpChg>
        <pc:grpChg chg="del mod">
          <ac:chgData name="仁園 呂" userId="eef67f80-1e14-4c90-a22b-aad4575b3ef9" providerId="ADAL" clId="{9A49C251-DF4E-4AE5-B3D8-6CC2431CFFC3}" dt="2020-05-11T08:54:32.744" v="8891"/>
          <ac:grpSpMkLst>
            <pc:docMk/>
            <pc:sldMk cId="0" sldId="327"/>
            <ac:grpSpMk id="110" creationId="{37026EEA-3B36-470E-A6B5-24DEC50B418E}"/>
          </ac:grpSpMkLst>
        </pc:grpChg>
        <pc:grpChg chg="del mod">
          <ac:chgData name="仁園 呂" userId="eef67f80-1e14-4c90-a22b-aad4575b3ef9" providerId="ADAL" clId="{9A49C251-DF4E-4AE5-B3D8-6CC2431CFFC3}" dt="2020-05-11T08:54:39.188" v="8909"/>
          <ac:grpSpMkLst>
            <pc:docMk/>
            <pc:sldMk cId="0" sldId="327"/>
            <ac:grpSpMk id="116" creationId="{1C6E73B1-9CB3-4F08-B91A-EC68C5F87C66}"/>
          </ac:grpSpMkLst>
        </pc:grpChg>
        <pc:grpChg chg="mod">
          <ac:chgData name="仁園 呂" userId="eef67f80-1e14-4c90-a22b-aad4575b3ef9" providerId="ADAL" clId="{9A49C251-DF4E-4AE5-B3D8-6CC2431CFFC3}" dt="2020-05-11T08:54:45.696" v="8920"/>
          <ac:grpSpMkLst>
            <pc:docMk/>
            <pc:sldMk cId="0" sldId="327"/>
            <ac:grpSpMk id="126" creationId="{D8643A9F-0A7A-42F6-9810-C7B7A3EB29DB}"/>
          </ac:grpSpMkLst>
        </pc:grpChg>
        <pc:grpChg chg="del mod">
          <ac:chgData name="仁園 呂" userId="eef67f80-1e14-4c90-a22b-aad4575b3ef9" providerId="ADAL" clId="{9A49C251-DF4E-4AE5-B3D8-6CC2431CFFC3}" dt="2020-05-11T08:55:24.437" v="8956"/>
          <ac:grpSpMkLst>
            <pc:docMk/>
            <pc:sldMk cId="0" sldId="327"/>
            <ac:grpSpMk id="131" creationId="{F4BF4550-8993-4D85-B9C0-20AE8F74A15F}"/>
          </ac:grpSpMkLst>
        </pc:grpChg>
        <pc:grpChg chg="del mod">
          <ac:chgData name="仁園 呂" userId="eef67f80-1e14-4c90-a22b-aad4575b3ef9" providerId="ADAL" clId="{9A49C251-DF4E-4AE5-B3D8-6CC2431CFFC3}" dt="2020-05-11T08:54:56.173" v="8932"/>
          <ac:grpSpMkLst>
            <pc:docMk/>
            <pc:sldMk cId="0" sldId="327"/>
            <ac:grpSpMk id="135" creationId="{3F4DC125-275B-44E7-94F1-D8F87A60699B}"/>
          </ac:grpSpMkLst>
        </pc:grpChg>
        <pc:grpChg chg="del mod">
          <ac:chgData name="仁園 呂" userId="eef67f80-1e14-4c90-a22b-aad4575b3ef9" providerId="ADAL" clId="{9A49C251-DF4E-4AE5-B3D8-6CC2431CFFC3}" dt="2020-05-11T08:55:24.440" v="8970"/>
          <ac:grpSpMkLst>
            <pc:docMk/>
            <pc:sldMk cId="0" sldId="327"/>
            <ac:grpSpMk id="138" creationId="{06DF94EE-88FA-4475-AD43-5352170FB38A}"/>
          </ac:grpSpMkLst>
        </pc:grpChg>
        <pc:grpChg chg="del mod">
          <ac:chgData name="仁園 呂" userId="eef67f80-1e14-4c90-a22b-aad4575b3ef9" providerId="ADAL" clId="{9A49C251-DF4E-4AE5-B3D8-6CC2431CFFC3}" dt="2020-05-11T08:55:10.750" v="8949"/>
          <ac:grpSpMkLst>
            <pc:docMk/>
            <pc:sldMk cId="0" sldId="327"/>
            <ac:grpSpMk id="147" creationId="{1F577BF2-8C3E-404A-8063-2A00877A2835}"/>
          </ac:grpSpMkLst>
        </pc:grpChg>
        <pc:grpChg chg="del mod">
          <ac:chgData name="仁園 呂" userId="eef67f80-1e14-4c90-a22b-aad4575b3ef9" providerId="ADAL" clId="{9A49C251-DF4E-4AE5-B3D8-6CC2431CFFC3}" dt="2020-05-11T08:55:10.750" v="8949"/>
          <ac:grpSpMkLst>
            <pc:docMk/>
            <pc:sldMk cId="0" sldId="327"/>
            <ac:grpSpMk id="148" creationId="{33138E81-E676-4B1E-8695-73D4C6A6D9BD}"/>
          </ac:grpSpMkLst>
        </pc:grpChg>
        <pc:grpChg chg="del mod">
          <ac:chgData name="仁園 呂" userId="eef67f80-1e14-4c90-a22b-aad4575b3ef9" providerId="ADAL" clId="{9A49C251-DF4E-4AE5-B3D8-6CC2431CFFC3}" dt="2020-05-11T08:55:24.438" v="8961"/>
          <ac:grpSpMkLst>
            <pc:docMk/>
            <pc:sldMk cId="0" sldId="327"/>
            <ac:grpSpMk id="149" creationId="{2B9B1B65-EF70-4CE5-BAB7-CF6805C96ABB}"/>
          </ac:grpSpMkLst>
        </pc:grpChg>
        <pc:grpChg chg="del mod">
          <ac:chgData name="仁園 呂" userId="eef67f80-1e14-4c90-a22b-aad4575b3ef9" providerId="ADAL" clId="{9A49C251-DF4E-4AE5-B3D8-6CC2431CFFC3}" dt="2020-05-11T08:55:10.750" v="8949"/>
          <ac:grpSpMkLst>
            <pc:docMk/>
            <pc:sldMk cId="0" sldId="327"/>
            <ac:grpSpMk id="155" creationId="{D3B99B52-9383-4282-8C33-78C04C82A259}"/>
          </ac:grpSpMkLst>
        </pc:grpChg>
        <pc:grpChg chg="del mod">
          <ac:chgData name="仁園 呂" userId="eef67f80-1e14-4c90-a22b-aad4575b3ef9" providerId="ADAL" clId="{9A49C251-DF4E-4AE5-B3D8-6CC2431CFFC3}" dt="2020-05-11T08:55:24.441" v="8974"/>
          <ac:grpSpMkLst>
            <pc:docMk/>
            <pc:sldMk cId="0" sldId="327"/>
            <ac:grpSpMk id="157" creationId="{E0D1B528-5CAD-43AF-9DDD-80BEEB760B5C}"/>
          </ac:grpSpMkLst>
        </pc:grpChg>
        <pc:grpChg chg="mod">
          <ac:chgData name="仁園 呂" userId="eef67f80-1e14-4c90-a22b-aad4575b3ef9" providerId="ADAL" clId="{9A49C251-DF4E-4AE5-B3D8-6CC2431CFFC3}" dt="2020-05-11T08:55:30.477" v="8980"/>
          <ac:grpSpMkLst>
            <pc:docMk/>
            <pc:sldMk cId="0" sldId="327"/>
            <ac:grpSpMk id="162" creationId="{24A6DA0D-9249-400D-AE2B-325401DAF4B9}"/>
          </ac:grpSpMkLst>
        </pc:grpChg>
        <pc:grpChg chg="del mod">
          <ac:chgData name="仁園 呂" userId="eef67f80-1e14-4c90-a22b-aad4575b3ef9" providerId="ADAL" clId="{9A49C251-DF4E-4AE5-B3D8-6CC2431CFFC3}" dt="2020-05-11T08:55:42.389" v="8997"/>
          <ac:grpSpMkLst>
            <pc:docMk/>
            <pc:sldMk cId="0" sldId="327"/>
            <ac:grpSpMk id="171" creationId="{8E606C23-69C7-4D0D-8D74-1CD3CD57784C}"/>
          </ac:grpSpMkLst>
        </pc:grpChg>
        <pc:grpChg chg="del mod">
          <ac:chgData name="仁園 呂" userId="eef67f80-1e14-4c90-a22b-aad4575b3ef9" providerId="ADAL" clId="{9A49C251-DF4E-4AE5-B3D8-6CC2431CFFC3}" dt="2020-05-11T08:56:05.608" v="9012"/>
          <ac:grpSpMkLst>
            <pc:docMk/>
            <pc:sldMk cId="0" sldId="327"/>
            <ac:grpSpMk id="175" creationId="{AEB91FC9-0B2E-4BD7-9345-490AFF595652}"/>
          </ac:grpSpMkLst>
        </pc:grpChg>
        <pc:grpChg chg="mod">
          <ac:chgData name="仁園 呂" userId="eef67f80-1e14-4c90-a22b-aad4575b3ef9" providerId="ADAL" clId="{9A49C251-DF4E-4AE5-B3D8-6CC2431CFFC3}" dt="2020-05-11T08:55:58.365" v="9004"/>
          <ac:grpSpMkLst>
            <pc:docMk/>
            <pc:sldMk cId="0" sldId="327"/>
            <ac:grpSpMk id="182" creationId="{664543D3-FFAD-4198-AE5D-157F97EF3111}"/>
          </ac:grpSpMkLst>
        </pc:grpChg>
        <pc:grpChg chg="mod">
          <ac:chgData name="仁園 呂" userId="eef67f80-1e14-4c90-a22b-aad4575b3ef9" providerId="ADAL" clId="{9A49C251-DF4E-4AE5-B3D8-6CC2431CFFC3}" dt="2020-05-11T08:56:12.673" v="9019"/>
          <ac:grpSpMkLst>
            <pc:docMk/>
            <pc:sldMk cId="0" sldId="327"/>
            <ac:grpSpMk id="190" creationId="{9052689C-BD00-4314-87DC-CD527312ADA4}"/>
          </ac:grpSpMkLst>
        </pc:grpChg>
        <pc:grpChg chg="del mod">
          <ac:chgData name="仁園 呂" userId="eef67f80-1e14-4c90-a22b-aad4575b3ef9" providerId="ADAL" clId="{9A49C251-DF4E-4AE5-B3D8-6CC2431CFFC3}" dt="2020-05-11T08:56:27.704" v="9026"/>
          <ac:grpSpMkLst>
            <pc:docMk/>
            <pc:sldMk cId="0" sldId="327"/>
            <ac:grpSpMk id="194" creationId="{6ABEE5E3-AB5D-4C9F-A1E9-FBF5DCDF8D78}"/>
          </ac:grpSpMkLst>
        </pc:grpChg>
        <pc:grpChg chg="mod">
          <ac:chgData name="仁園 呂" userId="eef67f80-1e14-4c90-a22b-aad4575b3ef9" providerId="ADAL" clId="{9A49C251-DF4E-4AE5-B3D8-6CC2431CFFC3}" dt="2020-05-11T08:56:27.704" v="9026"/>
          <ac:grpSpMkLst>
            <pc:docMk/>
            <pc:sldMk cId="0" sldId="327"/>
            <ac:grpSpMk id="197" creationId="{AF89BE93-3063-4E68-A81F-4EF628FEBA6D}"/>
          </ac:grpSpMkLst>
        </pc:grpChg>
        <pc:grpChg chg="mod">
          <ac:chgData name="仁園 呂" userId="eef67f80-1e14-4c90-a22b-aad4575b3ef9" providerId="ADAL" clId="{9A49C251-DF4E-4AE5-B3D8-6CC2431CFFC3}" dt="2020-05-11T08:57:07.955" v="9039"/>
          <ac:grpSpMkLst>
            <pc:docMk/>
            <pc:sldMk cId="0" sldId="327"/>
            <ac:grpSpMk id="210" creationId="{F526B478-DB26-4A26-B267-CE34A674E20F}"/>
          </ac:grpSpMkLst>
        </pc:grpChg>
        <pc:grpChg chg="mod">
          <ac:chgData name="仁園 呂" userId="eef67f80-1e14-4c90-a22b-aad4575b3ef9" providerId="ADAL" clId="{9A49C251-DF4E-4AE5-B3D8-6CC2431CFFC3}" dt="2020-05-11T08:57:14.674" v="9055"/>
          <ac:grpSpMkLst>
            <pc:docMk/>
            <pc:sldMk cId="0" sldId="327"/>
            <ac:grpSpMk id="226" creationId="{96530A3C-A6FA-4403-AEBD-4DE53DA28DEE}"/>
          </ac:grpSpMkLst>
        </pc:grpChg>
        <pc:picChg chg="mod">
          <ac:chgData name="仁園 呂" userId="eef67f80-1e14-4c90-a22b-aad4575b3ef9" providerId="ADAL" clId="{9A49C251-DF4E-4AE5-B3D8-6CC2431CFFC3}" dt="2020-05-11T08:51:41.965" v="8721" actId="14100"/>
          <ac:picMkLst>
            <pc:docMk/>
            <pc:sldMk cId="0" sldId="327"/>
            <ac:picMk id="9" creationId="{00000000-0000-0000-0000-000000000000}"/>
          </ac:picMkLst>
        </pc:picChg>
        <pc:inkChg chg="add del mod">
          <ac:chgData name="仁園 呂" userId="eef67f80-1e14-4c90-a22b-aad4575b3ef9" providerId="ADAL" clId="{9A49C251-DF4E-4AE5-B3D8-6CC2431CFFC3}" dt="2020-05-11T08:53:54.409" v="8855"/>
          <ac:inkMkLst>
            <pc:docMk/>
            <pc:sldMk cId="0" sldId="327"/>
            <ac:inkMk id="6" creationId="{3545F79B-ABD2-470E-9F2C-67DD7F49E53D}"/>
          </ac:inkMkLst>
        </pc:inkChg>
        <pc:inkChg chg="add del mod">
          <ac:chgData name="仁園 呂" userId="eef67f80-1e14-4c90-a22b-aad4575b3ef9" providerId="ADAL" clId="{9A49C251-DF4E-4AE5-B3D8-6CC2431CFFC3}" dt="2020-05-11T08:53:54.394" v="8821"/>
          <ac:inkMkLst>
            <pc:docMk/>
            <pc:sldMk cId="0" sldId="327"/>
            <ac:inkMk id="7" creationId="{ECBAC466-BB57-437B-8917-4C405378ABAD}"/>
          </ac:inkMkLst>
        </pc:inkChg>
        <pc:inkChg chg="add del mod">
          <ac:chgData name="仁園 呂" userId="eef67f80-1e14-4c90-a22b-aad4575b3ef9" providerId="ADAL" clId="{9A49C251-DF4E-4AE5-B3D8-6CC2431CFFC3}" dt="2020-05-11T08:53:54.400" v="8834"/>
          <ac:inkMkLst>
            <pc:docMk/>
            <pc:sldMk cId="0" sldId="327"/>
            <ac:inkMk id="8" creationId="{089AB1DF-7766-4753-9D00-471DAE4B2ECE}"/>
          </ac:inkMkLst>
        </pc:inkChg>
        <pc:inkChg chg="add del mod">
          <ac:chgData name="仁園 呂" userId="eef67f80-1e14-4c90-a22b-aad4575b3ef9" providerId="ADAL" clId="{9A49C251-DF4E-4AE5-B3D8-6CC2431CFFC3}" dt="2020-05-11T08:53:54.388" v="8808"/>
          <ac:inkMkLst>
            <pc:docMk/>
            <pc:sldMk cId="0" sldId="327"/>
            <ac:inkMk id="10" creationId="{0C91E834-F36C-451D-811D-C9E437ADCCBB}"/>
          </ac:inkMkLst>
        </pc:inkChg>
        <pc:inkChg chg="add del mod">
          <ac:chgData name="仁園 呂" userId="eef67f80-1e14-4c90-a22b-aad4575b3ef9" providerId="ADAL" clId="{9A49C251-DF4E-4AE5-B3D8-6CC2431CFFC3}" dt="2020-05-11T08:53:54.391" v="8813"/>
          <ac:inkMkLst>
            <pc:docMk/>
            <pc:sldMk cId="0" sldId="327"/>
            <ac:inkMk id="11" creationId="{6B429B72-6B57-40B3-B94C-23AE09ECC662}"/>
          </ac:inkMkLst>
        </pc:inkChg>
        <pc:inkChg chg="add del mod">
          <ac:chgData name="仁園 呂" userId="eef67f80-1e14-4c90-a22b-aad4575b3ef9" providerId="ADAL" clId="{9A49C251-DF4E-4AE5-B3D8-6CC2431CFFC3}" dt="2020-05-11T08:53:54.398" v="8830"/>
          <ac:inkMkLst>
            <pc:docMk/>
            <pc:sldMk cId="0" sldId="327"/>
            <ac:inkMk id="12" creationId="{89D02B79-AC0A-4A2A-AA38-63296BCD2BF0}"/>
          </ac:inkMkLst>
        </pc:inkChg>
        <pc:inkChg chg="add del mod">
          <ac:chgData name="仁園 呂" userId="eef67f80-1e14-4c90-a22b-aad4575b3ef9" providerId="ADAL" clId="{9A49C251-DF4E-4AE5-B3D8-6CC2431CFFC3}" dt="2020-05-11T08:53:54.404" v="8844"/>
          <ac:inkMkLst>
            <pc:docMk/>
            <pc:sldMk cId="0" sldId="327"/>
            <ac:inkMk id="13" creationId="{503037EC-DCE6-4EFB-AA1A-DE2D50DD1A93}"/>
          </ac:inkMkLst>
        </pc:inkChg>
        <pc:inkChg chg="add del mod">
          <ac:chgData name="仁園 呂" userId="eef67f80-1e14-4c90-a22b-aad4575b3ef9" providerId="ADAL" clId="{9A49C251-DF4E-4AE5-B3D8-6CC2431CFFC3}" dt="2020-05-11T08:53:54.396" v="8824"/>
          <ac:inkMkLst>
            <pc:docMk/>
            <pc:sldMk cId="0" sldId="327"/>
            <ac:inkMk id="14" creationId="{4F5B3F62-E5A6-4DBC-BD8E-CFBE0290BAEE}"/>
          </ac:inkMkLst>
        </pc:inkChg>
        <pc:inkChg chg="add del mod">
          <ac:chgData name="仁園 呂" userId="eef67f80-1e14-4c90-a22b-aad4575b3ef9" providerId="ADAL" clId="{9A49C251-DF4E-4AE5-B3D8-6CC2431CFFC3}" dt="2020-05-11T08:53:54.406" v="8848"/>
          <ac:inkMkLst>
            <pc:docMk/>
            <pc:sldMk cId="0" sldId="327"/>
            <ac:inkMk id="15" creationId="{CC8C59C4-CD52-47E7-BF0D-FC1600C71283}"/>
          </ac:inkMkLst>
        </pc:inkChg>
        <pc:inkChg chg="add del mod">
          <ac:chgData name="仁園 呂" userId="eef67f80-1e14-4c90-a22b-aad4575b3ef9" providerId="ADAL" clId="{9A49C251-DF4E-4AE5-B3D8-6CC2431CFFC3}" dt="2020-05-11T08:53:54.406" v="8847"/>
          <ac:inkMkLst>
            <pc:docMk/>
            <pc:sldMk cId="0" sldId="327"/>
            <ac:inkMk id="18" creationId="{9A7CFFE1-3ED3-47AC-8740-A947568D4909}"/>
          </ac:inkMkLst>
        </pc:inkChg>
        <pc:inkChg chg="add del mod">
          <ac:chgData name="仁園 呂" userId="eef67f80-1e14-4c90-a22b-aad4575b3ef9" providerId="ADAL" clId="{9A49C251-DF4E-4AE5-B3D8-6CC2431CFFC3}" dt="2020-05-11T08:53:54.393" v="8817"/>
          <ac:inkMkLst>
            <pc:docMk/>
            <pc:sldMk cId="0" sldId="327"/>
            <ac:inkMk id="19" creationId="{67654BFF-6779-4631-9F2A-85CFF472D2A7}"/>
          </ac:inkMkLst>
        </pc:inkChg>
        <pc:inkChg chg="add del mod">
          <ac:chgData name="仁園 呂" userId="eef67f80-1e14-4c90-a22b-aad4575b3ef9" providerId="ADAL" clId="{9A49C251-DF4E-4AE5-B3D8-6CC2431CFFC3}" dt="2020-05-11T08:53:54.388" v="8809"/>
          <ac:inkMkLst>
            <pc:docMk/>
            <pc:sldMk cId="0" sldId="327"/>
            <ac:inkMk id="20" creationId="{2DF33FF6-0CBE-4269-A847-3E80D852B6FA}"/>
          </ac:inkMkLst>
        </pc:inkChg>
        <pc:inkChg chg="add del mod">
          <ac:chgData name="仁園 呂" userId="eef67f80-1e14-4c90-a22b-aad4575b3ef9" providerId="ADAL" clId="{9A49C251-DF4E-4AE5-B3D8-6CC2431CFFC3}" dt="2020-05-11T08:53:54.406" v="8846"/>
          <ac:inkMkLst>
            <pc:docMk/>
            <pc:sldMk cId="0" sldId="327"/>
            <ac:inkMk id="22" creationId="{8E2CB977-5629-40E2-8C6D-442961FD05F0}"/>
          </ac:inkMkLst>
        </pc:inkChg>
        <pc:inkChg chg="add del mod">
          <ac:chgData name="仁園 呂" userId="eef67f80-1e14-4c90-a22b-aad4575b3ef9" providerId="ADAL" clId="{9A49C251-DF4E-4AE5-B3D8-6CC2431CFFC3}" dt="2020-05-11T08:53:54.399" v="8831"/>
          <ac:inkMkLst>
            <pc:docMk/>
            <pc:sldMk cId="0" sldId="327"/>
            <ac:inkMk id="23" creationId="{31D689FD-AE39-4185-AD85-0CF7C370659B}"/>
          </ac:inkMkLst>
        </pc:inkChg>
        <pc:inkChg chg="add del mod">
          <ac:chgData name="仁園 呂" userId="eef67f80-1e14-4c90-a22b-aad4575b3ef9" providerId="ADAL" clId="{9A49C251-DF4E-4AE5-B3D8-6CC2431CFFC3}" dt="2020-05-11T08:53:54.389" v="8811"/>
          <ac:inkMkLst>
            <pc:docMk/>
            <pc:sldMk cId="0" sldId="327"/>
            <ac:inkMk id="24" creationId="{816EC3E5-994C-44D3-8AD0-0218E50FF0CD}"/>
          </ac:inkMkLst>
        </pc:inkChg>
        <pc:inkChg chg="add del mod">
          <ac:chgData name="仁園 呂" userId="eef67f80-1e14-4c90-a22b-aad4575b3ef9" providerId="ADAL" clId="{9A49C251-DF4E-4AE5-B3D8-6CC2431CFFC3}" dt="2020-05-11T08:53:54.407" v="8851"/>
          <ac:inkMkLst>
            <pc:docMk/>
            <pc:sldMk cId="0" sldId="327"/>
            <ac:inkMk id="25" creationId="{D6F35789-A08F-4C01-BB77-16DBB6651C35}"/>
          </ac:inkMkLst>
        </pc:inkChg>
        <pc:inkChg chg="add del mod">
          <ac:chgData name="仁園 呂" userId="eef67f80-1e14-4c90-a22b-aad4575b3ef9" providerId="ADAL" clId="{9A49C251-DF4E-4AE5-B3D8-6CC2431CFFC3}" dt="2020-05-11T08:53:54.400" v="8833"/>
          <ac:inkMkLst>
            <pc:docMk/>
            <pc:sldMk cId="0" sldId="327"/>
            <ac:inkMk id="27" creationId="{F01ADEC2-F1A3-46DC-87C1-9F325E5CED2A}"/>
          </ac:inkMkLst>
        </pc:inkChg>
        <pc:inkChg chg="add del mod">
          <ac:chgData name="仁園 呂" userId="eef67f80-1e14-4c90-a22b-aad4575b3ef9" providerId="ADAL" clId="{9A49C251-DF4E-4AE5-B3D8-6CC2431CFFC3}" dt="2020-05-11T08:53:54.394" v="8820"/>
          <ac:inkMkLst>
            <pc:docMk/>
            <pc:sldMk cId="0" sldId="327"/>
            <ac:inkMk id="28" creationId="{1BF95C62-D1AF-456F-AB10-6B51DA3C69E5}"/>
          </ac:inkMkLst>
        </pc:inkChg>
        <pc:inkChg chg="add del mod">
          <ac:chgData name="仁園 呂" userId="eef67f80-1e14-4c90-a22b-aad4575b3ef9" providerId="ADAL" clId="{9A49C251-DF4E-4AE5-B3D8-6CC2431CFFC3}" dt="2020-05-11T08:53:54.396" v="8825"/>
          <ac:inkMkLst>
            <pc:docMk/>
            <pc:sldMk cId="0" sldId="327"/>
            <ac:inkMk id="29" creationId="{D7398AF0-5B2B-4FB7-B960-C874DEF9FEB4}"/>
          </ac:inkMkLst>
        </pc:inkChg>
        <pc:inkChg chg="add del mod">
          <ac:chgData name="仁園 呂" userId="eef67f80-1e14-4c90-a22b-aad4575b3ef9" providerId="ADAL" clId="{9A49C251-DF4E-4AE5-B3D8-6CC2431CFFC3}" dt="2020-05-11T08:53:54.406" v="8849"/>
          <ac:inkMkLst>
            <pc:docMk/>
            <pc:sldMk cId="0" sldId="327"/>
            <ac:inkMk id="30" creationId="{54A02E25-3E77-49CC-8073-12D8ACA5C2EE}"/>
          </ac:inkMkLst>
        </pc:inkChg>
        <pc:inkChg chg="add del mod">
          <ac:chgData name="仁園 呂" userId="eef67f80-1e14-4c90-a22b-aad4575b3ef9" providerId="ADAL" clId="{9A49C251-DF4E-4AE5-B3D8-6CC2431CFFC3}" dt="2020-05-11T08:53:54.401" v="8837"/>
          <ac:inkMkLst>
            <pc:docMk/>
            <pc:sldMk cId="0" sldId="327"/>
            <ac:inkMk id="32" creationId="{4787C94B-856D-4488-9722-FA3F87C5E92E}"/>
          </ac:inkMkLst>
        </pc:inkChg>
        <pc:inkChg chg="add del mod">
          <ac:chgData name="仁園 呂" userId="eef67f80-1e14-4c90-a22b-aad4575b3ef9" providerId="ADAL" clId="{9A49C251-DF4E-4AE5-B3D8-6CC2431CFFC3}" dt="2020-05-11T08:53:54.409" v="8854"/>
          <ac:inkMkLst>
            <pc:docMk/>
            <pc:sldMk cId="0" sldId="327"/>
            <ac:inkMk id="33" creationId="{DB27222F-39BD-4BA7-9C68-D6BD6C10777E}"/>
          </ac:inkMkLst>
        </pc:inkChg>
        <pc:inkChg chg="add del mod">
          <ac:chgData name="仁園 呂" userId="eef67f80-1e14-4c90-a22b-aad4575b3ef9" providerId="ADAL" clId="{9A49C251-DF4E-4AE5-B3D8-6CC2431CFFC3}" dt="2020-05-11T08:53:54.402" v="8839"/>
          <ac:inkMkLst>
            <pc:docMk/>
            <pc:sldMk cId="0" sldId="327"/>
            <ac:inkMk id="34" creationId="{DDD4BE81-063A-4EDA-AD75-D583CF45A706}"/>
          </ac:inkMkLst>
        </pc:inkChg>
        <pc:inkChg chg="add del mod">
          <ac:chgData name="仁園 呂" userId="eef67f80-1e14-4c90-a22b-aad4575b3ef9" providerId="ADAL" clId="{9A49C251-DF4E-4AE5-B3D8-6CC2431CFFC3}" dt="2020-05-11T08:53:54.404" v="8843"/>
          <ac:inkMkLst>
            <pc:docMk/>
            <pc:sldMk cId="0" sldId="327"/>
            <ac:inkMk id="35" creationId="{67203061-CF70-4C6A-AFF5-6A3285E2DACC}"/>
          </ac:inkMkLst>
        </pc:inkChg>
        <pc:inkChg chg="add del mod">
          <ac:chgData name="仁園 呂" userId="eef67f80-1e14-4c90-a22b-aad4575b3ef9" providerId="ADAL" clId="{9A49C251-DF4E-4AE5-B3D8-6CC2431CFFC3}" dt="2020-05-11T08:53:54.394" v="8819"/>
          <ac:inkMkLst>
            <pc:docMk/>
            <pc:sldMk cId="0" sldId="327"/>
            <ac:inkMk id="36" creationId="{2E3A5479-6A1A-4B77-9C5A-11BDF9F7DA7D}"/>
          </ac:inkMkLst>
        </pc:inkChg>
        <pc:inkChg chg="add del mod">
          <ac:chgData name="仁園 呂" userId="eef67f80-1e14-4c90-a22b-aad4575b3ef9" providerId="ADAL" clId="{9A49C251-DF4E-4AE5-B3D8-6CC2431CFFC3}" dt="2020-05-11T08:53:54.395" v="8823"/>
          <ac:inkMkLst>
            <pc:docMk/>
            <pc:sldMk cId="0" sldId="327"/>
            <ac:inkMk id="37" creationId="{5182CAF1-C130-4C43-92FE-3424A236279D}"/>
          </ac:inkMkLst>
        </pc:inkChg>
        <pc:inkChg chg="add del mod">
          <ac:chgData name="仁園 呂" userId="eef67f80-1e14-4c90-a22b-aad4575b3ef9" providerId="ADAL" clId="{9A49C251-DF4E-4AE5-B3D8-6CC2431CFFC3}" dt="2020-05-11T08:53:54.410" v="8856"/>
          <ac:inkMkLst>
            <pc:docMk/>
            <pc:sldMk cId="0" sldId="327"/>
            <ac:inkMk id="38" creationId="{76A97691-4DB8-4301-8CCF-9AAE47589DCE}"/>
          </ac:inkMkLst>
        </pc:inkChg>
        <pc:inkChg chg="add del mod">
          <ac:chgData name="仁園 呂" userId="eef67f80-1e14-4c90-a22b-aad4575b3ef9" providerId="ADAL" clId="{9A49C251-DF4E-4AE5-B3D8-6CC2431CFFC3}" dt="2020-05-11T08:53:54.390" v="8812"/>
          <ac:inkMkLst>
            <pc:docMk/>
            <pc:sldMk cId="0" sldId="327"/>
            <ac:inkMk id="39" creationId="{111FDAB5-D17C-472B-B761-269C2D6A8BD7}"/>
          </ac:inkMkLst>
        </pc:inkChg>
        <pc:inkChg chg="add del mod">
          <ac:chgData name="仁園 呂" userId="eef67f80-1e14-4c90-a22b-aad4575b3ef9" providerId="ADAL" clId="{9A49C251-DF4E-4AE5-B3D8-6CC2431CFFC3}" dt="2020-05-11T08:53:54.387" v="8807"/>
          <ac:inkMkLst>
            <pc:docMk/>
            <pc:sldMk cId="0" sldId="327"/>
            <ac:inkMk id="40" creationId="{1182BCBC-5ED1-41B1-9BE2-71E26507100C}"/>
          </ac:inkMkLst>
        </pc:inkChg>
        <pc:inkChg chg="add del mod">
          <ac:chgData name="仁園 呂" userId="eef67f80-1e14-4c90-a22b-aad4575b3ef9" providerId="ADAL" clId="{9A49C251-DF4E-4AE5-B3D8-6CC2431CFFC3}" dt="2020-05-11T08:53:54.400" v="8835"/>
          <ac:inkMkLst>
            <pc:docMk/>
            <pc:sldMk cId="0" sldId="327"/>
            <ac:inkMk id="41" creationId="{F365F87B-32B1-4205-86EA-4E53CB4EF693}"/>
          </ac:inkMkLst>
        </pc:inkChg>
        <pc:inkChg chg="add del mod">
          <ac:chgData name="仁園 呂" userId="eef67f80-1e14-4c90-a22b-aad4575b3ef9" providerId="ADAL" clId="{9A49C251-DF4E-4AE5-B3D8-6CC2431CFFC3}" dt="2020-05-11T08:53:54.397" v="8826"/>
          <ac:inkMkLst>
            <pc:docMk/>
            <pc:sldMk cId="0" sldId="327"/>
            <ac:inkMk id="42" creationId="{F7FA6E68-C913-40BE-81F5-B758796F35C6}"/>
          </ac:inkMkLst>
        </pc:inkChg>
        <pc:inkChg chg="add del mod">
          <ac:chgData name="仁園 呂" userId="eef67f80-1e14-4c90-a22b-aad4575b3ef9" providerId="ADAL" clId="{9A49C251-DF4E-4AE5-B3D8-6CC2431CFFC3}" dt="2020-05-11T08:53:54.386" v="8806"/>
          <ac:inkMkLst>
            <pc:docMk/>
            <pc:sldMk cId="0" sldId="327"/>
            <ac:inkMk id="43" creationId="{4A3463A9-8D79-4E4B-93D3-CBEFE09770E0}"/>
          </ac:inkMkLst>
        </pc:inkChg>
        <pc:inkChg chg="add mod">
          <ac:chgData name="仁園 呂" userId="eef67f80-1e14-4c90-a22b-aad4575b3ef9" providerId="ADAL" clId="{9A49C251-DF4E-4AE5-B3D8-6CC2431CFFC3}" dt="2020-05-11T08:53:54.408" v="8852"/>
          <ac:inkMkLst>
            <pc:docMk/>
            <pc:sldMk cId="0" sldId="327"/>
            <ac:inkMk id="44" creationId="{0B7928C9-EEA8-49EB-A653-910C22F0B46A}"/>
          </ac:inkMkLst>
        </pc:inkChg>
        <pc:inkChg chg="add del mod">
          <ac:chgData name="仁園 呂" userId="eef67f80-1e14-4c90-a22b-aad4575b3ef9" providerId="ADAL" clId="{9A49C251-DF4E-4AE5-B3D8-6CC2431CFFC3}" dt="2020-05-11T08:53:54.408" v="8852"/>
          <ac:inkMkLst>
            <pc:docMk/>
            <pc:sldMk cId="0" sldId="327"/>
            <ac:inkMk id="45" creationId="{E51E14C8-4800-4D10-8D7D-79B63176353C}"/>
          </ac:inkMkLst>
        </pc:inkChg>
        <pc:inkChg chg="add del mod">
          <ac:chgData name="仁園 呂" userId="eef67f80-1e14-4c90-a22b-aad4575b3ef9" providerId="ADAL" clId="{9A49C251-DF4E-4AE5-B3D8-6CC2431CFFC3}" dt="2020-05-11T08:53:54.392" v="8816"/>
          <ac:inkMkLst>
            <pc:docMk/>
            <pc:sldMk cId="0" sldId="327"/>
            <ac:inkMk id="46" creationId="{CCA44C32-6B67-461D-99DE-FF21A477A27B}"/>
          </ac:inkMkLst>
        </pc:inkChg>
        <pc:inkChg chg="add del mod">
          <ac:chgData name="仁園 呂" userId="eef67f80-1e14-4c90-a22b-aad4575b3ef9" providerId="ADAL" clId="{9A49C251-DF4E-4AE5-B3D8-6CC2431CFFC3}" dt="2020-05-11T08:53:54.389" v="8810"/>
          <ac:inkMkLst>
            <pc:docMk/>
            <pc:sldMk cId="0" sldId="327"/>
            <ac:inkMk id="47" creationId="{2F0595D0-7BDA-4C71-8773-EEA1470827D0}"/>
          </ac:inkMkLst>
        </pc:inkChg>
        <pc:inkChg chg="add del mod">
          <ac:chgData name="仁園 呂" userId="eef67f80-1e14-4c90-a22b-aad4575b3ef9" providerId="ADAL" clId="{9A49C251-DF4E-4AE5-B3D8-6CC2431CFFC3}" dt="2020-05-11T08:53:54.397" v="8827"/>
          <ac:inkMkLst>
            <pc:docMk/>
            <pc:sldMk cId="0" sldId="327"/>
            <ac:inkMk id="48" creationId="{97F50A4C-C4CE-46A6-8EAA-73F0B8E16291}"/>
          </ac:inkMkLst>
        </pc:inkChg>
        <pc:inkChg chg="add del mod">
          <ac:chgData name="仁園 呂" userId="eef67f80-1e14-4c90-a22b-aad4575b3ef9" providerId="ADAL" clId="{9A49C251-DF4E-4AE5-B3D8-6CC2431CFFC3}" dt="2020-05-11T08:53:54.395" v="8822"/>
          <ac:inkMkLst>
            <pc:docMk/>
            <pc:sldMk cId="0" sldId="327"/>
            <ac:inkMk id="49" creationId="{5BEFBCFD-C191-4C5C-9347-3B41DA1C7AB7}"/>
          </ac:inkMkLst>
        </pc:inkChg>
        <pc:inkChg chg="add del mod">
          <ac:chgData name="仁園 呂" userId="eef67f80-1e14-4c90-a22b-aad4575b3ef9" providerId="ADAL" clId="{9A49C251-DF4E-4AE5-B3D8-6CC2431CFFC3}" dt="2020-05-11T08:53:54.403" v="8841"/>
          <ac:inkMkLst>
            <pc:docMk/>
            <pc:sldMk cId="0" sldId="327"/>
            <ac:inkMk id="50" creationId="{6F28606D-A717-481F-874D-DE82E11F1061}"/>
          </ac:inkMkLst>
        </pc:inkChg>
        <pc:inkChg chg="add del mod">
          <ac:chgData name="仁園 呂" userId="eef67f80-1e14-4c90-a22b-aad4575b3ef9" providerId="ADAL" clId="{9A49C251-DF4E-4AE5-B3D8-6CC2431CFFC3}" dt="2020-05-11T08:53:32.801" v="8789"/>
          <ac:inkMkLst>
            <pc:docMk/>
            <pc:sldMk cId="0" sldId="327"/>
            <ac:inkMk id="55" creationId="{BE26C92F-9E52-417B-96FE-FC23CAB75B11}"/>
          </ac:inkMkLst>
        </pc:inkChg>
        <pc:inkChg chg="add del mod">
          <ac:chgData name="仁園 呂" userId="eef67f80-1e14-4c90-a22b-aad4575b3ef9" providerId="ADAL" clId="{9A49C251-DF4E-4AE5-B3D8-6CC2431CFFC3}" dt="2020-05-11T08:53:32.802" v="8791"/>
          <ac:inkMkLst>
            <pc:docMk/>
            <pc:sldMk cId="0" sldId="327"/>
            <ac:inkMk id="56" creationId="{8F144DB9-8E9E-4FA5-9F92-87A6611F9448}"/>
          </ac:inkMkLst>
        </pc:inkChg>
        <pc:inkChg chg="add del mod">
          <ac:chgData name="仁園 呂" userId="eef67f80-1e14-4c90-a22b-aad4575b3ef9" providerId="ADAL" clId="{9A49C251-DF4E-4AE5-B3D8-6CC2431CFFC3}" dt="2020-05-11T08:53:32.803" v="8792"/>
          <ac:inkMkLst>
            <pc:docMk/>
            <pc:sldMk cId="0" sldId="327"/>
            <ac:inkMk id="57" creationId="{E356D613-F500-463B-B314-EA89595967AE}"/>
          </ac:inkMkLst>
        </pc:inkChg>
        <pc:inkChg chg="add del mod">
          <ac:chgData name="仁園 呂" userId="eef67f80-1e14-4c90-a22b-aad4575b3ef9" providerId="ADAL" clId="{9A49C251-DF4E-4AE5-B3D8-6CC2431CFFC3}" dt="2020-05-11T08:53:32.802" v="8790"/>
          <ac:inkMkLst>
            <pc:docMk/>
            <pc:sldMk cId="0" sldId="327"/>
            <ac:inkMk id="58" creationId="{0AB92EE4-CB2B-466A-A2B1-1F68BEC6ED99}"/>
          </ac:inkMkLst>
        </pc:inkChg>
        <pc:inkChg chg="add del">
          <ac:chgData name="仁園 呂" userId="eef67f80-1e14-4c90-a22b-aad4575b3ef9" providerId="ADAL" clId="{9A49C251-DF4E-4AE5-B3D8-6CC2431CFFC3}" dt="2020-05-11T08:53:02.620" v="8773"/>
          <ac:inkMkLst>
            <pc:docMk/>
            <pc:sldMk cId="0" sldId="327"/>
            <ac:inkMk id="60" creationId="{53060408-B45C-42EB-8244-C02CB6A59C4F}"/>
          </ac:inkMkLst>
        </pc:inkChg>
        <pc:inkChg chg="add del">
          <ac:chgData name="仁園 呂" userId="eef67f80-1e14-4c90-a22b-aad4575b3ef9" providerId="ADAL" clId="{9A49C251-DF4E-4AE5-B3D8-6CC2431CFFC3}" dt="2020-05-11T08:53:02.621" v="8774"/>
          <ac:inkMkLst>
            <pc:docMk/>
            <pc:sldMk cId="0" sldId="327"/>
            <ac:inkMk id="61" creationId="{E9A662E7-752F-43D2-B30A-E3B03C2C2379}"/>
          </ac:inkMkLst>
        </pc:inkChg>
        <pc:inkChg chg="add del mod">
          <ac:chgData name="仁園 呂" userId="eef67f80-1e14-4c90-a22b-aad4575b3ef9" providerId="ADAL" clId="{9A49C251-DF4E-4AE5-B3D8-6CC2431CFFC3}" dt="2020-05-11T08:55:24.440" v="8969"/>
          <ac:inkMkLst>
            <pc:docMk/>
            <pc:sldMk cId="0" sldId="327"/>
            <ac:inkMk id="62" creationId="{F07D014F-6A57-43B1-BCA4-A061F73617FF}"/>
          </ac:inkMkLst>
        </pc:inkChg>
        <pc:inkChg chg="add del mod">
          <ac:chgData name="仁園 呂" userId="eef67f80-1e14-4c90-a22b-aad4575b3ef9" providerId="ADAL" clId="{9A49C251-DF4E-4AE5-B3D8-6CC2431CFFC3}" dt="2020-05-11T08:55:24.439" v="8967"/>
          <ac:inkMkLst>
            <pc:docMk/>
            <pc:sldMk cId="0" sldId="327"/>
            <ac:inkMk id="63" creationId="{DC07910D-F3F6-4543-8F1D-92E63311594E}"/>
          </ac:inkMkLst>
        </pc:inkChg>
        <pc:inkChg chg="add del mod">
          <ac:chgData name="仁園 呂" userId="eef67f80-1e14-4c90-a22b-aad4575b3ef9" providerId="ADAL" clId="{9A49C251-DF4E-4AE5-B3D8-6CC2431CFFC3}" dt="2020-05-11T08:53:54.402" v="8840"/>
          <ac:inkMkLst>
            <pc:docMk/>
            <pc:sldMk cId="0" sldId="327"/>
            <ac:inkMk id="65" creationId="{3633D948-880E-4132-96E0-7664BCEBA105}"/>
          </ac:inkMkLst>
        </pc:inkChg>
        <pc:inkChg chg="add del mod">
          <ac:chgData name="仁園 呂" userId="eef67f80-1e14-4c90-a22b-aad4575b3ef9" providerId="ADAL" clId="{9A49C251-DF4E-4AE5-B3D8-6CC2431CFFC3}" dt="2020-05-11T08:53:54.399" v="8832"/>
          <ac:inkMkLst>
            <pc:docMk/>
            <pc:sldMk cId="0" sldId="327"/>
            <ac:inkMk id="66" creationId="{CDB60F6B-3B38-4041-9582-48F210F8EFEB}"/>
          </ac:inkMkLst>
        </pc:inkChg>
        <pc:inkChg chg="add del mod">
          <ac:chgData name="仁園 呂" userId="eef67f80-1e14-4c90-a22b-aad4575b3ef9" providerId="ADAL" clId="{9A49C251-DF4E-4AE5-B3D8-6CC2431CFFC3}" dt="2020-05-11T08:53:54.405" v="8845"/>
          <ac:inkMkLst>
            <pc:docMk/>
            <pc:sldMk cId="0" sldId="327"/>
            <ac:inkMk id="68" creationId="{CC40A57C-450C-4FAF-9C62-3D2B0C4E88C4}"/>
          </ac:inkMkLst>
        </pc:inkChg>
        <pc:inkChg chg="add del mod">
          <ac:chgData name="仁園 呂" userId="eef67f80-1e14-4c90-a22b-aad4575b3ef9" providerId="ADAL" clId="{9A49C251-DF4E-4AE5-B3D8-6CC2431CFFC3}" dt="2020-05-11T08:53:54.407" v="8850"/>
          <ac:inkMkLst>
            <pc:docMk/>
            <pc:sldMk cId="0" sldId="327"/>
            <ac:inkMk id="69" creationId="{DA1B74AA-ED29-4CEB-9B50-FCFE183E466D}"/>
          </ac:inkMkLst>
        </pc:inkChg>
        <pc:inkChg chg="add del mod">
          <ac:chgData name="仁園 呂" userId="eef67f80-1e14-4c90-a22b-aad4575b3ef9" providerId="ADAL" clId="{9A49C251-DF4E-4AE5-B3D8-6CC2431CFFC3}" dt="2020-05-11T08:53:54.393" v="8818"/>
          <ac:inkMkLst>
            <pc:docMk/>
            <pc:sldMk cId="0" sldId="327"/>
            <ac:inkMk id="71" creationId="{C649A960-6494-4272-A4CD-C4A00D28A73E}"/>
          </ac:inkMkLst>
        </pc:inkChg>
        <pc:inkChg chg="add del mod">
          <ac:chgData name="仁園 呂" userId="eef67f80-1e14-4c90-a22b-aad4575b3ef9" providerId="ADAL" clId="{9A49C251-DF4E-4AE5-B3D8-6CC2431CFFC3}" dt="2020-05-11T08:53:38.006" v="8800"/>
          <ac:inkMkLst>
            <pc:docMk/>
            <pc:sldMk cId="0" sldId="327"/>
            <ac:inkMk id="72" creationId="{9180AD6D-E9FF-4874-9AF0-9C1DC32A43AF}"/>
          </ac:inkMkLst>
        </pc:inkChg>
        <pc:inkChg chg="add del mod">
          <ac:chgData name="仁園 呂" userId="eef67f80-1e14-4c90-a22b-aad4575b3ef9" providerId="ADAL" clId="{9A49C251-DF4E-4AE5-B3D8-6CC2431CFFC3}" dt="2020-05-11T08:53:38.004" v="8798"/>
          <ac:inkMkLst>
            <pc:docMk/>
            <pc:sldMk cId="0" sldId="327"/>
            <ac:inkMk id="73" creationId="{92D7DA2A-3559-47E1-9574-B9544548F3C6}"/>
          </ac:inkMkLst>
        </pc:inkChg>
        <pc:inkChg chg="add del mod">
          <ac:chgData name="仁園 呂" userId="eef67f80-1e14-4c90-a22b-aad4575b3ef9" providerId="ADAL" clId="{9A49C251-DF4E-4AE5-B3D8-6CC2431CFFC3}" dt="2020-05-11T08:53:38.005" v="8799"/>
          <ac:inkMkLst>
            <pc:docMk/>
            <pc:sldMk cId="0" sldId="327"/>
            <ac:inkMk id="74" creationId="{6D9820A7-2DE9-4FE1-A1F9-B681AA280A14}"/>
          </ac:inkMkLst>
        </pc:inkChg>
        <pc:inkChg chg="add del mod">
          <ac:chgData name="仁園 呂" userId="eef67f80-1e14-4c90-a22b-aad4575b3ef9" providerId="ADAL" clId="{9A49C251-DF4E-4AE5-B3D8-6CC2431CFFC3}" dt="2020-05-11T08:53:54.402" v="8838"/>
          <ac:inkMkLst>
            <pc:docMk/>
            <pc:sldMk cId="0" sldId="327"/>
            <ac:inkMk id="76" creationId="{3A1EB664-B8FE-47F0-AA98-F31418CFA29D}"/>
          </ac:inkMkLst>
        </pc:inkChg>
        <pc:inkChg chg="add del mod">
          <ac:chgData name="仁園 呂" userId="eef67f80-1e14-4c90-a22b-aad4575b3ef9" providerId="ADAL" clId="{9A49C251-DF4E-4AE5-B3D8-6CC2431CFFC3}" dt="2020-05-11T08:53:54.397" v="8828"/>
          <ac:inkMkLst>
            <pc:docMk/>
            <pc:sldMk cId="0" sldId="327"/>
            <ac:inkMk id="77" creationId="{63083A6E-CF7E-4799-9BA0-FEFA5B995CAB}"/>
          </ac:inkMkLst>
        </pc:inkChg>
        <pc:inkChg chg="add del mod">
          <ac:chgData name="仁園 呂" userId="eef67f80-1e14-4c90-a22b-aad4575b3ef9" providerId="ADAL" clId="{9A49C251-DF4E-4AE5-B3D8-6CC2431CFFC3}" dt="2020-05-11T08:53:54.398" v="8829"/>
          <ac:inkMkLst>
            <pc:docMk/>
            <pc:sldMk cId="0" sldId="327"/>
            <ac:inkMk id="78" creationId="{FB556CFD-8DDE-456D-A718-39876F5D2415}"/>
          </ac:inkMkLst>
        </pc:inkChg>
        <pc:inkChg chg="add del mod">
          <ac:chgData name="仁園 呂" userId="eef67f80-1e14-4c90-a22b-aad4575b3ef9" providerId="ADAL" clId="{9A49C251-DF4E-4AE5-B3D8-6CC2431CFFC3}" dt="2020-05-11T08:53:54.392" v="8815"/>
          <ac:inkMkLst>
            <pc:docMk/>
            <pc:sldMk cId="0" sldId="327"/>
            <ac:inkMk id="79" creationId="{652C05CA-B678-4677-998D-BE00210E4A25}"/>
          </ac:inkMkLst>
        </pc:inkChg>
        <pc:inkChg chg="add del mod">
          <ac:chgData name="仁園 呂" userId="eef67f80-1e14-4c90-a22b-aad4575b3ef9" providerId="ADAL" clId="{9A49C251-DF4E-4AE5-B3D8-6CC2431CFFC3}" dt="2020-05-11T08:53:54.403" v="8842"/>
          <ac:inkMkLst>
            <pc:docMk/>
            <pc:sldMk cId="0" sldId="327"/>
            <ac:inkMk id="81" creationId="{C802FD3E-678B-4685-9B34-7E6CE2B57A08}"/>
          </ac:inkMkLst>
        </pc:inkChg>
        <pc:inkChg chg="add del mod">
          <ac:chgData name="仁園 呂" userId="eef67f80-1e14-4c90-a22b-aad4575b3ef9" providerId="ADAL" clId="{9A49C251-DF4E-4AE5-B3D8-6CC2431CFFC3}" dt="2020-05-11T08:53:54.401" v="8836"/>
          <ac:inkMkLst>
            <pc:docMk/>
            <pc:sldMk cId="0" sldId="327"/>
            <ac:inkMk id="82" creationId="{A66FAA09-C3AA-4352-8431-393EBD7A35E3}"/>
          </ac:inkMkLst>
        </pc:inkChg>
        <pc:inkChg chg="add del mod">
          <ac:chgData name="仁園 呂" userId="eef67f80-1e14-4c90-a22b-aad4575b3ef9" providerId="ADAL" clId="{9A49C251-DF4E-4AE5-B3D8-6CC2431CFFC3}" dt="2020-05-11T08:53:54.408" v="8853"/>
          <ac:inkMkLst>
            <pc:docMk/>
            <pc:sldMk cId="0" sldId="327"/>
            <ac:inkMk id="83" creationId="{8D58D4EC-4EDB-4658-A260-3D04343D1AA2}"/>
          </ac:inkMkLst>
        </pc:inkChg>
        <pc:inkChg chg="add del mod">
          <ac:chgData name="仁園 呂" userId="eef67f80-1e14-4c90-a22b-aad4575b3ef9" providerId="ADAL" clId="{9A49C251-DF4E-4AE5-B3D8-6CC2431CFFC3}" dt="2020-05-11T08:53:54.391" v="8814"/>
          <ac:inkMkLst>
            <pc:docMk/>
            <pc:sldMk cId="0" sldId="327"/>
            <ac:inkMk id="84" creationId="{22BF7188-AECB-433B-82BD-EAE7CAA8B388}"/>
          </ac:inkMkLst>
        </pc:inkChg>
        <pc:inkChg chg="add del mod">
          <ac:chgData name="仁園 呂" userId="eef67f80-1e14-4c90-a22b-aad4575b3ef9" providerId="ADAL" clId="{9A49C251-DF4E-4AE5-B3D8-6CC2431CFFC3}" dt="2020-05-11T08:54:32.747" v="8897"/>
          <ac:inkMkLst>
            <pc:docMk/>
            <pc:sldMk cId="0" sldId="327"/>
            <ac:inkMk id="86" creationId="{233A716E-D9FD-4329-9637-08AF644CA6E3}"/>
          </ac:inkMkLst>
        </pc:inkChg>
        <pc:inkChg chg="add del mod">
          <ac:chgData name="仁園 呂" userId="eef67f80-1e14-4c90-a22b-aad4575b3ef9" providerId="ADAL" clId="{9A49C251-DF4E-4AE5-B3D8-6CC2431CFFC3}" dt="2020-05-11T08:54:32.741" v="8887"/>
          <ac:inkMkLst>
            <pc:docMk/>
            <pc:sldMk cId="0" sldId="327"/>
            <ac:inkMk id="87" creationId="{E928F220-74CF-4643-86D6-A1EB378B2FBE}"/>
          </ac:inkMkLst>
        </pc:inkChg>
        <pc:inkChg chg="add del mod">
          <ac:chgData name="仁園 呂" userId="eef67f80-1e14-4c90-a22b-aad4575b3ef9" providerId="ADAL" clId="{9A49C251-DF4E-4AE5-B3D8-6CC2431CFFC3}" dt="2020-05-11T08:54:32.742" v="8888"/>
          <ac:inkMkLst>
            <pc:docMk/>
            <pc:sldMk cId="0" sldId="327"/>
            <ac:inkMk id="88" creationId="{DC8E65B6-82D0-4743-8828-B08246EC73F8}"/>
          </ac:inkMkLst>
        </pc:inkChg>
        <pc:inkChg chg="add del mod">
          <ac:chgData name="仁園 呂" userId="eef67f80-1e14-4c90-a22b-aad4575b3ef9" providerId="ADAL" clId="{9A49C251-DF4E-4AE5-B3D8-6CC2431CFFC3}" dt="2020-05-11T08:54:32.746" v="8894"/>
          <ac:inkMkLst>
            <pc:docMk/>
            <pc:sldMk cId="0" sldId="327"/>
            <ac:inkMk id="89" creationId="{50AE3F40-7687-4767-95F4-A573E60ACFF5}"/>
          </ac:inkMkLst>
        </pc:inkChg>
        <pc:inkChg chg="add del mod">
          <ac:chgData name="仁園 呂" userId="eef67f80-1e14-4c90-a22b-aad4575b3ef9" providerId="ADAL" clId="{9A49C251-DF4E-4AE5-B3D8-6CC2431CFFC3}" dt="2020-05-11T08:54:32.748" v="8899"/>
          <ac:inkMkLst>
            <pc:docMk/>
            <pc:sldMk cId="0" sldId="327"/>
            <ac:inkMk id="90" creationId="{D8D34B76-BE38-4A30-A8F4-6001DE34982C}"/>
          </ac:inkMkLst>
        </pc:inkChg>
        <pc:inkChg chg="add del mod">
          <ac:chgData name="仁園 呂" userId="eef67f80-1e14-4c90-a22b-aad4575b3ef9" providerId="ADAL" clId="{9A49C251-DF4E-4AE5-B3D8-6CC2431CFFC3}" dt="2020-05-11T08:54:32.744" v="8890"/>
          <ac:inkMkLst>
            <pc:docMk/>
            <pc:sldMk cId="0" sldId="327"/>
            <ac:inkMk id="91" creationId="{0B930E21-2660-4291-AFEC-793A219DCD3E}"/>
          </ac:inkMkLst>
        </pc:inkChg>
        <pc:inkChg chg="add del mod">
          <ac:chgData name="仁園 呂" userId="eef67f80-1e14-4c90-a22b-aad4575b3ef9" providerId="ADAL" clId="{9A49C251-DF4E-4AE5-B3D8-6CC2431CFFC3}" dt="2020-05-11T08:54:32.745" v="8893"/>
          <ac:inkMkLst>
            <pc:docMk/>
            <pc:sldMk cId="0" sldId="327"/>
            <ac:inkMk id="92" creationId="{5F3C5828-2953-4D56-8FD0-1E5EC4B7CEDF}"/>
          </ac:inkMkLst>
        </pc:inkChg>
        <pc:inkChg chg="add del mod">
          <ac:chgData name="仁園 呂" userId="eef67f80-1e14-4c90-a22b-aad4575b3ef9" providerId="ADAL" clId="{9A49C251-DF4E-4AE5-B3D8-6CC2431CFFC3}" dt="2020-05-11T08:54:32.735" v="8881"/>
          <ac:inkMkLst>
            <pc:docMk/>
            <pc:sldMk cId="0" sldId="327"/>
            <ac:inkMk id="93" creationId="{6A5C1353-F58B-4850-ABC5-1ADF59AE8FEA}"/>
          </ac:inkMkLst>
        </pc:inkChg>
        <pc:inkChg chg="add del mod">
          <ac:chgData name="仁園 呂" userId="eef67f80-1e14-4c90-a22b-aad4575b3ef9" providerId="ADAL" clId="{9A49C251-DF4E-4AE5-B3D8-6CC2431CFFC3}" dt="2020-05-11T08:54:32.745" v="8892"/>
          <ac:inkMkLst>
            <pc:docMk/>
            <pc:sldMk cId="0" sldId="327"/>
            <ac:inkMk id="94" creationId="{D024FDAC-6A76-454A-BD8E-FA611EA09C8F}"/>
          </ac:inkMkLst>
        </pc:inkChg>
        <pc:inkChg chg="add del mod">
          <ac:chgData name="仁園 呂" userId="eef67f80-1e14-4c90-a22b-aad4575b3ef9" providerId="ADAL" clId="{9A49C251-DF4E-4AE5-B3D8-6CC2431CFFC3}" dt="2020-05-11T08:54:32.739" v="8885"/>
          <ac:inkMkLst>
            <pc:docMk/>
            <pc:sldMk cId="0" sldId="327"/>
            <ac:inkMk id="95" creationId="{A21C03E4-74F7-4065-8C9D-93A50F4117CA}"/>
          </ac:inkMkLst>
        </pc:inkChg>
        <pc:inkChg chg="add del mod">
          <ac:chgData name="仁園 呂" userId="eef67f80-1e14-4c90-a22b-aad4575b3ef9" providerId="ADAL" clId="{9A49C251-DF4E-4AE5-B3D8-6CC2431CFFC3}" dt="2020-05-11T08:54:32.748" v="8898"/>
          <ac:inkMkLst>
            <pc:docMk/>
            <pc:sldMk cId="0" sldId="327"/>
            <ac:inkMk id="97" creationId="{C968DA87-143C-4F30-BB8C-6ED98A1A9762}"/>
          </ac:inkMkLst>
        </pc:inkChg>
        <pc:inkChg chg="add del mod">
          <ac:chgData name="仁園 呂" userId="eef67f80-1e14-4c90-a22b-aad4575b3ef9" providerId="ADAL" clId="{9A49C251-DF4E-4AE5-B3D8-6CC2431CFFC3}" dt="2020-05-11T08:54:32.747" v="8896"/>
          <ac:inkMkLst>
            <pc:docMk/>
            <pc:sldMk cId="0" sldId="327"/>
            <ac:inkMk id="98" creationId="{726EE237-F3CC-45B2-986E-E1CC34D5CC01}"/>
          </ac:inkMkLst>
        </pc:inkChg>
        <pc:inkChg chg="add del mod">
          <ac:chgData name="仁園 呂" userId="eef67f80-1e14-4c90-a22b-aad4575b3ef9" providerId="ADAL" clId="{9A49C251-DF4E-4AE5-B3D8-6CC2431CFFC3}" dt="2020-05-11T08:54:32.740" v="8886"/>
          <ac:inkMkLst>
            <pc:docMk/>
            <pc:sldMk cId="0" sldId="327"/>
            <ac:inkMk id="100" creationId="{848C9EC8-1B24-415D-98C6-A867D17557B2}"/>
          </ac:inkMkLst>
        </pc:inkChg>
        <pc:inkChg chg="add del">
          <ac:chgData name="仁園 呂" userId="eef67f80-1e14-4c90-a22b-aad4575b3ef9" providerId="ADAL" clId="{9A49C251-DF4E-4AE5-B3D8-6CC2431CFFC3}" dt="2020-05-11T08:55:24.439" v="8964"/>
          <ac:inkMkLst>
            <pc:docMk/>
            <pc:sldMk cId="0" sldId="327"/>
            <ac:inkMk id="101" creationId="{B5FAC583-A25A-4E2E-8F5E-052E88D17714}"/>
          </ac:inkMkLst>
        </pc:inkChg>
        <pc:inkChg chg="add del">
          <ac:chgData name="仁園 呂" userId="eef67f80-1e14-4c90-a22b-aad4575b3ef9" providerId="ADAL" clId="{9A49C251-DF4E-4AE5-B3D8-6CC2431CFFC3}" dt="2020-05-11T08:54:32.737" v="8883"/>
          <ac:inkMkLst>
            <pc:docMk/>
            <pc:sldMk cId="0" sldId="327"/>
            <ac:inkMk id="102" creationId="{6DC1B056-259E-435C-81AE-9C39DCE5A735}"/>
          </ac:inkMkLst>
        </pc:inkChg>
        <pc:inkChg chg="add del mod">
          <ac:chgData name="仁園 呂" userId="eef67f80-1e14-4c90-a22b-aad4575b3ef9" providerId="ADAL" clId="{9A49C251-DF4E-4AE5-B3D8-6CC2431CFFC3}" dt="2020-05-11T08:54:32.747" v="8895"/>
          <ac:inkMkLst>
            <pc:docMk/>
            <pc:sldMk cId="0" sldId="327"/>
            <ac:inkMk id="103" creationId="{2E572065-1B24-42FE-9EAC-10FF37524474}"/>
          </ac:inkMkLst>
        </pc:inkChg>
        <pc:inkChg chg="add del mod">
          <ac:chgData name="仁園 呂" userId="eef67f80-1e14-4c90-a22b-aad4575b3ef9" providerId="ADAL" clId="{9A49C251-DF4E-4AE5-B3D8-6CC2431CFFC3}" dt="2020-05-11T08:54:32.744" v="8891"/>
          <ac:inkMkLst>
            <pc:docMk/>
            <pc:sldMk cId="0" sldId="327"/>
            <ac:inkMk id="104" creationId="{020B73FA-787F-449B-8150-AF5CC18ADE99}"/>
          </ac:inkMkLst>
        </pc:inkChg>
        <pc:inkChg chg="add del mod">
          <ac:chgData name="仁園 呂" userId="eef67f80-1e14-4c90-a22b-aad4575b3ef9" providerId="ADAL" clId="{9A49C251-DF4E-4AE5-B3D8-6CC2431CFFC3}" dt="2020-05-11T08:54:32.743" v="8889"/>
          <ac:inkMkLst>
            <pc:docMk/>
            <pc:sldMk cId="0" sldId="327"/>
            <ac:inkMk id="105" creationId="{063D6E06-82AB-4462-BC68-BC459193530A}"/>
          </ac:inkMkLst>
        </pc:inkChg>
        <pc:inkChg chg="add del mod">
          <ac:chgData name="仁園 呂" userId="eef67f80-1e14-4c90-a22b-aad4575b3ef9" providerId="ADAL" clId="{9A49C251-DF4E-4AE5-B3D8-6CC2431CFFC3}" dt="2020-05-11T08:54:32.737" v="8882"/>
          <ac:inkMkLst>
            <pc:docMk/>
            <pc:sldMk cId="0" sldId="327"/>
            <ac:inkMk id="108" creationId="{A3E3419A-19FC-4774-AAB4-B79127C3B7A0}"/>
          </ac:inkMkLst>
        </pc:inkChg>
        <pc:inkChg chg="add del mod">
          <ac:chgData name="仁園 呂" userId="eef67f80-1e14-4c90-a22b-aad4575b3ef9" providerId="ADAL" clId="{9A49C251-DF4E-4AE5-B3D8-6CC2431CFFC3}" dt="2020-05-11T08:54:32.738" v="8884"/>
          <ac:inkMkLst>
            <pc:docMk/>
            <pc:sldMk cId="0" sldId="327"/>
            <ac:inkMk id="109" creationId="{23FA0246-C74F-4B7E-ADD4-EFE3FAEE38A3}"/>
          </ac:inkMkLst>
        </pc:inkChg>
        <pc:inkChg chg="add del mod">
          <ac:chgData name="仁園 呂" userId="eef67f80-1e14-4c90-a22b-aad4575b3ef9" providerId="ADAL" clId="{9A49C251-DF4E-4AE5-B3D8-6CC2431CFFC3}" dt="2020-05-11T08:54:39.187" v="8907"/>
          <ac:inkMkLst>
            <pc:docMk/>
            <pc:sldMk cId="0" sldId="327"/>
            <ac:inkMk id="111" creationId="{4C65A0AD-6E38-410F-BDD0-5D7BD8922DE0}"/>
          </ac:inkMkLst>
        </pc:inkChg>
        <pc:inkChg chg="add del mod">
          <ac:chgData name="仁園 呂" userId="eef67f80-1e14-4c90-a22b-aad4575b3ef9" providerId="ADAL" clId="{9A49C251-DF4E-4AE5-B3D8-6CC2431CFFC3}" dt="2020-05-11T08:54:39.188" v="8909"/>
          <ac:inkMkLst>
            <pc:docMk/>
            <pc:sldMk cId="0" sldId="327"/>
            <ac:inkMk id="112" creationId="{303558B6-E802-4E78-82A6-AB6E13A4DE2A}"/>
          </ac:inkMkLst>
        </pc:inkChg>
        <pc:inkChg chg="add del mod">
          <ac:chgData name="仁園 呂" userId="eef67f80-1e14-4c90-a22b-aad4575b3ef9" providerId="ADAL" clId="{9A49C251-DF4E-4AE5-B3D8-6CC2431CFFC3}" dt="2020-05-11T08:54:39.187" v="8908"/>
          <ac:inkMkLst>
            <pc:docMk/>
            <pc:sldMk cId="0" sldId="327"/>
            <ac:inkMk id="113" creationId="{0D4B8896-422D-47B6-805E-1123C9BCB4DD}"/>
          </ac:inkMkLst>
        </pc:inkChg>
        <pc:inkChg chg="add del mod">
          <ac:chgData name="仁園 呂" userId="eef67f80-1e14-4c90-a22b-aad4575b3ef9" providerId="ADAL" clId="{9A49C251-DF4E-4AE5-B3D8-6CC2431CFFC3}" dt="2020-05-11T08:54:39.187" v="8906"/>
          <ac:inkMkLst>
            <pc:docMk/>
            <pc:sldMk cId="0" sldId="327"/>
            <ac:inkMk id="114" creationId="{4BB3801A-26B6-49D4-B4B2-998E41B4D250}"/>
          </ac:inkMkLst>
        </pc:inkChg>
        <pc:inkChg chg="add del mod">
          <ac:chgData name="仁園 呂" userId="eef67f80-1e14-4c90-a22b-aad4575b3ef9" providerId="ADAL" clId="{9A49C251-DF4E-4AE5-B3D8-6CC2431CFFC3}" dt="2020-05-11T08:54:39.188" v="8910"/>
          <ac:inkMkLst>
            <pc:docMk/>
            <pc:sldMk cId="0" sldId="327"/>
            <ac:inkMk id="115" creationId="{A1B6F853-DB5A-44AB-B8D1-31B5C1352D8A}"/>
          </ac:inkMkLst>
        </pc:inkChg>
        <pc:inkChg chg="add mod">
          <ac:chgData name="仁園 呂" userId="eef67f80-1e14-4c90-a22b-aad4575b3ef9" providerId="ADAL" clId="{9A49C251-DF4E-4AE5-B3D8-6CC2431CFFC3}" dt="2020-05-11T08:54:45.696" v="8920"/>
          <ac:inkMkLst>
            <pc:docMk/>
            <pc:sldMk cId="0" sldId="327"/>
            <ac:inkMk id="117" creationId="{1A3ADE45-E635-4FE0-997F-C20782C45360}"/>
          </ac:inkMkLst>
        </pc:inkChg>
        <pc:inkChg chg="add mod">
          <ac:chgData name="仁園 呂" userId="eef67f80-1e14-4c90-a22b-aad4575b3ef9" providerId="ADAL" clId="{9A49C251-DF4E-4AE5-B3D8-6CC2431CFFC3}" dt="2020-05-11T08:54:45.696" v="8920"/>
          <ac:inkMkLst>
            <pc:docMk/>
            <pc:sldMk cId="0" sldId="327"/>
            <ac:inkMk id="118" creationId="{BB9D89BB-75EF-4FE8-93A7-1058FBE0409D}"/>
          </ac:inkMkLst>
        </pc:inkChg>
        <pc:inkChg chg="add mod">
          <ac:chgData name="仁園 呂" userId="eef67f80-1e14-4c90-a22b-aad4575b3ef9" providerId="ADAL" clId="{9A49C251-DF4E-4AE5-B3D8-6CC2431CFFC3}" dt="2020-05-11T08:54:45.696" v="8920"/>
          <ac:inkMkLst>
            <pc:docMk/>
            <pc:sldMk cId="0" sldId="327"/>
            <ac:inkMk id="119" creationId="{0637CBA0-E9D2-4B40-A188-5EB11B9E7D7F}"/>
          </ac:inkMkLst>
        </pc:inkChg>
        <pc:inkChg chg="add mod">
          <ac:chgData name="仁園 呂" userId="eef67f80-1e14-4c90-a22b-aad4575b3ef9" providerId="ADAL" clId="{9A49C251-DF4E-4AE5-B3D8-6CC2431CFFC3}" dt="2020-05-11T08:54:45.696" v="8920"/>
          <ac:inkMkLst>
            <pc:docMk/>
            <pc:sldMk cId="0" sldId="327"/>
            <ac:inkMk id="120" creationId="{666A8E36-1F23-46B6-8274-166EDB36D567}"/>
          </ac:inkMkLst>
        </pc:inkChg>
        <pc:inkChg chg="add mod">
          <ac:chgData name="仁園 呂" userId="eef67f80-1e14-4c90-a22b-aad4575b3ef9" providerId="ADAL" clId="{9A49C251-DF4E-4AE5-B3D8-6CC2431CFFC3}" dt="2020-05-11T08:54:45.696" v="8920"/>
          <ac:inkMkLst>
            <pc:docMk/>
            <pc:sldMk cId="0" sldId="327"/>
            <ac:inkMk id="121" creationId="{9F4F0918-ECB9-4778-A7CC-7A6BD5DA0B64}"/>
          </ac:inkMkLst>
        </pc:inkChg>
        <pc:inkChg chg="add mod">
          <ac:chgData name="仁園 呂" userId="eef67f80-1e14-4c90-a22b-aad4575b3ef9" providerId="ADAL" clId="{9A49C251-DF4E-4AE5-B3D8-6CC2431CFFC3}" dt="2020-05-11T08:54:45.696" v="8920"/>
          <ac:inkMkLst>
            <pc:docMk/>
            <pc:sldMk cId="0" sldId="327"/>
            <ac:inkMk id="122" creationId="{1F7F1641-F69B-46F7-8635-649BB398CF12}"/>
          </ac:inkMkLst>
        </pc:inkChg>
        <pc:inkChg chg="add mod">
          <ac:chgData name="仁園 呂" userId="eef67f80-1e14-4c90-a22b-aad4575b3ef9" providerId="ADAL" clId="{9A49C251-DF4E-4AE5-B3D8-6CC2431CFFC3}" dt="2020-05-11T08:54:45.696" v="8920"/>
          <ac:inkMkLst>
            <pc:docMk/>
            <pc:sldMk cId="0" sldId="327"/>
            <ac:inkMk id="123" creationId="{BC4F6E9A-A21E-4983-94D7-6EC77B979D93}"/>
          </ac:inkMkLst>
        </pc:inkChg>
        <pc:inkChg chg="add mod">
          <ac:chgData name="仁園 呂" userId="eef67f80-1e14-4c90-a22b-aad4575b3ef9" providerId="ADAL" clId="{9A49C251-DF4E-4AE5-B3D8-6CC2431CFFC3}" dt="2020-05-11T08:54:45.696" v="8920"/>
          <ac:inkMkLst>
            <pc:docMk/>
            <pc:sldMk cId="0" sldId="327"/>
            <ac:inkMk id="124" creationId="{2E5D28EF-D18E-4960-85DC-387427C919FD}"/>
          </ac:inkMkLst>
        </pc:inkChg>
        <pc:inkChg chg="add mod">
          <ac:chgData name="仁園 呂" userId="eef67f80-1e14-4c90-a22b-aad4575b3ef9" providerId="ADAL" clId="{9A49C251-DF4E-4AE5-B3D8-6CC2431CFFC3}" dt="2020-05-11T08:54:45.696" v="8920"/>
          <ac:inkMkLst>
            <pc:docMk/>
            <pc:sldMk cId="0" sldId="327"/>
            <ac:inkMk id="125" creationId="{755B5AD5-A612-4AAD-8D18-A4D1C3D1C280}"/>
          </ac:inkMkLst>
        </pc:inkChg>
        <pc:inkChg chg="add del mod">
          <ac:chgData name="仁園 呂" userId="eef67f80-1e14-4c90-a22b-aad4575b3ef9" providerId="ADAL" clId="{9A49C251-DF4E-4AE5-B3D8-6CC2431CFFC3}" dt="2020-05-11T08:55:24.437" v="8956"/>
          <ac:inkMkLst>
            <pc:docMk/>
            <pc:sldMk cId="0" sldId="327"/>
            <ac:inkMk id="127" creationId="{34EABBE8-CE22-4217-A343-F8C08B7C6726}"/>
          </ac:inkMkLst>
        </pc:inkChg>
        <pc:inkChg chg="add del mod">
          <ac:chgData name="仁園 呂" userId="eef67f80-1e14-4c90-a22b-aad4575b3ef9" providerId="ADAL" clId="{9A49C251-DF4E-4AE5-B3D8-6CC2431CFFC3}" dt="2020-05-11T08:55:24.435" v="8950"/>
          <ac:inkMkLst>
            <pc:docMk/>
            <pc:sldMk cId="0" sldId="327"/>
            <ac:inkMk id="128" creationId="{BE1D2CDF-6861-4379-81A7-CBA9759897D7}"/>
          </ac:inkMkLst>
        </pc:inkChg>
        <pc:inkChg chg="add del mod">
          <ac:chgData name="仁園 呂" userId="eef67f80-1e14-4c90-a22b-aad4575b3ef9" providerId="ADAL" clId="{9A49C251-DF4E-4AE5-B3D8-6CC2431CFFC3}" dt="2020-05-11T08:55:24.438" v="8960"/>
          <ac:inkMkLst>
            <pc:docMk/>
            <pc:sldMk cId="0" sldId="327"/>
            <ac:inkMk id="129" creationId="{52D2350E-D1E1-42F2-A782-6B9948F0F443}"/>
          </ac:inkMkLst>
        </pc:inkChg>
        <pc:inkChg chg="add del mod">
          <ac:chgData name="仁園 呂" userId="eef67f80-1e14-4c90-a22b-aad4575b3ef9" providerId="ADAL" clId="{9A49C251-DF4E-4AE5-B3D8-6CC2431CFFC3}" dt="2020-05-11T08:55:24.436" v="8952"/>
          <ac:inkMkLst>
            <pc:docMk/>
            <pc:sldMk cId="0" sldId="327"/>
            <ac:inkMk id="130" creationId="{F404BA07-2755-42FF-B7F7-027E8623EF93}"/>
          </ac:inkMkLst>
        </pc:inkChg>
        <pc:inkChg chg="add del mod">
          <ac:chgData name="仁園 呂" userId="eef67f80-1e14-4c90-a22b-aad4575b3ef9" providerId="ADAL" clId="{9A49C251-DF4E-4AE5-B3D8-6CC2431CFFC3}" dt="2020-05-11T08:55:24.440" v="8970"/>
          <ac:inkMkLst>
            <pc:docMk/>
            <pc:sldMk cId="0" sldId="327"/>
            <ac:inkMk id="132" creationId="{4FEB8E85-A91A-46F9-8365-1614E879B332}"/>
          </ac:inkMkLst>
        </pc:inkChg>
        <pc:inkChg chg="add del mod">
          <ac:chgData name="仁園 呂" userId="eef67f80-1e14-4c90-a22b-aad4575b3ef9" providerId="ADAL" clId="{9A49C251-DF4E-4AE5-B3D8-6CC2431CFFC3}" dt="2020-05-11T08:55:24.436" v="8954"/>
          <ac:inkMkLst>
            <pc:docMk/>
            <pc:sldMk cId="0" sldId="327"/>
            <ac:inkMk id="133" creationId="{03C7813B-2F71-4B6E-966A-C72A072B9894}"/>
          </ac:inkMkLst>
        </pc:inkChg>
        <pc:inkChg chg="add del mod">
          <ac:chgData name="仁園 呂" userId="eef67f80-1e14-4c90-a22b-aad4575b3ef9" providerId="ADAL" clId="{9A49C251-DF4E-4AE5-B3D8-6CC2431CFFC3}" dt="2020-05-11T08:55:24.438" v="8962"/>
          <ac:inkMkLst>
            <pc:docMk/>
            <pc:sldMk cId="0" sldId="327"/>
            <ac:inkMk id="134" creationId="{5D3F529E-A892-4CD9-AF4B-A5FDCE6F60E9}"/>
          </ac:inkMkLst>
        </pc:inkChg>
        <pc:inkChg chg="add del mod">
          <ac:chgData name="仁園 呂" userId="eef67f80-1e14-4c90-a22b-aad4575b3ef9" providerId="ADAL" clId="{9A49C251-DF4E-4AE5-B3D8-6CC2431CFFC3}" dt="2020-05-11T08:55:24.440" v="8971"/>
          <ac:inkMkLst>
            <pc:docMk/>
            <pc:sldMk cId="0" sldId="327"/>
            <ac:inkMk id="136" creationId="{9DD8269E-964C-4E47-BCA7-CE61DF85CABD}"/>
          </ac:inkMkLst>
        </pc:inkChg>
        <pc:inkChg chg="add del mod">
          <ac:chgData name="仁園 呂" userId="eef67f80-1e14-4c90-a22b-aad4575b3ef9" providerId="ADAL" clId="{9A49C251-DF4E-4AE5-B3D8-6CC2431CFFC3}" dt="2020-05-11T08:55:24.439" v="8965"/>
          <ac:inkMkLst>
            <pc:docMk/>
            <pc:sldMk cId="0" sldId="327"/>
            <ac:inkMk id="137" creationId="{FADD8729-CA69-4BE0-BB43-71D4BED7F2E8}"/>
          </ac:inkMkLst>
        </pc:inkChg>
        <pc:inkChg chg="add del mod">
          <ac:chgData name="仁園 呂" userId="eef67f80-1e14-4c90-a22b-aad4575b3ef9" providerId="ADAL" clId="{9A49C251-DF4E-4AE5-B3D8-6CC2431CFFC3}" dt="2020-05-11T08:55:24.438" v="8961"/>
          <ac:inkMkLst>
            <pc:docMk/>
            <pc:sldMk cId="0" sldId="327"/>
            <ac:inkMk id="139" creationId="{BC970D6E-87A7-40F6-A141-4763E3605D24}"/>
          </ac:inkMkLst>
        </pc:inkChg>
        <pc:inkChg chg="add del mod">
          <ac:chgData name="仁園 呂" userId="eef67f80-1e14-4c90-a22b-aad4575b3ef9" providerId="ADAL" clId="{9A49C251-DF4E-4AE5-B3D8-6CC2431CFFC3}" dt="2020-05-11T08:55:24.440" v="8972"/>
          <ac:inkMkLst>
            <pc:docMk/>
            <pc:sldMk cId="0" sldId="327"/>
            <ac:inkMk id="140" creationId="{2A12215F-E4DA-4AFF-A7A6-C12EC79D1937}"/>
          </ac:inkMkLst>
        </pc:inkChg>
        <pc:inkChg chg="add del mod">
          <ac:chgData name="仁園 呂" userId="eef67f80-1e14-4c90-a22b-aad4575b3ef9" providerId="ADAL" clId="{9A49C251-DF4E-4AE5-B3D8-6CC2431CFFC3}" dt="2020-05-11T08:55:24.436" v="8953"/>
          <ac:inkMkLst>
            <pc:docMk/>
            <pc:sldMk cId="0" sldId="327"/>
            <ac:inkMk id="141" creationId="{74366049-DB67-4AD3-87B3-BFD35D217208}"/>
          </ac:inkMkLst>
        </pc:inkChg>
        <pc:inkChg chg="add del mod">
          <ac:chgData name="仁園 呂" userId="eef67f80-1e14-4c90-a22b-aad4575b3ef9" providerId="ADAL" clId="{9A49C251-DF4E-4AE5-B3D8-6CC2431CFFC3}" dt="2020-05-11T08:55:24.436" v="8955"/>
          <ac:inkMkLst>
            <pc:docMk/>
            <pc:sldMk cId="0" sldId="327"/>
            <ac:inkMk id="142" creationId="{DF19D1FC-590D-49F8-AAF6-5DC42E36166D}"/>
          </ac:inkMkLst>
        </pc:inkChg>
        <pc:inkChg chg="add del mod">
          <ac:chgData name="仁園 呂" userId="eef67f80-1e14-4c90-a22b-aad4575b3ef9" providerId="ADAL" clId="{9A49C251-DF4E-4AE5-B3D8-6CC2431CFFC3}" dt="2020-05-11T08:55:24.441" v="8973"/>
          <ac:inkMkLst>
            <pc:docMk/>
            <pc:sldMk cId="0" sldId="327"/>
            <ac:inkMk id="143" creationId="{5B12082E-D8F8-4BB8-A20B-B7228AEBEDA8}"/>
          </ac:inkMkLst>
        </pc:inkChg>
        <pc:inkChg chg="add del mod">
          <ac:chgData name="仁園 呂" userId="eef67f80-1e14-4c90-a22b-aad4575b3ef9" providerId="ADAL" clId="{9A49C251-DF4E-4AE5-B3D8-6CC2431CFFC3}" dt="2020-05-11T08:55:24.439" v="8966"/>
          <ac:inkMkLst>
            <pc:docMk/>
            <pc:sldMk cId="0" sldId="327"/>
            <ac:inkMk id="144" creationId="{F75E33DB-7232-4D38-9BE8-25CABFC2EF0E}"/>
          </ac:inkMkLst>
        </pc:inkChg>
        <pc:inkChg chg="add del mod">
          <ac:chgData name="仁園 呂" userId="eef67f80-1e14-4c90-a22b-aad4575b3ef9" providerId="ADAL" clId="{9A49C251-DF4E-4AE5-B3D8-6CC2431CFFC3}" dt="2020-05-11T08:55:24.437" v="8957"/>
          <ac:inkMkLst>
            <pc:docMk/>
            <pc:sldMk cId="0" sldId="327"/>
            <ac:inkMk id="145" creationId="{12E8FF33-C1E7-4FAE-BF51-E4C983ADD509}"/>
          </ac:inkMkLst>
        </pc:inkChg>
        <pc:inkChg chg="add del mod">
          <ac:chgData name="仁園 呂" userId="eef67f80-1e14-4c90-a22b-aad4575b3ef9" providerId="ADAL" clId="{9A49C251-DF4E-4AE5-B3D8-6CC2431CFFC3}" dt="2020-05-11T08:55:24.441" v="8974"/>
          <ac:inkMkLst>
            <pc:docMk/>
            <pc:sldMk cId="0" sldId="327"/>
            <ac:inkMk id="146" creationId="{2F27F24E-B13B-496B-80A4-B82057AA7845}"/>
          </ac:inkMkLst>
        </pc:inkChg>
        <pc:inkChg chg="add del mod">
          <ac:chgData name="仁園 呂" userId="eef67f80-1e14-4c90-a22b-aad4575b3ef9" providerId="ADAL" clId="{9A49C251-DF4E-4AE5-B3D8-6CC2431CFFC3}" dt="2020-05-11T08:55:24.437" v="8959"/>
          <ac:inkMkLst>
            <pc:docMk/>
            <pc:sldMk cId="0" sldId="327"/>
            <ac:inkMk id="150" creationId="{695A06B0-0CAA-4D86-861C-5762C45FD8B7}"/>
          </ac:inkMkLst>
        </pc:inkChg>
        <pc:inkChg chg="add del mod">
          <ac:chgData name="仁園 呂" userId="eef67f80-1e14-4c90-a22b-aad4575b3ef9" providerId="ADAL" clId="{9A49C251-DF4E-4AE5-B3D8-6CC2431CFFC3}" dt="2020-05-11T08:55:24.438" v="8963"/>
          <ac:inkMkLst>
            <pc:docMk/>
            <pc:sldMk cId="0" sldId="327"/>
            <ac:inkMk id="151" creationId="{5517D172-CD4D-4AC1-892D-66DEB7831FFF}"/>
          </ac:inkMkLst>
        </pc:inkChg>
        <pc:inkChg chg="add del mod">
          <ac:chgData name="仁園 呂" userId="eef67f80-1e14-4c90-a22b-aad4575b3ef9" providerId="ADAL" clId="{9A49C251-DF4E-4AE5-B3D8-6CC2431CFFC3}" dt="2020-05-11T08:55:24.441" v="8975"/>
          <ac:inkMkLst>
            <pc:docMk/>
            <pc:sldMk cId="0" sldId="327"/>
            <ac:inkMk id="152" creationId="{FDCD0EE6-1AD5-4876-B355-F8884154A681}"/>
          </ac:inkMkLst>
        </pc:inkChg>
        <pc:inkChg chg="add del mod">
          <ac:chgData name="仁園 呂" userId="eef67f80-1e14-4c90-a22b-aad4575b3ef9" providerId="ADAL" clId="{9A49C251-DF4E-4AE5-B3D8-6CC2431CFFC3}" dt="2020-05-11T08:55:24.435" v="8951"/>
          <ac:inkMkLst>
            <pc:docMk/>
            <pc:sldMk cId="0" sldId="327"/>
            <ac:inkMk id="153" creationId="{55697C74-0F55-4632-8964-9299D78D6F51}"/>
          </ac:inkMkLst>
        </pc:inkChg>
        <pc:inkChg chg="add del mod">
          <ac:chgData name="仁園 呂" userId="eef67f80-1e14-4c90-a22b-aad4575b3ef9" providerId="ADAL" clId="{9A49C251-DF4E-4AE5-B3D8-6CC2431CFFC3}" dt="2020-05-11T08:55:24.437" v="8958"/>
          <ac:inkMkLst>
            <pc:docMk/>
            <pc:sldMk cId="0" sldId="327"/>
            <ac:inkMk id="154" creationId="{1729C9BE-21A7-4AB4-B28B-ED183F6E0DE4}"/>
          </ac:inkMkLst>
        </pc:inkChg>
        <pc:inkChg chg="add del mod">
          <ac:chgData name="仁園 呂" userId="eef67f80-1e14-4c90-a22b-aad4575b3ef9" providerId="ADAL" clId="{9A49C251-DF4E-4AE5-B3D8-6CC2431CFFC3}" dt="2020-05-11T08:55:24.439" v="8968"/>
          <ac:inkMkLst>
            <pc:docMk/>
            <pc:sldMk cId="0" sldId="327"/>
            <ac:inkMk id="156" creationId="{8E5744E2-9499-4912-B799-39F779A39221}"/>
          </ac:inkMkLst>
        </pc:inkChg>
        <pc:inkChg chg="add mod">
          <ac:chgData name="仁園 呂" userId="eef67f80-1e14-4c90-a22b-aad4575b3ef9" providerId="ADAL" clId="{9A49C251-DF4E-4AE5-B3D8-6CC2431CFFC3}" dt="2020-05-11T08:55:30.477" v="8980"/>
          <ac:inkMkLst>
            <pc:docMk/>
            <pc:sldMk cId="0" sldId="327"/>
            <ac:inkMk id="158" creationId="{DED9A66B-F1E7-4231-9C1F-CB1558913373}"/>
          </ac:inkMkLst>
        </pc:inkChg>
        <pc:inkChg chg="add mod">
          <ac:chgData name="仁園 呂" userId="eef67f80-1e14-4c90-a22b-aad4575b3ef9" providerId="ADAL" clId="{9A49C251-DF4E-4AE5-B3D8-6CC2431CFFC3}" dt="2020-05-11T08:55:30.477" v="8980"/>
          <ac:inkMkLst>
            <pc:docMk/>
            <pc:sldMk cId="0" sldId="327"/>
            <ac:inkMk id="159" creationId="{1D392FD2-43EF-4188-A61D-F5BC1DB53332}"/>
          </ac:inkMkLst>
        </pc:inkChg>
        <pc:inkChg chg="add mod">
          <ac:chgData name="仁園 呂" userId="eef67f80-1e14-4c90-a22b-aad4575b3ef9" providerId="ADAL" clId="{9A49C251-DF4E-4AE5-B3D8-6CC2431CFFC3}" dt="2020-05-11T08:55:30.477" v="8980"/>
          <ac:inkMkLst>
            <pc:docMk/>
            <pc:sldMk cId="0" sldId="327"/>
            <ac:inkMk id="160" creationId="{010664A7-B247-46D7-8C3F-5C11CDA45BFD}"/>
          </ac:inkMkLst>
        </pc:inkChg>
        <pc:inkChg chg="add">
          <ac:chgData name="仁園 呂" userId="eef67f80-1e14-4c90-a22b-aad4575b3ef9" providerId="ADAL" clId="{9A49C251-DF4E-4AE5-B3D8-6CC2431CFFC3}" dt="2020-05-11T08:55:29.667" v="8979" actId="9405"/>
          <ac:inkMkLst>
            <pc:docMk/>
            <pc:sldMk cId="0" sldId="327"/>
            <ac:inkMk id="161" creationId="{D43AE59E-BCAC-45BF-A1BA-C9A87215C6F6}"/>
          </ac:inkMkLst>
        </pc:inkChg>
        <pc:inkChg chg="add mod">
          <ac:chgData name="仁園 呂" userId="eef67f80-1e14-4c90-a22b-aad4575b3ef9" providerId="ADAL" clId="{9A49C251-DF4E-4AE5-B3D8-6CC2431CFFC3}" dt="2020-05-11T08:56:05.608" v="9012"/>
          <ac:inkMkLst>
            <pc:docMk/>
            <pc:sldMk cId="0" sldId="327"/>
            <ac:inkMk id="163" creationId="{94E7308B-4F32-4E47-86F7-193C5A3FDFEF}"/>
          </ac:inkMkLst>
        </pc:inkChg>
        <pc:inkChg chg="add del mod">
          <ac:chgData name="仁園 呂" userId="eef67f80-1e14-4c90-a22b-aad4575b3ef9" providerId="ADAL" clId="{9A49C251-DF4E-4AE5-B3D8-6CC2431CFFC3}" dt="2020-05-11T08:56:05.605" v="9006"/>
          <ac:inkMkLst>
            <pc:docMk/>
            <pc:sldMk cId="0" sldId="327"/>
            <ac:inkMk id="164" creationId="{3B4886AB-2ADE-45A9-8795-BD34E916FE7F}"/>
          </ac:inkMkLst>
        </pc:inkChg>
        <pc:inkChg chg="add del mod">
          <ac:chgData name="仁園 呂" userId="eef67f80-1e14-4c90-a22b-aad4575b3ef9" providerId="ADAL" clId="{9A49C251-DF4E-4AE5-B3D8-6CC2431CFFC3}" dt="2020-05-11T08:56:05.606" v="9008"/>
          <ac:inkMkLst>
            <pc:docMk/>
            <pc:sldMk cId="0" sldId="327"/>
            <ac:inkMk id="165" creationId="{DE4A0264-B924-451C-9C0A-6C62595AC586}"/>
          </ac:inkMkLst>
        </pc:inkChg>
        <pc:inkChg chg="add del mod">
          <ac:chgData name="仁園 呂" userId="eef67f80-1e14-4c90-a22b-aad4575b3ef9" providerId="ADAL" clId="{9A49C251-DF4E-4AE5-B3D8-6CC2431CFFC3}" dt="2020-05-11T08:56:05.606" v="9007"/>
          <ac:inkMkLst>
            <pc:docMk/>
            <pc:sldMk cId="0" sldId="327"/>
            <ac:inkMk id="166" creationId="{2E22E017-6CF5-4149-AD79-8B4C2E4B20FE}"/>
          </ac:inkMkLst>
        </pc:inkChg>
        <pc:inkChg chg="add del mod">
          <ac:chgData name="仁園 呂" userId="eef67f80-1e14-4c90-a22b-aad4575b3ef9" providerId="ADAL" clId="{9A49C251-DF4E-4AE5-B3D8-6CC2431CFFC3}" dt="2020-05-11T08:55:37.972" v="8991"/>
          <ac:inkMkLst>
            <pc:docMk/>
            <pc:sldMk cId="0" sldId="327"/>
            <ac:inkMk id="167" creationId="{88B0194D-756A-4AF6-AD55-47E8692E06F4}"/>
          </ac:inkMkLst>
        </pc:inkChg>
        <pc:inkChg chg="add del mod">
          <ac:chgData name="仁園 呂" userId="eef67f80-1e14-4c90-a22b-aad4575b3ef9" providerId="ADAL" clId="{9A49C251-DF4E-4AE5-B3D8-6CC2431CFFC3}" dt="2020-05-11T08:55:37.972" v="8992"/>
          <ac:inkMkLst>
            <pc:docMk/>
            <pc:sldMk cId="0" sldId="327"/>
            <ac:inkMk id="168" creationId="{7D40CE66-CA27-4735-83EE-889F9D812B9E}"/>
          </ac:inkMkLst>
        </pc:inkChg>
        <pc:inkChg chg="add del mod">
          <ac:chgData name="仁園 呂" userId="eef67f80-1e14-4c90-a22b-aad4575b3ef9" providerId="ADAL" clId="{9A49C251-DF4E-4AE5-B3D8-6CC2431CFFC3}" dt="2020-05-11T08:55:37.971" v="8990"/>
          <ac:inkMkLst>
            <pc:docMk/>
            <pc:sldMk cId="0" sldId="327"/>
            <ac:inkMk id="169" creationId="{3935A7B2-FF1A-492E-9115-7363ABEFA33E}"/>
          </ac:inkMkLst>
        </pc:inkChg>
        <pc:inkChg chg="add del mod">
          <ac:chgData name="仁園 呂" userId="eef67f80-1e14-4c90-a22b-aad4575b3ef9" providerId="ADAL" clId="{9A49C251-DF4E-4AE5-B3D8-6CC2431CFFC3}" dt="2020-05-11T08:55:37.972" v="8993"/>
          <ac:inkMkLst>
            <pc:docMk/>
            <pc:sldMk cId="0" sldId="327"/>
            <ac:inkMk id="170" creationId="{61522015-E739-47EA-A871-80E809BC0232}"/>
          </ac:inkMkLst>
        </pc:inkChg>
        <pc:inkChg chg="add del mod">
          <ac:chgData name="仁園 呂" userId="eef67f80-1e14-4c90-a22b-aad4575b3ef9" providerId="ADAL" clId="{9A49C251-DF4E-4AE5-B3D8-6CC2431CFFC3}" dt="2020-05-11T08:56:05.607" v="9009"/>
          <ac:inkMkLst>
            <pc:docMk/>
            <pc:sldMk cId="0" sldId="327"/>
            <ac:inkMk id="172" creationId="{56101DCD-0C19-4795-9156-36F3809E533A}"/>
          </ac:inkMkLst>
        </pc:inkChg>
        <pc:inkChg chg="add del mod">
          <ac:chgData name="仁園 呂" userId="eef67f80-1e14-4c90-a22b-aad4575b3ef9" providerId="ADAL" clId="{9A49C251-DF4E-4AE5-B3D8-6CC2431CFFC3}" dt="2020-05-11T08:56:05.608" v="9012"/>
          <ac:inkMkLst>
            <pc:docMk/>
            <pc:sldMk cId="0" sldId="327"/>
            <ac:inkMk id="173" creationId="{E04ABFFD-12C0-4081-ADEC-38B18DF2F078}"/>
          </ac:inkMkLst>
        </pc:inkChg>
        <pc:inkChg chg="add del mod">
          <ac:chgData name="仁園 呂" userId="eef67f80-1e14-4c90-a22b-aad4575b3ef9" providerId="ADAL" clId="{9A49C251-DF4E-4AE5-B3D8-6CC2431CFFC3}" dt="2020-05-11T08:56:05.607" v="9010"/>
          <ac:inkMkLst>
            <pc:docMk/>
            <pc:sldMk cId="0" sldId="327"/>
            <ac:inkMk id="174" creationId="{64493A23-CAFD-4A4B-A71B-0AEE82770DD9}"/>
          </ac:inkMkLst>
        </pc:inkChg>
        <pc:inkChg chg="add mod">
          <ac:chgData name="仁園 呂" userId="eef67f80-1e14-4c90-a22b-aad4575b3ef9" providerId="ADAL" clId="{9A49C251-DF4E-4AE5-B3D8-6CC2431CFFC3}" dt="2020-05-11T08:55:58.365" v="9004"/>
          <ac:inkMkLst>
            <pc:docMk/>
            <pc:sldMk cId="0" sldId="327"/>
            <ac:inkMk id="176" creationId="{1617B0A5-2D5F-4C87-9D65-9FCADABD4A2F}"/>
          </ac:inkMkLst>
        </pc:inkChg>
        <pc:inkChg chg="add mod">
          <ac:chgData name="仁園 呂" userId="eef67f80-1e14-4c90-a22b-aad4575b3ef9" providerId="ADAL" clId="{9A49C251-DF4E-4AE5-B3D8-6CC2431CFFC3}" dt="2020-05-11T08:55:58.365" v="9004"/>
          <ac:inkMkLst>
            <pc:docMk/>
            <pc:sldMk cId="0" sldId="327"/>
            <ac:inkMk id="177" creationId="{257B9714-8E75-4FAE-A3CA-81447FCB2C0C}"/>
          </ac:inkMkLst>
        </pc:inkChg>
        <pc:inkChg chg="add mod">
          <ac:chgData name="仁園 呂" userId="eef67f80-1e14-4c90-a22b-aad4575b3ef9" providerId="ADAL" clId="{9A49C251-DF4E-4AE5-B3D8-6CC2431CFFC3}" dt="2020-05-11T08:55:58.365" v="9004"/>
          <ac:inkMkLst>
            <pc:docMk/>
            <pc:sldMk cId="0" sldId="327"/>
            <ac:inkMk id="178" creationId="{8EE5128E-8357-4599-B0C9-E17084B203E8}"/>
          </ac:inkMkLst>
        </pc:inkChg>
        <pc:inkChg chg="add mod">
          <ac:chgData name="仁園 呂" userId="eef67f80-1e14-4c90-a22b-aad4575b3ef9" providerId="ADAL" clId="{9A49C251-DF4E-4AE5-B3D8-6CC2431CFFC3}" dt="2020-05-11T08:55:58.365" v="9004"/>
          <ac:inkMkLst>
            <pc:docMk/>
            <pc:sldMk cId="0" sldId="327"/>
            <ac:inkMk id="179" creationId="{B04D0692-93BD-42B4-A943-D778FEDDC703}"/>
          </ac:inkMkLst>
        </pc:inkChg>
        <pc:inkChg chg="add mod">
          <ac:chgData name="仁園 呂" userId="eef67f80-1e14-4c90-a22b-aad4575b3ef9" providerId="ADAL" clId="{9A49C251-DF4E-4AE5-B3D8-6CC2431CFFC3}" dt="2020-05-11T08:55:58.365" v="9004"/>
          <ac:inkMkLst>
            <pc:docMk/>
            <pc:sldMk cId="0" sldId="327"/>
            <ac:inkMk id="180" creationId="{0F86307D-9FFE-4F9F-A50C-BAB5644299A8}"/>
          </ac:inkMkLst>
        </pc:inkChg>
        <pc:inkChg chg="add mod">
          <ac:chgData name="仁園 呂" userId="eef67f80-1e14-4c90-a22b-aad4575b3ef9" providerId="ADAL" clId="{9A49C251-DF4E-4AE5-B3D8-6CC2431CFFC3}" dt="2020-05-11T08:55:58.365" v="9004"/>
          <ac:inkMkLst>
            <pc:docMk/>
            <pc:sldMk cId="0" sldId="327"/>
            <ac:inkMk id="181" creationId="{3FD8ABB7-3FA8-4DF2-AFF6-9495569E4E7C}"/>
          </ac:inkMkLst>
        </pc:inkChg>
        <pc:inkChg chg="add del">
          <ac:chgData name="仁園 呂" userId="eef67f80-1e14-4c90-a22b-aad4575b3ef9" providerId="ADAL" clId="{9A49C251-DF4E-4AE5-B3D8-6CC2431CFFC3}" dt="2020-05-11T08:56:05.607" v="9011"/>
          <ac:inkMkLst>
            <pc:docMk/>
            <pc:sldMk cId="0" sldId="327"/>
            <ac:inkMk id="183" creationId="{9E0CCE01-2937-403B-AB0C-94F5BDD477DB}"/>
          </ac:inkMkLst>
        </pc:inkChg>
        <pc:inkChg chg="add mod">
          <ac:chgData name="仁園 呂" userId="eef67f80-1e14-4c90-a22b-aad4575b3ef9" providerId="ADAL" clId="{9A49C251-DF4E-4AE5-B3D8-6CC2431CFFC3}" dt="2020-05-11T08:56:12.673" v="9019"/>
          <ac:inkMkLst>
            <pc:docMk/>
            <pc:sldMk cId="0" sldId="327"/>
            <ac:inkMk id="184" creationId="{550B41BD-CCAC-4369-94FB-5BCB27478FB1}"/>
          </ac:inkMkLst>
        </pc:inkChg>
        <pc:inkChg chg="add mod">
          <ac:chgData name="仁園 呂" userId="eef67f80-1e14-4c90-a22b-aad4575b3ef9" providerId="ADAL" clId="{9A49C251-DF4E-4AE5-B3D8-6CC2431CFFC3}" dt="2020-05-11T08:56:12.673" v="9019"/>
          <ac:inkMkLst>
            <pc:docMk/>
            <pc:sldMk cId="0" sldId="327"/>
            <ac:inkMk id="185" creationId="{8BDA1AB1-53D2-40BB-AF91-983DF724350D}"/>
          </ac:inkMkLst>
        </pc:inkChg>
        <pc:inkChg chg="add mod">
          <ac:chgData name="仁園 呂" userId="eef67f80-1e14-4c90-a22b-aad4575b3ef9" providerId="ADAL" clId="{9A49C251-DF4E-4AE5-B3D8-6CC2431CFFC3}" dt="2020-05-11T08:56:12.673" v="9019"/>
          <ac:inkMkLst>
            <pc:docMk/>
            <pc:sldMk cId="0" sldId="327"/>
            <ac:inkMk id="186" creationId="{FCDC85D9-7469-4530-AAF2-328E5A24B7C3}"/>
          </ac:inkMkLst>
        </pc:inkChg>
        <pc:inkChg chg="add mod">
          <ac:chgData name="仁園 呂" userId="eef67f80-1e14-4c90-a22b-aad4575b3ef9" providerId="ADAL" clId="{9A49C251-DF4E-4AE5-B3D8-6CC2431CFFC3}" dt="2020-05-11T08:56:12.673" v="9019"/>
          <ac:inkMkLst>
            <pc:docMk/>
            <pc:sldMk cId="0" sldId="327"/>
            <ac:inkMk id="187" creationId="{6FAF08DC-AEF8-4222-9631-BF48873B8E49}"/>
          </ac:inkMkLst>
        </pc:inkChg>
        <pc:inkChg chg="add mod">
          <ac:chgData name="仁園 呂" userId="eef67f80-1e14-4c90-a22b-aad4575b3ef9" providerId="ADAL" clId="{9A49C251-DF4E-4AE5-B3D8-6CC2431CFFC3}" dt="2020-05-11T08:56:12.673" v="9019"/>
          <ac:inkMkLst>
            <pc:docMk/>
            <pc:sldMk cId="0" sldId="327"/>
            <ac:inkMk id="188" creationId="{8595E921-A716-4BA1-AC86-B6A74069FF38}"/>
          </ac:inkMkLst>
        </pc:inkChg>
        <pc:inkChg chg="add mod">
          <ac:chgData name="仁園 呂" userId="eef67f80-1e14-4c90-a22b-aad4575b3ef9" providerId="ADAL" clId="{9A49C251-DF4E-4AE5-B3D8-6CC2431CFFC3}" dt="2020-05-11T08:56:12.673" v="9019"/>
          <ac:inkMkLst>
            <pc:docMk/>
            <pc:sldMk cId="0" sldId="327"/>
            <ac:inkMk id="189" creationId="{EA9DDBF4-5218-4765-BA42-E009F66BE1BB}"/>
          </ac:inkMkLst>
        </pc:inkChg>
        <pc:inkChg chg="add mod">
          <ac:chgData name="仁園 呂" userId="eef67f80-1e14-4c90-a22b-aad4575b3ef9" providerId="ADAL" clId="{9A49C251-DF4E-4AE5-B3D8-6CC2431CFFC3}" dt="2020-05-11T08:56:27.704" v="9026"/>
          <ac:inkMkLst>
            <pc:docMk/>
            <pc:sldMk cId="0" sldId="327"/>
            <ac:inkMk id="191" creationId="{EA2FE42F-916E-4362-9349-E64B8BC43B7E}"/>
          </ac:inkMkLst>
        </pc:inkChg>
        <pc:inkChg chg="add mod">
          <ac:chgData name="仁園 呂" userId="eef67f80-1e14-4c90-a22b-aad4575b3ef9" providerId="ADAL" clId="{9A49C251-DF4E-4AE5-B3D8-6CC2431CFFC3}" dt="2020-05-11T08:56:27.704" v="9026"/>
          <ac:inkMkLst>
            <pc:docMk/>
            <pc:sldMk cId="0" sldId="327"/>
            <ac:inkMk id="192" creationId="{B501C7D4-146D-4436-9A41-2DAB153EE120}"/>
          </ac:inkMkLst>
        </pc:inkChg>
        <pc:inkChg chg="add mod">
          <ac:chgData name="仁園 呂" userId="eef67f80-1e14-4c90-a22b-aad4575b3ef9" providerId="ADAL" clId="{9A49C251-DF4E-4AE5-B3D8-6CC2431CFFC3}" dt="2020-05-11T08:56:27.704" v="9026"/>
          <ac:inkMkLst>
            <pc:docMk/>
            <pc:sldMk cId="0" sldId="327"/>
            <ac:inkMk id="193" creationId="{F30095C3-42A5-4928-8058-1E74D42DDF0A}"/>
          </ac:inkMkLst>
        </pc:inkChg>
        <pc:inkChg chg="add mod">
          <ac:chgData name="仁園 呂" userId="eef67f80-1e14-4c90-a22b-aad4575b3ef9" providerId="ADAL" clId="{9A49C251-DF4E-4AE5-B3D8-6CC2431CFFC3}" dt="2020-05-11T08:56:27.704" v="9026"/>
          <ac:inkMkLst>
            <pc:docMk/>
            <pc:sldMk cId="0" sldId="327"/>
            <ac:inkMk id="195" creationId="{1E00FB4A-5173-47C6-B038-A52847ED8ACB}"/>
          </ac:inkMkLst>
        </pc:inkChg>
        <pc:inkChg chg="add mod">
          <ac:chgData name="仁園 呂" userId="eef67f80-1e14-4c90-a22b-aad4575b3ef9" providerId="ADAL" clId="{9A49C251-DF4E-4AE5-B3D8-6CC2431CFFC3}" dt="2020-05-11T08:56:27.704" v="9026"/>
          <ac:inkMkLst>
            <pc:docMk/>
            <pc:sldMk cId="0" sldId="327"/>
            <ac:inkMk id="196" creationId="{8C47F86A-A59B-4E0F-8E68-2D30BEE25079}"/>
          </ac:inkMkLst>
        </pc:inkChg>
        <pc:inkChg chg="add mod">
          <ac:chgData name="仁園 呂" userId="eef67f80-1e14-4c90-a22b-aad4575b3ef9" providerId="ADAL" clId="{9A49C251-DF4E-4AE5-B3D8-6CC2431CFFC3}" dt="2020-05-11T08:57:07.955" v="9039"/>
          <ac:inkMkLst>
            <pc:docMk/>
            <pc:sldMk cId="0" sldId="327"/>
            <ac:inkMk id="198" creationId="{B2C6A19D-DBF8-45E0-A134-8CDEB2758244}"/>
          </ac:inkMkLst>
        </pc:inkChg>
        <pc:inkChg chg="add mod">
          <ac:chgData name="仁園 呂" userId="eef67f80-1e14-4c90-a22b-aad4575b3ef9" providerId="ADAL" clId="{9A49C251-DF4E-4AE5-B3D8-6CC2431CFFC3}" dt="2020-05-11T08:57:07.955" v="9039"/>
          <ac:inkMkLst>
            <pc:docMk/>
            <pc:sldMk cId="0" sldId="327"/>
            <ac:inkMk id="199" creationId="{A89BC704-4C43-422F-A5C5-690F907FECF6}"/>
          </ac:inkMkLst>
        </pc:inkChg>
        <pc:inkChg chg="add mod">
          <ac:chgData name="仁園 呂" userId="eef67f80-1e14-4c90-a22b-aad4575b3ef9" providerId="ADAL" clId="{9A49C251-DF4E-4AE5-B3D8-6CC2431CFFC3}" dt="2020-05-11T08:57:07.955" v="9039"/>
          <ac:inkMkLst>
            <pc:docMk/>
            <pc:sldMk cId="0" sldId="327"/>
            <ac:inkMk id="200" creationId="{B3A382CF-9894-47C5-A6ED-6A12B8FB5ED0}"/>
          </ac:inkMkLst>
        </pc:inkChg>
        <pc:inkChg chg="add mod">
          <ac:chgData name="仁園 呂" userId="eef67f80-1e14-4c90-a22b-aad4575b3ef9" providerId="ADAL" clId="{9A49C251-DF4E-4AE5-B3D8-6CC2431CFFC3}" dt="2020-05-11T08:57:07.955" v="9039"/>
          <ac:inkMkLst>
            <pc:docMk/>
            <pc:sldMk cId="0" sldId="327"/>
            <ac:inkMk id="201" creationId="{7294ED27-F596-4696-A047-72CD6AA730AF}"/>
          </ac:inkMkLst>
        </pc:inkChg>
        <pc:inkChg chg="add mod">
          <ac:chgData name="仁園 呂" userId="eef67f80-1e14-4c90-a22b-aad4575b3ef9" providerId="ADAL" clId="{9A49C251-DF4E-4AE5-B3D8-6CC2431CFFC3}" dt="2020-05-11T08:57:07.955" v="9039"/>
          <ac:inkMkLst>
            <pc:docMk/>
            <pc:sldMk cId="0" sldId="327"/>
            <ac:inkMk id="202" creationId="{D0574810-F359-4B03-A7BD-BF07D231C77F}"/>
          </ac:inkMkLst>
        </pc:inkChg>
        <pc:inkChg chg="add mod">
          <ac:chgData name="仁園 呂" userId="eef67f80-1e14-4c90-a22b-aad4575b3ef9" providerId="ADAL" clId="{9A49C251-DF4E-4AE5-B3D8-6CC2431CFFC3}" dt="2020-05-11T08:57:07.955" v="9039"/>
          <ac:inkMkLst>
            <pc:docMk/>
            <pc:sldMk cId="0" sldId="327"/>
            <ac:inkMk id="203" creationId="{E0FA2952-DB27-47C4-8128-82BE64A0329E}"/>
          </ac:inkMkLst>
        </pc:inkChg>
        <pc:inkChg chg="add mod">
          <ac:chgData name="仁園 呂" userId="eef67f80-1e14-4c90-a22b-aad4575b3ef9" providerId="ADAL" clId="{9A49C251-DF4E-4AE5-B3D8-6CC2431CFFC3}" dt="2020-05-11T08:57:07.955" v="9039"/>
          <ac:inkMkLst>
            <pc:docMk/>
            <pc:sldMk cId="0" sldId="327"/>
            <ac:inkMk id="204" creationId="{3D01E9C6-2F90-47F8-99D4-398B3A6C29A3}"/>
          </ac:inkMkLst>
        </pc:inkChg>
        <pc:inkChg chg="add mod">
          <ac:chgData name="仁園 呂" userId="eef67f80-1e14-4c90-a22b-aad4575b3ef9" providerId="ADAL" clId="{9A49C251-DF4E-4AE5-B3D8-6CC2431CFFC3}" dt="2020-05-11T08:57:07.955" v="9039"/>
          <ac:inkMkLst>
            <pc:docMk/>
            <pc:sldMk cId="0" sldId="327"/>
            <ac:inkMk id="205" creationId="{AD016F90-4B95-4272-883F-19FB596AC2A5}"/>
          </ac:inkMkLst>
        </pc:inkChg>
        <pc:inkChg chg="add mod">
          <ac:chgData name="仁園 呂" userId="eef67f80-1e14-4c90-a22b-aad4575b3ef9" providerId="ADAL" clId="{9A49C251-DF4E-4AE5-B3D8-6CC2431CFFC3}" dt="2020-05-11T08:57:07.955" v="9039"/>
          <ac:inkMkLst>
            <pc:docMk/>
            <pc:sldMk cId="0" sldId="327"/>
            <ac:inkMk id="206" creationId="{9B2E4F70-C2C2-4634-87B9-913366FA6FFC}"/>
          </ac:inkMkLst>
        </pc:inkChg>
        <pc:inkChg chg="add mod">
          <ac:chgData name="仁園 呂" userId="eef67f80-1e14-4c90-a22b-aad4575b3ef9" providerId="ADAL" clId="{9A49C251-DF4E-4AE5-B3D8-6CC2431CFFC3}" dt="2020-05-11T08:57:07.955" v="9039"/>
          <ac:inkMkLst>
            <pc:docMk/>
            <pc:sldMk cId="0" sldId="327"/>
            <ac:inkMk id="207" creationId="{73AA8579-99ED-407A-BA48-003B187FB422}"/>
          </ac:inkMkLst>
        </pc:inkChg>
        <pc:inkChg chg="add mod">
          <ac:chgData name="仁園 呂" userId="eef67f80-1e14-4c90-a22b-aad4575b3ef9" providerId="ADAL" clId="{9A49C251-DF4E-4AE5-B3D8-6CC2431CFFC3}" dt="2020-05-11T08:57:07.955" v="9039"/>
          <ac:inkMkLst>
            <pc:docMk/>
            <pc:sldMk cId="0" sldId="327"/>
            <ac:inkMk id="208" creationId="{2FDA24B6-808F-4F16-AC2D-FDD179A3336A}"/>
          </ac:inkMkLst>
        </pc:inkChg>
        <pc:inkChg chg="add mod">
          <ac:chgData name="仁園 呂" userId="eef67f80-1e14-4c90-a22b-aad4575b3ef9" providerId="ADAL" clId="{9A49C251-DF4E-4AE5-B3D8-6CC2431CFFC3}" dt="2020-05-11T08:57:07.955" v="9039"/>
          <ac:inkMkLst>
            <pc:docMk/>
            <pc:sldMk cId="0" sldId="327"/>
            <ac:inkMk id="209" creationId="{783FCDC5-D3FB-4B6F-B105-12823FFCF737}"/>
          </ac:inkMkLst>
        </pc:inkChg>
        <pc:inkChg chg="add">
          <ac:chgData name="仁園 呂" userId="eef67f80-1e14-4c90-a22b-aad4575b3ef9" providerId="ADAL" clId="{9A49C251-DF4E-4AE5-B3D8-6CC2431CFFC3}" dt="2020-05-11T08:57:08.717" v="9040" actId="9405"/>
          <ac:inkMkLst>
            <pc:docMk/>
            <pc:sldMk cId="0" sldId="327"/>
            <ac:inkMk id="211" creationId="{18785C6E-791C-4F4F-B6B2-A553C3404587}"/>
          </ac:inkMkLst>
        </pc:inkChg>
        <pc:inkChg chg="add mod">
          <ac:chgData name="仁園 呂" userId="eef67f80-1e14-4c90-a22b-aad4575b3ef9" providerId="ADAL" clId="{9A49C251-DF4E-4AE5-B3D8-6CC2431CFFC3}" dt="2020-05-11T08:57:14.674" v="9055"/>
          <ac:inkMkLst>
            <pc:docMk/>
            <pc:sldMk cId="0" sldId="327"/>
            <ac:inkMk id="212" creationId="{4C7A7FB0-65B7-46A6-813B-4F086A8F3541}"/>
          </ac:inkMkLst>
        </pc:inkChg>
        <pc:inkChg chg="add mod">
          <ac:chgData name="仁園 呂" userId="eef67f80-1e14-4c90-a22b-aad4575b3ef9" providerId="ADAL" clId="{9A49C251-DF4E-4AE5-B3D8-6CC2431CFFC3}" dt="2020-05-11T08:57:14.674" v="9055"/>
          <ac:inkMkLst>
            <pc:docMk/>
            <pc:sldMk cId="0" sldId="327"/>
            <ac:inkMk id="213" creationId="{1B43F58B-A6D8-4E66-B8F6-937985EA44E8}"/>
          </ac:inkMkLst>
        </pc:inkChg>
        <pc:inkChg chg="add mod">
          <ac:chgData name="仁園 呂" userId="eef67f80-1e14-4c90-a22b-aad4575b3ef9" providerId="ADAL" clId="{9A49C251-DF4E-4AE5-B3D8-6CC2431CFFC3}" dt="2020-05-11T08:57:14.674" v="9055"/>
          <ac:inkMkLst>
            <pc:docMk/>
            <pc:sldMk cId="0" sldId="327"/>
            <ac:inkMk id="214" creationId="{347AE6E4-C1F1-4DBE-B066-3D64B0023B3E}"/>
          </ac:inkMkLst>
        </pc:inkChg>
        <pc:inkChg chg="add mod">
          <ac:chgData name="仁園 呂" userId="eef67f80-1e14-4c90-a22b-aad4575b3ef9" providerId="ADAL" clId="{9A49C251-DF4E-4AE5-B3D8-6CC2431CFFC3}" dt="2020-05-11T08:57:14.674" v="9055"/>
          <ac:inkMkLst>
            <pc:docMk/>
            <pc:sldMk cId="0" sldId="327"/>
            <ac:inkMk id="215" creationId="{6FE7A78D-B332-4FE4-AC44-E93752A7ECDD}"/>
          </ac:inkMkLst>
        </pc:inkChg>
        <pc:inkChg chg="add mod">
          <ac:chgData name="仁園 呂" userId="eef67f80-1e14-4c90-a22b-aad4575b3ef9" providerId="ADAL" clId="{9A49C251-DF4E-4AE5-B3D8-6CC2431CFFC3}" dt="2020-05-11T08:57:14.674" v="9055"/>
          <ac:inkMkLst>
            <pc:docMk/>
            <pc:sldMk cId="0" sldId="327"/>
            <ac:inkMk id="216" creationId="{CF534F68-59AA-400C-9927-C47A82708A8A}"/>
          </ac:inkMkLst>
        </pc:inkChg>
        <pc:inkChg chg="add mod">
          <ac:chgData name="仁園 呂" userId="eef67f80-1e14-4c90-a22b-aad4575b3ef9" providerId="ADAL" clId="{9A49C251-DF4E-4AE5-B3D8-6CC2431CFFC3}" dt="2020-05-11T08:57:14.674" v="9055"/>
          <ac:inkMkLst>
            <pc:docMk/>
            <pc:sldMk cId="0" sldId="327"/>
            <ac:inkMk id="217" creationId="{35AD2977-32F8-4247-8039-3ABB3FE89D4B}"/>
          </ac:inkMkLst>
        </pc:inkChg>
        <pc:inkChg chg="add mod">
          <ac:chgData name="仁園 呂" userId="eef67f80-1e14-4c90-a22b-aad4575b3ef9" providerId="ADAL" clId="{9A49C251-DF4E-4AE5-B3D8-6CC2431CFFC3}" dt="2020-05-11T08:57:14.674" v="9055"/>
          <ac:inkMkLst>
            <pc:docMk/>
            <pc:sldMk cId="0" sldId="327"/>
            <ac:inkMk id="218" creationId="{DAEF268F-4075-4421-B4CC-2BCAA19ABF27}"/>
          </ac:inkMkLst>
        </pc:inkChg>
        <pc:inkChg chg="add mod">
          <ac:chgData name="仁園 呂" userId="eef67f80-1e14-4c90-a22b-aad4575b3ef9" providerId="ADAL" clId="{9A49C251-DF4E-4AE5-B3D8-6CC2431CFFC3}" dt="2020-05-11T08:57:14.674" v="9055"/>
          <ac:inkMkLst>
            <pc:docMk/>
            <pc:sldMk cId="0" sldId="327"/>
            <ac:inkMk id="219" creationId="{0C390D68-F552-400B-815B-6E9D688566B6}"/>
          </ac:inkMkLst>
        </pc:inkChg>
        <pc:inkChg chg="add mod">
          <ac:chgData name="仁園 呂" userId="eef67f80-1e14-4c90-a22b-aad4575b3ef9" providerId="ADAL" clId="{9A49C251-DF4E-4AE5-B3D8-6CC2431CFFC3}" dt="2020-05-11T08:57:14.674" v="9055"/>
          <ac:inkMkLst>
            <pc:docMk/>
            <pc:sldMk cId="0" sldId="327"/>
            <ac:inkMk id="220" creationId="{A39F9D6C-6EC2-4BFD-8E37-4235A7A25F1E}"/>
          </ac:inkMkLst>
        </pc:inkChg>
        <pc:inkChg chg="add mod">
          <ac:chgData name="仁園 呂" userId="eef67f80-1e14-4c90-a22b-aad4575b3ef9" providerId="ADAL" clId="{9A49C251-DF4E-4AE5-B3D8-6CC2431CFFC3}" dt="2020-05-11T08:57:14.674" v="9055"/>
          <ac:inkMkLst>
            <pc:docMk/>
            <pc:sldMk cId="0" sldId="327"/>
            <ac:inkMk id="221" creationId="{A536049D-26DA-4371-AA91-181435FA9187}"/>
          </ac:inkMkLst>
        </pc:inkChg>
        <pc:inkChg chg="add mod">
          <ac:chgData name="仁園 呂" userId="eef67f80-1e14-4c90-a22b-aad4575b3ef9" providerId="ADAL" clId="{9A49C251-DF4E-4AE5-B3D8-6CC2431CFFC3}" dt="2020-05-11T08:57:14.674" v="9055"/>
          <ac:inkMkLst>
            <pc:docMk/>
            <pc:sldMk cId="0" sldId="327"/>
            <ac:inkMk id="222" creationId="{F0A461FD-DBDF-4483-97B3-E12F1A82AC21}"/>
          </ac:inkMkLst>
        </pc:inkChg>
        <pc:inkChg chg="add mod">
          <ac:chgData name="仁園 呂" userId="eef67f80-1e14-4c90-a22b-aad4575b3ef9" providerId="ADAL" clId="{9A49C251-DF4E-4AE5-B3D8-6CC2431CFFC3}" dt="2020-05-11T08:57:14.674" v="9055"/>
          <ac:inkMkLst>
            <pc:docMk/>
            <pc:sldMk cId="0" sldId="327"/>
            <ac:inkMk id="223" creationId="{A49C9809-696F-4A32-99D0-F6D3AB9B0F2E}"/>
          </ac:inkMkLst>
        </pc:inkChg>
        <pc:inkChg chg="add mod">
          <ac:chgData name="仁園 呂" userId="eef67f80-1e14-4c90-a22b-aad4575b3ef9" providerId="ADAL" clId="{9A49C251-DF4E-4AE5-B3D8-6CC2431CFFC3}" dt="2020-05-11T08:57:14.674" v="9055"/>
          <ac:inkMkLst>
            <pc:docMk/>
            <pc:sldMk cId="0" sldId="327"/>
            <ac:inkMk id="224" creationId="{3EF84D50-BA3E-442F-9A24-59C6A9CD327D}"/>
          </ac:inkMkLst>
        </pc:inkChg>
        <pc:inkChg chg="add mod">
          <ac:chgData name="仁園 呂" userId="eef67f80-1e14-4c90-a22b-aad4575b3ef9" providerId="ADAL" clId="{9A49C251-DF4E-4AE5-B3D8-6CC2431CFFC3}" dt="2020-05-11T08:57:14.674" v="9055"/>
          <ac:inkMkLst>
            <pc:docMk/>
            <pc:sldMk cId="0" sldId="327"/>
            <ac:inkMk id="225" creationId="{2CED0A62-2D3C-45AB-ACAB-93B68446606F}"/>
          </ac:inkMkLst>
        </pc:inkChg>
        <pc:inkChg chg="add">
          <ac:chgData name="仁園 呂" userId="eef67f80-1e14-4c90-a22b-aad4575b3ef9" providerId="ADAL" clId="{9A49C251-DF4E-4AE5-B3D8-6CC2431CFFC3}" dt="2020-05-11T08:57:25.962" v="9056" actId="9405"/>
          <ac:inkMkLst>
            <pc:docMk/>
            <pc:sldMk cId="0" sldId="327"/>
            <ac:inkMk id="227" creationId="{994E2CF4-46F7-4FDD-BB59-14308D03823A}"/>
          </ac:inkMkLst>
        </pc:inkChg>
      </pc:sldChg>
      <pc:sldChg chg="addSp delSp modSp mod modTransition">
        <pc:chgData name="仁園 呂" userId="eef67f80-1e14-4c90-a22b-aad4575b3ef9" providerId="ADAL" clId="{9A49C251-DF4E-4AE5-B3D8-6CC2431CFFC3}" dt="2020-05-11T18:02:01.297" v="9643"/>
        <pc:sldMkLst>
          <pc:docMk/>
          <pc:sldMk cId="0" sldId="328"/>
        </pc:sldMkLst>
        <pc:grpChg chg="del mod">
          <ac:chgData name="仁園 呂" userId="eef67f80-1e14-4c90-a22b-aad4575b3ef9" providerId="ADAL" clId="{9A49C251-DF4E-4AE5-B3D8-6CC2431CFFC3}" dt="2020-05-11T17:59:29.111" v="9530"/>
          <ac:grpSpMkLst>
            <pc:docMk/>
            <pc:sldMk cId="0" sldId="328"/>
            <ac:grpSpMk id="13" creationId="{21D08700-D05E-455B-81DC-A79B1BDC387A}"/>
          </ac:grpSpMkLst>
        </pc:grpChg>
        <pc:grpChg chg="del mod">
          <ac:chgData name="仁園 呂" userId="eef67f80-1e14-4c90-a22b-aad4575b3ef9" providerId="ADAL" clId="{9A49C251-DF4E-4AE5-B3D8-6CC2431CFFC3}" dt="2020-05-11T17:59:39.524" v="9535"/>
          <ac:grpSpMkLst>
            <pc:docMk/>
            <pc:sldMk cId="0" sldId="328"/>
            <ac:grpSpMk id="25" creationId="{13386D73-AF0A-4A22-BD72-6D583C486C59}"/>
          </ac:grpSpMkLst>
        </pc:grpChg>
        <pc:grpChg chg="mod">
          <ac:chgData name="仁園 呂" userId="eef67f80-1e14-4c90-a22b-aad4575b3ef9" providerId="ADAL" clId="{9A49C251-DF4E-4AE5-B3D8-6CC2431CFFC3}" dt="2020-05-11T17:59:29.111" v="9530"/>
          <ac:grpSpMkLst>
            <pc:docMk/>
            <pc:sldMk cId="0" sldId="328"/>
            <ac:grpSpMk id="26" creationId="{4701516F-210B-4995-9101-1123EAD6A921}"/>
          </ac:grpSpMkLst>
        </pc:grpChg>
        <pc:grpChg chg="mod">
          <ac:chgData name="仁園 呂" userId="eef67f80-1e14-4c90-a22b-aad4575b3ef9" providerId="ADAL" clId="{9A49C251-DF4E-4AE5-B3D8-6CC2431CFFC3}" dt="2020-05-11T17:59:50.327" v="9549"/>
          <ac:grpSpMkLst>
            <pc:docMk/>
            <pc:sldMk cId="0" sldId="328"/>
            <ac:grpSpMk id="39" creationId="{8F34D904-146F-416D-BEFF-601F56488A88}"/>
          </ac:grpSpMkLst>
        </pc:grpChg>
        <pc:grpChg chg="mod">
          <ac:chgData name="仁園 呂" userId="eef67f80-1e14-4c90-a22b-aad4575b3ef9" providerId="ADAL" clId="{9A49C251-DF4E-4AE5-B3D8-6CC2431CFFC3}" dt="2020-05-11T17:59:50.327" v="9549"/>
          <ac:grpSpMkLst>
            <pc:docMk/>
            <pc:sldMk cId="0" sldId="328"/>
            <ac:grpSpMk id="40" creationId="{CF062CF4-A46F-4552-9B97-049BCB44B04B}"/>
          </ac:grpSpMkLst>
        </pc:grpChg>
        <pc:grpChg chg="mod">
          <ac:chgData name="仁園 呂" userId="eef67f80-1e14-4c90-a22b-aad4575b3ef9" providerId="ADAL" clId="{9A49C251-DF4E-4AE5-B3D8-6CC2431CFFC3}" dt="2020-05-11T18:00:02.969" v="9574"/>
          <ac:grpSpMkLst>
            <pc:docMk/>
            <pc:sldMk cId="0" sldId="328"/>
            <ac:grpSpMk id="61" creationId="{D963206E-A8C9-4733-AB24-47E7CC35B1ED}"/>
          </ac:grpSpMkLst>
        </pc:grpChg>
        <pc:grpChg chg="mod">
          <ac:chgData name="仁園 呂" userId="eef67f80-1e14-4c90-a22b-aad4575b3ef9" providerId="ADAL" clId="{9A49C251-DF4E-4AE5-B3D8-6CC2431CFFC3}" dt="2020-05-11T18:00:06.752" v="9583"/>
          <ac:grpSpMkLst>
            <pc:docMk/>
            <pc:sldMk cId="0" sldId="328"/>
            <ac:grpSpMk id="70" creationId="{F53EA403-4B96-4BF3-81A3-364383FAA3DA}"/>
          </ac:grpSpMkLst>
        </pc:grpChg>
        <pc:grpChg chg="mod">
          <ac:chgData name="仁園 呂" userId="eef67f80-1e14-4c90-a22b-aad4575b3ef9" providerId="ADAL" clId="{9A49C251-DF4E-4AE5-B3D8-6CC2431CFFC3}" dt="2020-05-11T18:00:18.421" v="9592"/>
          <ac:grpSpMkLst>
            <pc:docMk/>
            <pc:sldMk cId="0" sldId="328"/>
            <ac:grpSpMk id="79" creationId="{8B5ED6E8-6A37-4710-9D0F-4EB54A4FE7B4}"/>
          </ac:grpSpMkLst>
        </pc:grpChg>
        <pc:grpChg chg="mod">
          <ac:chgData name="仁園 呂" userId="eef67f80-1e14-4c90-a22b-aad4575b3ef9" providerId="ADAL" clId="{9A49C251-DF4E-4AE5-B3D8-6CC2431CFFC3}" dt="2020-05-11T18:00:22.094" v="9598"/>
          <ac:grpSpMkLst>
            <pc:docMk/>
            <pc:sldMk cId="0" sldId="328"/>
            <ac:grpSpMk id="85" creationId="{45CAFA56-A7F0-4AD3-8FF1-13B5DE91B339}"/>
          </ac:grpSpMkLst>
        </pc:grpChg>
        <pc:grpChg chg="del mod">
          <ac:chgData name="仁園 呂" userId="eef67f80-1e14-4c90-a22b-aad4575b3ef9" providerId="ADAL" clId="{9A49C251-DF4E-4AE5-B3D8-6CC2431CFFC3}" dt="2020-05-11T18:00:36.098" v="9609"/>
          <ac:grpSpMkLst>
            <pc:docMk/>
            <pc:sldMk cId="0" sldId="328"/>
            <ac:grpSpMk id="96" creationId="{CFACA4B3-6B57-4715-AE72-98CA5EB992FF}"/>
          </ac:grpSpMkLst>
        </pc:grpChg>
        <pc:grpChg chg="mod">
          <ac:chgData name="仁園 呂" userId="eef67f80-1e14-4c90-a22b-aad4575b3ef9" providerId="ADAL" clId="{9A49C251-DF4E-4AE5-B3D8-6CC2431CFFC3}" dt="2020-05-11T18:00:36.098" v="9609"/>
          <ac:grpSpMkLst>
            <pc:docMk/>
            <pc:sldMk cId="0" sldId="328"/>
            <ac:grpSpMk id="97" creationId="{3C057318-3F2B-425F-B343-83B28EA410F3}"/>
          </ac:grpSpMkLst>
        </pc:grpChg>
        <pc:grpChg chg="del mod">
          <ac:chgData name="仁園 呂" userId="eef67f80-1e14-4c90-a22b-aad4575b3ef9" providerId="ADAL" clId="{9A49C251-DF4E-4AE5-B3D8-6CC2431CFFC3}" dt="2020-05-11T18:00:37.308" v="9611"/>
          <ac:grpSpMkLst>
            <pc:docMk/>
            <pc:sldMk cId="0" sldId="328"/>
            <ac:grpSpMk id="98" creationId="{B0654F66-3DB0-4C19-BEA8-D87FA8B46F96}"/>
          </ac:grpSpMkLst>
        </pc:grpChg>
        <pc:grpChg chg="mod">
          <ac:chgData name="仁園 呂" userId="eef67f80-1e14-4c90-a22b-aad4575b3ef9" providerId="ADAL" clId="{9A49C251-DF4E-4AE5-B3D8-6CC2431CFFC3}" dt="2020-05-11T18:00:37.308" v="9611"/>
          <ac:grpSpMkLst>
            <pc:docMk/>
            <pc:sldMk cId="0" sldId="328"/>
            <ac:grpSpMk id="100" creationId="{9FA28AF9-AF13-4378-931D-C696C871083B}"/>
          </ac:grpSpMkLst>
        </pc:grpChg>
        <pc:grpChg chg="mod">
          <ac:chgData name="仁園 呂" userId="eef67f80-1e14-4c90-a22b-aad4575b3ef9" providerId="ADAL" clId="{9A49C251-DF4E-4AE5-B3D8-6CC2431CFFC3}" dt="2020-05-11T18:01:00.579" v="9617"/>
          <ac:grpSpMkLst>
            <pc:docMk/>
            <pc:sldMk cId="0" sldId="328"/>
            <ac:grpSpMk id="105" creationId="{B5577131-7BCE-4140-BCD6-CB1B8536FE12}"/>
          </ac:grpSpMkLst>
        </pc:grpChg>
        <pc:grpChg chg="del mod">
          <ac:chgData name="仁園 呂" userId="eef67f80-1e14-4c90-a22b-aad4575b3ef9" providerId="ADAL" clId="{9A49C251-DF4E-4AE5-B3D8-6CC2431CFFC3}" dt="2020-05-11T18:01:12.643" v="9627"/>
          <ac:grpSpMkLst>
            <pc:docMk/>
            <pc:sldMk cId="0" sldId="328"/>
            <ac:grpSpMk id="110" creationId="{2332DC97-319B-42F9-BAC0-4D50EE025D32}"/>
          </ac:grpSpMkLst>
        </pc:grpChg>
        <pc:grpChg chg="mod">
          <ac:chgData name="仁園 呂" userId="eef67f80-1e14-4c90-a22b-aad4575b3ef9" providerId="ADAL" clId="{9A49C251-DF4E-4AE5-B3D8-6CC2431CFFC3}" dt="2020-05-11T18:01:12.643" v="9627"/>
          <ac:grpSpMkLst>
            <pc:docMk/>
            <pc:sldMk cId="0" sldId="328"/>
            <ac:grpSpMk id="115" creationId="{D329F9AF-2F82-44B7-A2AB-ABEA444F5DF1}"/>
          </ac:grpSpMkLst>
        </pc:grpChg>
        <pc:grpChg chg="mod">
          <ac:chgData name="仁園 呂" userId="eef67f80-1e14-4c90-a22b-aad4575b3ef9" providerId="ADAL" clId="{9A49C251-DF4E-4AE5-B3D8-6CC2431CFFC3}" dt="2020-05-11T18:01:19.130" v="9631"/>
          <ac:grpSpMkLst>
            <pc:docMk/>
            <pc:sldMk cId="0" sldId="328"/>
            <ac:grpSpMk id="119" creationId="{6FD27E16-C79E-451F-ABF9-E7D5D1B00339}"/>
          </ac:grpSpMkLst>
        </pc:grpChg>
        <pc:grpChg chg="mod">
          <ac:chgData name="仁園 呂" userId="eef67f80-1e14-4c90-a22b-aad4575b3ef9" providerId="ADAL" clId="{9A49C251-DF4E-4AE5-B3D8-6CC2431CFFC3}" dt="2020-05-11T18:01:41.769" v="9636"/>
          <ac:grpSpMkLst>
            <pc:docMk/>
            <pc:sldMk cId="0" sldId="328"/>
            <ac:grpSpMk id="124" creationId="{622A8686-221F-4439-9AA7-3C77EF0BD4E8}"/>
          </ac:grpSpMkLst>
        </pc:grpChg>
        <pc:grpChg chg="del mod">
          <ac:chgData name="仁園 呂" userId="eef67f80-1e14-4c90-a22b-aad4575b3ef9" providerId="ADAL" clId="{9A49C251-DF4E-4AE5-B3D8-6CC2431CFFC3}" dt="2020-05-11T18:02:01.297" v="9643"/>
          <ac:grpSpMkLst>
            <pc:docMk/>
            <pc:sldMk cId="0" sldId="328"/>
            <ac:grpSpMk id="128" creationId="{6C4F9B6B-F73C-4210-97C5-227726671D65}"/>
          </ac:grpSpMkLst>
        </pc:grpChg>
        <pc:grpChg chg="mod">
          <ac:chgData name="仁園 呂" userId="eef67f80-1e14-4c90-a22b-aad4575b3ef9" providerId="ADAL" clId="{9A49C251-DF4E-4AE5-B3D8-6CC2431CFFC3}" dt="2020-05-11T18:02:01.297" v="9643"/>
          <ac:grpSpMkLst>
            <pc:docMk/>
            <pc:sldMk cId="0" sldId="328"/>
            <ac:grpSpMk id="131" creationId="{0BAA5902-6782-42AE-BEBE-8E391C6EBDDE}"/>
          </ac:grpSpMkLst>
        </pc:grpChg>
        <pc:picChg chg="mod">
          <ac:chgData name="仁園 呂" userId="eef67f80-1e14-4c90-a22b-aad4575b3ef9" providerId="ADAL" clId="{9A49C251-DF4E-4AE5-B3D8-6CC2431CFFC3}" dt="2020-05-11T17:58:57.348" v="9508" actId="1076"/>
          <ac:picMkLst>
            <pc:docMk/>
            <pc:sldMk cId="0" sldId="328"/>
            <ac:picMk id="7" creationId="{00000000-0000-0000-0000-000000000000}"/>
          </ac:picMkLst>
        </pc:picChg>
        <pc:inkChg chg="add del">
          <ac:chgData name="仁園 呂" userId="eef67f80-1e14-4c90-a22b-aad4575b3ef9" providerId="ADAL" clId="{9A49C251-DF4E-4AE5-B3D8-6CC2431CFFC3}" dt="2020-05-11T17:59:13.922" v="9510"/>
          <ac:inkMkLst>
            <pc:docMk/>
            <pc:sldMk cId="0" sldId="328"/>
            <ac:inkMk id="4" creationId="{32EA97DC-7B18-4EE5-B622-49F214717FE8}"/>
          </ac:inkMkLst>
        </pc:inkChg>
        <pc:inkChg chg="add mod">
          <ac:chgData name="仁園 呂" userId="eef67f80-1e14-4c90-a22b-aad4575b3ef9" providerId="ADAL" clId="{9A49C251-DF4E-4AE5-B3D8-6CC2431CFFC3}" dt="2020-05-11T17:59:29.111" v="9530"/>
          <ac:inkMkLst>
            <pc:docMk/>
            <pc:sldMk cId="0" sldId="328"/>
            <ac:inkMk id="5" creationId="{A01DAA50-86AC-4975-BA4D-B15568F7416A}"/>
          </ac:inkMkLst>
        </pc:inkChg>
        <pc:inkChg chg="add mod">
          <ac:chgData name="仁園 呂" userId="eef67f80-1e14-4c90-a22b-aad4575b3ef9" providerId="ADAL" clId="{9A49C251-DF4E-4AE5-B3D8-6CC2431CFFC3}" dt="2020-05-11T17:59:29.111" v="9530"/>
          <ac:inkMkLst>
            <pc:docMk/>
            <pc:sldMk cId="0" sldId="328"/>
            <ac:inkMk id="6" creationId="{26DA9C5D-C29B-49FA-81A9-D73DF8834F7B}"/>
          </ac:inkMkLst>
        </pc:inkChg>
        <pc:inkChg chg="add mod">
          <ac:chgData name="仁園 呂" userId="eef67f80-1e14-4c90-a22b-aad4575b3ef9" providerId="ADAL" clId="{9A49C251-DF4E-4AE5-B3D8-6CC2431CFFC3}" dt="2020-05-11T17:59:29.111" v="9530"/>
          <ac:inkMkLst>
            <pc:docMk/>
            <pc:sldMk cId="0" sldId="328"/>
            <ac:inkMk id="8" creationId="{8940F3DE-5663-4F16-84F5-5B0F6175B15A}"/>
          </ac:inkMkLst>
        </pc:inkChg>
        <pc:inkChg chg="add mod">
          <ac:chgData name="仁園 呂" userId="eef67f80-1e14-4c90-a22b-aad4575b3ef9" providerId="ADAL" clId="{9A49C251-DF4E-4AE5-B3D8-6CC2431CFFC3}" dt="2020-05-11T17:59:29.111" v="9530"/>
          <ac:inkMkLst>
            <pc:docMk/>
            <pc:sldMk cId="0" sldId="328"/>
            <ac:inkMk id="9" creationId="{CDDD7804-4662-446D-8A34-EA702EB98418}"/>
          </ac:inkMkLst>
        </pc:inkChg>
        <pc:inkChg chg="add mod">
          <ac:chgData name="仁園 呂" userId="eef67f80-1e14-4c90-a22b-aad4575b3ef9" providerId="ADAL" clId="{9A49C251-DF4E-4AE5-B3D8-6CC2431CFFC3}" dt="2020-05-11T17:59:29.111" v="9530"/>
          <ac:inkMkLst>
            <pc:docMk/>
            <pc:sldMk cId="0" sldId="328"/>
            <ac:inkMk id="10" creationId="{3FA14D79-3F8C-4674-93D2-F4D9AE42BE3B}"/>
          </ac:inkMkLst>
        </pc:inkChg>
        <pc:inkChg chg="add mod">
          <ac:chgData name="仁園 呂" userId="eef67f80-1e14-4c90-a22b-aad4575b3ef9" providerId="ADAL" clId="{9A49C251-DF4E-4AE5-B3D8-6CC2431CFFC3}" dt="2020-05-11T17:59:29.111" v="9530"/>
          <ac:inkMkLst>
            <pc:docMk/>
            <pc:sldMk cId="0" sldId="328"/>
            <ac:inkMk id="11" creationId="{7852BAA9-A8E9-4607-B7F3-081DAD57491B}"/>
          </ac:inkMkLst>
        </pc:inkChg>
        <pc:inkChg chg="add mod">
          <ac:chgData name="仁園 呂" userId="eef67f80-1e14-4c90-a22b-aad4575b3ef9" providerId="ADAL" clId="{9A49C251-DF4E-4AE5-B3D8-6CC2431CFFC3}" dt="2020-05-11T17:59:29.111" v="9530"/>
          <ac:inkMkLst>
            <pc:docMk/>
            <pc:sldMk cId="0" sldId="328"/>
            <ac:inkMk id="12" creationId="{D9242C32-A8F7-4ADD-97FF-948DB723E104}"/>
          </ac:inkMkLst>
        </pc:inkChg>
        <pc:inkChg chg="add mod">
          <ac:chgData name="仁園 呂" userId="eef67f80-1e14-4c90-a22b-aad4575b3ef9" providerId="ADAL" clId="{9A49C251-DF4E-4AE5-B3D8-6CC2431CFFC3}" dt="2020-05-11T17:59:29.111" v="9530"/>
          <ac:inkMkLst>
            <pc:docMk/>
            <pc:sldMk cId="0" sldId="328"/>
            <ac:inkMk id="14" creationId="{10021A0F-7E3D-4C07-A562-C4DEE720C1D3}"/>
          </ac:inkMkLst>
        </pc:inkChg>
        <pc:inkChg chg="add mod">
          <ac:chgData name="仁園 呂" userId="eef67f80-1e14-4c90-a22b-aad4575b3ef9" providerId="ADAL" clId="{9A49C251-DF4E-4AE5-B3D8-6CC2431CFFC3}" dt="2020-05-11T17:59:29.111" v="9530"/>
          <ac:inkMkLst>
            <pc:docMk/>
            <pc:sldMk cId="0" sldId="328"/>
            <ac:inkMk id="15" creationId="{C08CA799-AB8E-47D4-8A10-C776DD26F73E}"/>
          </ac:inkMkLst>
        </pc:inkChg>
        <pc:inkChg chg="add mod">
          <ac:chgData name="仁園 呂" userId="eef67f80-1e14-4c90-a22b-aad4575b3ef9" providerId="ADAL" clId="{9A49C251-DF4E-4AE5-B3D8-6CC2431CFFC3}" dt="2020-05-11T17:59:29.111" v="9530"/>
          <ac:inkMkLst>
            <pc:docMk/>
            <pc:sldMk cId="0" sldId="328"/>
            <ac:inkMk id="16" creationId="{65BEBEFE-F537-4264-A6F9-AC7B421B5ED3}"/>
          </ac:inkMkLst>
        </pc:inkChg>
        <pc:inkChg chg="add mod">
          <ac:chgData name="仁園 呂" userId="eef67f80-1e14-4c90-a22b-aad4575b3ef9" providerId="ADAL" clId="{9A49C251-DF4E-4AE5-B3D8-6CC2431CFFC3}" dt="2020-05-11T17:59:29.111" v="9530"/>
          <ac:inkMkLst>
            <pc:docMk/>
            <pc:sldMk cId="0" sldId="328"/>
            <ac:inkMk id="17" creationId="{B31445E0-500F-4012-8D55-9408E3892D34}"/>
          </ac:inkMkLst>
        </pc:inkChg>
        <pc:inkChg chg="add mod">
          <ac:chgData name="仁園 呂" userId="eef67f80-1e14-4c90-a22b-aad4575b3ef9" providerId="ADAL" clId="{9A49C251-DF4E-4AE5-B3D8-6CC2431CFFC3}" dt="2020-05-11T17:59:29.111" v="9530"/>
          <ac:inkMkLst>
            <pc:docMk/>
            <pc:sldMk cId="0" sldId="328"/>
            <ac:inkMk id="18" creationId="{6622CC23-9545-49F9-97AE-03CDC5D2AE41}"/>
          </ac:inkMkLst>
        </pc:inkChg>
        <pc:inkChg chg="add mod">
          <ac:chgData name="仁園 呂" userId="eef67f80-1e14-4c90-a22b-aad4575b3ef9" providerId="ADAL" clId="{9A49C251-DF4E-4AE5-B3D8-6CC2431CFFC3}" dt="2020-05-11T17:59:29.111" v="9530"/>
          <ac:inkMkLst>
            <pc:docMk/>
            <pc:sldMk cId="0" sldId="328"/>
            <ac:inkMk id="19" creationId="{DA131F60-088B-4314-87CD-44D524B099BB}"/>
          </ac:inkMkLst>
        </pc:inkChg>
        <pc:inkChg chg="add mod">
          <ac:chgData name="仁園 呂" userId="eef67f80-1e14-4c90-a22b-aad4575b3ef9" providerId="ADAL" clId="{9A49C251-DF4E-4AE5-B3D8-6CC2431CFFC3}" dt="2020-05-11T17:59:29.111" v="9530"/>
          <ac:inkMkLst>
            <pc:docMk/>
            <pc:sldMk cId="0" sldId="328"/>
            <ac:inkMk id="20" creationId="{66E7A6CE-E16B-4374-8178-9C3AA9F33944}"/>
          </ac:inkMkLst>
        </pc:inkChg>
        <pc:inkChg chg="add del mod">
          <ac:chgData name="仁園 呂" userId="eef67f80-1e14-4c90-a22b-aad4575b3ef9" providerId="ADAL" clId="{9A49C251-DF4E-4AE5-B3D8-6CC2431CFFC3}" dt="2020-05-11T17:59:39.523" v="9532"/>
          <ac:inkMkLst>
            <pc:docMk/>
            <pc:sldMk cId="0" sldId="328"/>
            <ac:inkMk id="21" creationId="{CFE83ABD-D999-4FF7-A61C-92AF0EFB6B3E}"/>
          </ac:inkMkLst>
        </pc:inkChg>
        <pc:inkChg chg="add del mod">
          <ac:chgData name="仁園 呂" userId="eef67f80-1e14-4c90-a22b-aad4575b3ef9" providerId="ADAL" clId="{9A49C251-DF4E-4AE5-B3D8-6CC2431CFFC3}" dt="2020-05-11T17:59:39.524" v="9536"/>
          <ac:inkMkLst>
            <pc:docMk/>
            <pc:sldMk cId="0" sldId="328"/>
            <ac:inkMk id="22" creationId="{F5889391-2D6E-4320-92FE-959F52F97FF4}"/>
          </ac:inkMkLst>
        </pc:inkChg>
        <pc:inkChg chg="add del mod">
          <ac:chgData name="仁園 呂" userId="eef67f80-1e14-4c90-a22b-aad4575b3ef9" providerId="ADAL" clId="{9A49C251-DF4E-4AE5-B3D8-6CC2431CFFC3}" dt="2020-05-11T17:59:39.523" v="9533"/>
          <ac:inkMkLst>
            <pc:docMk/>
            <pc:sldMk cId="0" sldId="328"/>
            <ac:inkMk id="23" creationId="{D3B16BE3-D44F-4B02-BFEF-CC393F53ACC8}"/>
          </ac:inkMkLst>
        </pc:inkChg>
        <pc:inkChg chg="add del mod">
          <ac:chgData name="仁園 呂" userId="eef67f80-1e14-4c90-a22b-aad4575b3ef9" providerId="ADAL" clId="{9A49C251-DF4E-4AE5-B3D8-6CC2431CFFC3}" dt="2020-05-11T17:59:39.524" v="9535"/>
          <ac:inkMkLst>
            <pc:docMk/>
            <pc:sldMk cId="0" sldId="328"/>
            <ac:inkMk id="24" creationId="{2E340915-542F-440C-8AFE-ACEAE268B224}"/>
          </ac:inkMkLst>
        </pc:inkChg>
        <pc:inkChg chg="add del">
          <ac:chgData name="仁園 呂" userId="eef67f80-1e14-4c90-a22b-aad4575b3ef9" providerId="ADAL" clId="{9A49C251-DF4E-4AE5-B3D8-6CC2431CFFC3}" dt="2020-05-11T17:59:39.524" v="9534"/>
          <ac:inkMkLst>
            <pc:docMk/>
            <pc:sldMk cId="0" sldId="328"/>
            <ac:inkMk id="27" creationId="{AD45C67E-F42C-4147-971B-A57B0780A6A4}"/>
          </ac:inkMkLst>
        </pc:inkChg>
        <pc:inkChg chg="add del">
          <ac:chgData name="仁園 呂" userId="eef67f80-1e14-4c90-a22b-aad4575b3ef9" providerId="ADAL" clId="{9A49C251-DF4E-4AE5-B3D8-6CC2431CFFC3}" dt="2020-05-11T17:59:42.936" v="9538"/>
          <ac:inkMkLst>
            <pc:docMk/>
            <pc:sldMk cId="0" sldId="328"/>
            <ac:inkMk id="28" creationId="{1E6293D8-D7F6-46FC-99ED-CB761CDF061C}"/>
          </ac:inkMkLst>
        </pc:inkChg>
        <pc:inkChg chg="add mod">
          <ac:chgData name="仁園 呂" userId="eef67f80-1e14-4c90-a22b-aad4575b3ef9" providerId="ADAL" clId="{9A49C251-DF4E-4AE5-B3D8-6CC2431CFFC3}" dt="2020-05-11T17:59:50.327" v="9549"/>
          <ac:inkMkLst>
            <pc:docMk/>
            <pc:sldMk cId="0" sldId="328"/>
            <ac:inkMk id="29" creationId="{76C8F8BA-7B95-48DC-B95D-1359258FA433}"/>
          </ac:inkMkLst>
        </pc:inkChg>
        <pc:inkChg chg="add mod">
          <ac:chgData name="仁園 呂" userId="eef67f80-1e14-4c90-a22b-aad4575b3ef9" providerId="ADAL" clId="{9A49C251-DF4E-4AE5-B3D8-6CC2431CFFC3}" dt="2020-05-11T17:59:50.327" v="9549"/>
          <ac:inkMkLst>
            <pc:docMk/>
            <pc:sldMk cId="0" sldId="328"/>
            <ac:inkMk id="30" creationId="{778A8CBF-AC75-4FE7-9F0A-C7701E703F13}"/>
          </ac:inkMkLst>
        </pc:inkChg>
        <pc:inkChg chg="add mod">
          <ac:chgData name="仁園 呂" userId="eef67f80-1e14-4c90-a22b-aad4575b3ef9" providerId="ADAL" clId="{9A49C251-DF4E-4AE5-B3D8-6CC2431CFFC3}" dt="2020-05-11T17:59:50.327" v="9549"/>
          <ac:inkMkLst>
            <pc:docMk/>
            <pc:sldMk cId="0" sldId="328"/>
            <ac:inkMk id="31" creationId="{F57E2E58-BBB6-4E3C-944C-C4C19846304B}"/>
          </ac:inkMkLst>
        </pc:inkChg>
        <pc:inkChg chg="add mod">
          <ac:chgData name="仁園 呂" userId="eef67f80-1e14-4c90-a22b-aad4575b3ef9" providerId="ADAL" clId="{9A49C251-DF4E-4AE5-B3D8-6CC2431CFFC3}" dt="2020-05-11T17:59:50.327" v="9549"/>
          <ac:inkMkLst>
            <pc:docMk/>
            <pc:sldMk cId="0" sldId="328"/>
            <ac:inkMk id="32" creationId="{BDD7FC37-29A2-4F7C-9515-41D9225945A3}"/>
          </ac:inkMkLst>
        </pc:inkChg>
        <pc:inkChg chg="add mod">
          <ac:chgData name="仁園 呂" userId="eef67f80-1e14-4c90-a22b-aad4575b3ef9" providerId="ADAL" clId="{9A49C251-DF4E-4AE5-B3D8-6CC2431CFFC3}" dt="2020-05-11T17:59:50.327" v="9549"/>
          <ac:inkMkLst>
            <pc:docMk/>
            <pc:sldMk cId="0" sldId="328"/>
            <ac:inkMk id="33" creationId="{EEF067D4-82F1-4692-B5BD-C1C7C6479E9D}"/>
          </ac:inkMkLst>
        </pc:inkChg>
        <pc:inkChg chg="add mod">
          <ac:chgData name="仁園 呂" userId="eef67f80-1e14-4c90-a22b-aad4575b3ef9" providerId="ADAL" clId="{9A49C251-DF4E-4AE5-B3D8-6CC2431CFFC3}" dt="2020-05-11T17:59:50.327" v="9549"/>
          <ac:inkMkLst>
            <pc:docMk/>
            <pc:sldMk cId="0" sldId="328"/>
            <ac:inkMk id="34" creationId="{24276EBD-DFA1-47F6-BC3E-11199029A5E8}"/>
          </ac:inkMkLst>
        </pc:inkChg>
        <pc:inkChg chg="add mod">
          <ac:chgData name="仁園 呂" userId="eef67f80-1e14-4c90-a22b-aad4575b3ef9" providerId="ADAL" clId="{9A49C251-DF4E-4AE5-B3D8-6CC2431CFFC3}" dt="2020-05-11T17:59:50.327" v="9549"/>
          <ac:inkMkLst>
            <pc:docMk/>
            <pc:sldMk cId="0" sldId="328"/>
            <ac:inkMk id="35" creationId="{C71DCC94-2B45-4DD3-A5AD-31D35BCD76FF}"/>
          </ac:inkMkLst>
        </pc:inkChg>
        <pc:inkChg chg="add mod">
          <ac:chgData name="仁園 呂" userId="eef67f80-1e14-4c90-a22b-aad4575b3ef9" providerId="ADAL" clId="{9A49C251-DF4E-4AE5-B3D8-6CC2431CFFC3}" dt="2020-05-11T17:59:50.327" v="9549"/>
          <ac:inkMkLst>
            <pc:docMk/>
            <pc:sldMk cId="0" sldId="328"/>
            <ac:inkMk id="36" creationId="{1046ADFD-DE51-4F2A-A8D2-140384199C4D}"/>
          </ac:inkMkLst>
        </pc:inkChg>
        <pc:inkChg chg="add mod">
          <ac:chgData name="仁園 呂" userId="eef67f80-1e14-4c90-a22b-aad4575b3ef9" providerId="ADAL" clId="{9A49C251-DF4E-4AE5-B3D8-6CC2431CFFC3}" dt="2020-05-11T17:59:50.327" v="9549"/>
          <ac:inkMkLst>
            <pc:docMk/>
            <pc:sldMk cId="0" sldId="328"/>
            <ac:inkMk id="37" creationId="{7BE3B6A7-B902-47FB-BC54-A582E04CE50E}"/>
          </ac:inkMkLst>
        </pc:inkChg>
        <pc:inkChg chg="add mod">
          <ac:chgData name="仁園 呂" userId="eef67f80-1e14-4c90-a22b-aad4575b3ef9" providerId="ADAL" clId="{9A49C251-DF4E-4AE5-B3D8-6CC2431CFFC3}" dt="2020-05-11T17:59:50.327" v="9549"/>
          <ac:inkMkLst>
            <pc:docMk/>
            <pc:sldMk cId="0" sldId="328"/>
            <ac:inkMk id="38" creationId="{A473929D-F0CE-4797-A201-BDC284A2038E}"/>
          </ac:inkMkLst>
        </pc:inkChg>
        <pc:inkChg chg="add del">
          <ac:chgData name="仁園 呂" userId="eef67f80-1e14-4c90-a22b-aad4575b3ef9" providerId="ADAL" clId="{9A49C251-DF4E-4AE5-B3D8-6CC2431CFFC3}" dt="2020-05-11T17:59:54.701" v="9556"/>
          <ac:inkMkLst>
            <pc:docMk/>
            <pc:sldMk cId="0" sldId="328"/>
            <ac:inkMk id="41" creationId="{D0E3ECAD-DAB3-4D38-A534-46CA94FB89BC}"/>
          </ac:inkMkLst>
        </pc:inkChg>
        <pc:inkChg chg="add del">
          <ac:chgData name="仁園 呂" userId="eef67f80-1e14-4c90-a22b-aad4575b3ef9" providerId="ADAL" clId="{9A49C251-DF4E-4AE5-B3D8-6CC2431CFFC3}" dt="2020-05-11T17:59:54.701" v="9555"/>
          <ac:inkMkLst>
            <pc:docMk/>
            <pc:sldMk cId="0" sldId="328"/>
            <ac:inkMk id="42" creationId="{75285AED-AE09-4D2F-A439-C5B3AC84BACE}"/>
          </ac:inkMkLst>
        </pc:inkChg>
        <pc:inkChg chg="add del">
          <ac:chgData name="仁園 呂" userId="eef67f80-1e14-4c90-a22b-aad4575b3ef9" providerId="ADAL" clId="{9A49C251-DF4E-4AE5-B3D8-6CC2431CFFC3}" dt="2020-05-11T17:59:54.702" v="9557"/>
          <ac:inkMkLst>
            <pc:docMk/>
            <pc:sldMk cId="0" sldId="328"/>
            <ac:inkMk id="43" creationId="{C6F36C92-16AB-4F94-9740-3854E94CF0DB}"/>
          </ac:inkMkLst>
        </pc:inkChg>
        <pc:inkChg chg="add del">
          <ac:chgData name="仁園 呂" userId="eef67f80-1e14-4c90-a22b-aad4575b3ef9" providerId="ADAL" clId="{9A49C251-DF4E-4AE5-B3D8-6CC2431CFFC3}" dt="2020-05-11T17:59:54.701" v="9554"/>
          <ac:inkMkLst>
            <pc:docMk/>
            <pc:sldMk cId="0" sldId="328"/>
            <ac:inkMk id="44" creationId="{53CA3A5D-591F-47E0-80AE-79EC928A2299}"/>
          </ac:inkMkLst>
        </pc:inkChg>
        <pc:inkChg chg="add mod">
          <ac:chgData name="仁園 呂" userId="eef67f80-1e14-4c90-a22b-aad4575b3ef9" providerId="ADAL" clId="{9A49C251-DF4E-4AE5-B3D8-6CC2431CFFC3}" dt="2020-05-11T18:00:02.969" v="9574"/>
          <ac:inkMkLst>
            <pc:docMk/>
            <pc:sldMk cId="0" sldId="328"/>
            <ac:inkMk id="45" creationId="{DF941C4E-6678-4DD1-AD7A-79B26F5E0054}"/>
          </ac:inkMkLst>
        </pc:inkChg>
        <pc:inkChg chg="add mod">
          <ac:chgData name="仁園 呂" userId="eef67f80-1e14-4c90-a22b-aad4575b3ef9" providerId="ADAL" clId="{9A49C251-DF4E-4AE5-B3D8-6CC2431CFFC3}" dt="2020-05-11T18:00:02.969" v="9574"/>
          <ac:inkMkLst>
            <pc:docMk/>
            <pc:sldMk cId="0" sldId="328"/>
            <ac:inkMk id="46" creationId="{74EC05FA-7667-44CB-BF4B-C957A5381747}"/>
          </ac:inkMkLst>
        </pc:inkChg>
        <pc:inkChg chg="add mod">
          <ac:chgData name="仁園 呂" userId="eef67f80-1e14-4c90-a22b-aad4575b3ef9" providerId="ADAL" clId="{9A49C251-DF4E-4AE5-B3D8-6CC2431CFFC3}" dt="2020-05-11T18:00:02.969" v="9574"/>
          <ac:inkMkLst>
            <pc:docMk/>
            <pc:sldMk cId="0" sldId="328"/>
            <ac:inkMk id="47" creationId="{916D8AC8-933C-49A2-92FC-A76126748CD2}"/>
          </ac:inkMkLst>
        </pc:inkChg>
        <pc:inkChg chg="add mod">
          <ac:chgData name="仁園 呂" userId="eef67f80-1e14-4c90-a22b-aad4575b3ef9" providerId="ADAL" clId="{9A49C251-DF4E-4AE5-B3D8-6CC2431CFFC3}" dt="2020-05-11T18:00:02.969" v="9574"/>
          <ac:inkMkLst>
            <pc:docMk/>
            <pc:sldMk cId="0" sldId="328"/>
            <ac:inkMk id="48" creationId="{2A7C6801-5BD2-41A1-AC6A-CA5231F47A56}"/>
          </ac:inkMkLst>
        </pc:inkChg>
        <pc:inkChg chg="add mod">
          <ac:chgData name="仁園 呂" userId="eef67f80-1e14-4c90-a22b-aad4575b3ef9" providerId="ADAL" clId="{9A49C251-DF4E-4AE5-B3D8-6CC2431CFFC3}" dt="2020-05-11T18:00:02.969" v="9574"/>
          <ac:inkMkLst>
            <pc:docMk/>
            <pc:sldMk cId="0" sldId="328"/>
            <ac:inkMk id="49" creationId="{80588375-0130-4863-A393-C596868166E7}"/>
          </ac:inkMkLst>
        </pc:inkChg>
        <pc:inkChg chg="add mod">
          <ac:chgData name="仁園 呂" userId="eef67f80-1e14-4c90-a22b-aad4575b3ef9" providerId="ADAL" clId="{9A49C251-DF4E-4AE5-B3D8-6CC2431CFFC3}" dt="2020-05-11T18:00:02.969" v="9574"/>
          <ac:inkMkLst>
            <pc:docMk/>
            <pc:sldMk cId="0" sldId="328"/>
            <ac:inkMk id="50" creationId="{79A08891-303E-40BA-A26A-BE1C43ADF6C6}"/>
          </ac:inkMkLst>
        </pc:inkChg>
        <pc:inkChg chg="add mod">
          <ac:chgData name="仁園 呂" userId="eef67f80-1e14-4c90-a22b-aad4575b3ef9" providerId="ADAL" clId="{9A49C251-DF4E-4AE5-B3D8-6CC2431CFFC3}" dt="2020-05-11T18:00:02.969" v="9574"/>
          <ac:inkMkLst>
            <pc:docMk/>
            <pc:sldMk cId="0" sldId="328"/>
            <ac:inkMk id="51" creationId="{AD76D6A7-3376-49FB-A5E7-B319A1FBB338}"/>
          </ac:inkMkLst>
        </pc:inkChg>
        <pc:inkChg chg="add mod">
          <ac:chgData name="仁園 呂" userId="eef67f80-1e14-4c90-a22b-aad4575b3ef9" providerId="ADAL" clId="{9A49C251-DF4E-4AE5-B3D8-6CC2431CFFC3}" dt="2020-05-11T18:00:02.969" v="9574"/>
          <ac:inkMkLst>
            <pc:docMk/>
            <pc:sldMk cId="0" sldId="328"/>
            <ac:inkMk id="52" creationId="{D3327F19-E67F-484E-A3AB-31F35D3B1131}"/>
          </ac:inkMkLst>
        </pc:inkChg>
        <pc:inkChg chg="add mod">
          <ac:chgData name="仁園 呂" userId="eef67f80-1e14-4c90-a22b-aad4575b3ef9" providerId="ADAL" clId="{9A49C251-DF4E-4AE5-B3D8-6CC2431CFFC3}" dt="2020-05-11T18:00:02.969" v="9574"/>
          <ac:inkMkLst>
            <pc:docMk/>
            <pc:sldMk cId="0" sldId="328"/>
            <ac:inkMk id="53" creationId="{4EDC23A3-5931-45C3-BEFB-B7497513573D}"/>
          </ac:inkMkLst>
        </pc:inkChg>
        <pc:inkChg chg="add mod">
          <ac:chgData name="仁園 呂" userId="eef67f80-1e14-4c90-a22b-aad4575b3ef9" providerId="ADAL" clId="{9A49C251-DF4E-4AE5-B3D8-6CC2431CFFC3}" dt="2020-05-11T18:00:02.969" v="9574"/>
          <ac:inkMkLst>
            <pc:docMk/>
            <pc:sldMk cId="0" sldId="328"/>
            <ac:inkMk id="54" creationId="{4633CD9B-5314-4791-B603-7FB053277D7E}"/>
          </ac:inkMkLst>
        </pc:inkChg>
        <pc:inkChg chg="add mod">
          <ac:chgData name="仁園 呂" userId="eef67f80-1e14-4c90-a22b-aad4575b3ef9" providerId="ADAL" clId="{9A49C251-DF4E-4AE5-B3D8-6CC2431CFFC3}" dt="2020-05-11T18:00:02.969" v="9574"/>
          <ac:inkMkLst>
            <pc:docMk/>
            <pc:sldMk cId="0" sldId="328"/>
            <ac:inkMk id="55" creationId="{0A9504C2-CE15-4018-AAB4-7732955E753D}"/>
          </ac:inkMkLst>
        </pc:inkChg>
        <pc:inkChg chg="add mod">
          <ac:chgData name="仁園 呂" userId="eef67f80-1e14-4c90-a22b-aad4575b3ef9" providerId="ADAL" clId="{9A49C251-DF4E-4AE5-B3D8-6CC2431CFFC3}" dt="2020-05-11T18:00:02.969" v="9574"/>
          <ac:inkMkLst>
            <pc:docMk/>
            <pc:sldMk cId="0" sldId="328"/>
            <ac:inkMk id="56" creationId="{034ED8B0-D6C4-4442-9980-5688899D73D4}"/>
          </ac:inkMkLst>
        </pc:inkChg>
        <pc:inkChg chg="add mod">
          <ac:chgData name="仁園 呂" userId="eef67f80-1e14-4c90-a22b-aad4575b3ef9" providerId="ADAL" clId="{9A49C251-DF4E-4AE5-B3D8-6CC2431CFFC3}" dt="2020-05-11T18:00:02.969" v="9574"/>
          <ac:inkMkLst>
            <pc:docMk/>
            <pc:sldMk cId="0" sldId="328"/>
            <ac:inkMk id="57" creationId="{21EBB1DD-82F6-41D1-AABF-B1F6A3FD1F76}"/>
          </ac:inkMkLst>
        </pc:inkChg>
        <pc:inkChg chg="add mod">
          <ac:chgData name="仁園 呂" userId="eef67f80-1e14-4c90-a22b-aad4575b3ef9" providerId="ADAL" clId="{9A49C251-DF4E-4AE5-B3D8-6CC2431CFFC3}" dt="2020-05-11T18:00:02.969" v="9574"/>
          <ac:inkMkLst>
            <pc:docMk/>
            <pc:sldMk cId="0" sldId="328"/>
            <ac:inkMk id="58" creationId="{ECBF31B3-8587-4B8F-AC79-CEFBB68A1957}"/>
          </ac:inkMkLst>
        </pc:inkChg>
        <pc:inkChg chg="add mod">
          <ac:chgData name="仁園 呂" userId="eef67f80-1e14-4c90-a22b-aad4575b3ef9" providerId="ADAL" clId="{9A49C251-DF4E-4AE5-B3D8-6CC2431CFFC3}" dt="2020-05-11T18:00:02.969" v="9574"/>
          <ac:inkMkLst>
            <pc:docMk/>
            <pc:sldMk cId="0" sldId="328"/>
            <ac:inkMk id="59" creationId="{D59F9081-AE1A-4CB0-B1F7-6FFEFA8B3C53}"/>
          </ac:inkMkLst>
        </pc:inkChg>
        <pc:inkChg chg="add mod">
          <ac:chgData name="仁園 呂" userId="eef67f80-1e14-4c90-a22b-aad4575b3ef9" providerId="ADAL" clId="{9A49C251-DF4E-4AE5-B3D8-6CC2431CFFC3}" dt="2020-05-11T18:00:02.969" v="9574"/>
          <ac:inkMkLst>
            <pc:docMk/>
            <pc:sldMk cId="0" sldId="328"/>
            <ac:inkMk id="60" creationId="{883216AA-318C-45A9-B96B-E40B8D32D77A}"/>
          </ac:inkMkLst>
        </pc:inkChg>
        <pc:inkChg chg="add mod">
          <ac:chgData name="仁園 呂" userId="eef67f80-1e14-4c90-a22b-aad4575b3ef9" providerId="ADAL" clId="{9A49C251-DF4E-4AE5-B3D8-6CC2431CFFC3}" dt="2020-05-11T18:00:06.752" v="9583"/>
          <ac:inkMkLst>
            <pc:docMk/>
            <pc:sldMk cId="0" sldId="328"/>
            <ac:inkMk id="62" creationId="{F6CCFC3B-6D91-4E6E-8ED9-E1FAB08D79DD}"/>
          </ac:inkMkLst>
        </pc:inkChg>
        <pc:inkChg chg="add mod">
          <ac:chgData name="仁園 呂" userId="eef67f80-1e14-4c90-a22b-aad4575b3ef9" providerId="ADAL" clId="{9A49C251-DF4E-4AE5-B3D8-6CC2431CFFC3}" dt="2020-05-11T18:00:06.752" v="9583"/>
          <ac:inkMkLst>
            <pc:docMk/>
            <pc:sldMk cId="0" sldId="328"/>
            <ac:inkMk id="63" creationId="{9F0BF69B-CD2A-400F-80A1-C6F9E3C7D385}"/>
          </ac:inkMkLst>
        </pc:inkChg>
        <pc:inkChg chg="add mod">
          <ac:chgData name="仁園 呂" userId="eef67f80-1e14-4c90-a22b-aad4575b3ef9" providerId="ADAL" clId="{9A49C251-DF4E-4AE5-B3D8-6CC2431CFFC3}" dt="2020-05-11T18:00:06.752" v="9583"/>
          <ac:inkMkLst>
            <pc:docMk/>
            <pc:sldMk cId="0" sldId="328"/>
            <ac:inkMk id="64" creationId="{69B274A6-22D6-4507-ABD3-A1C0FB53B4C0}"/>
          </ac:inkMkLst>
        </pc:inkChg>
        <pc:inkChg chg="add mod">
          <ac:chgData name="仁園 呂" userId="eef67f80-1e14-4c90-a22b-aad4575b3ef9" providerId="ADAL" clId="{9A49C251-DF4E-4AE5-B3D8-6CC2431CFFC3}" dt="2020-05-11T18:00:06.752" v="9583"/>
          <ac:inkMkLst>
            <pc:docMk/>
            <pc:sldMk cId="0" sldId="328"/>
            <ac:inkMk id="65" creationId="{D31DF8D4-F7EE-43C8-98EC-C725CE1710F0}"/>
          </ac:inkMkLst>
        </pc:inkChg>
        <pc:inkChg chg="add mod">
          <ac:chgData name="仁園 呂" userId="eef67f80-1e14-4c90-a22b-aad4575b3ef9" providerId="ADAL" clId="{9A49C251-DF4E-4AE5-B3D8-6CC2431CFFC3}" dt="2020-05-11T18:00:06.752" v="9583"/>
          <ac:inkMkLst>
            <pc:docMk/>
            <pc:sldMk cId="0" sldId="328"/>
            <ac:inkMk id="66" creationId="{1F17676F-E009-420D-B9F2-00E5D6D81482}"/>
          </ac:inkMkLst>
        </pc:inkChg>
        <pc:inkChg chg="add mod">
          <ac:chgData name="仁園 呂" userId="eef67f80-1e14-4c90-a22b-aad4575b3ef9" providerId="ADAL" clId="{9A49C251-DF4E-4AE5-B3D8-6CC2431CFFC3}" dt="2020-05-11T18:00:06.752" v="9583"/>
          <ac:inkMkLst>
            <pc:docMk/>
            <pc:sldMk cId="0" sldId="328"/>
            <ac:inkMk id="67" creationId="{39E50808-E6C6-4E19-8416-37EB673DDF58}"/>
          </ac:inkMkLst>
        </pc:inkChg>
        <pc:inkChg chg="add mod">
          <ac:chgData name="仁園 呂" userId="eef67f80-1e14-4c90-a22b-aad4575b3ef9" providerId="ADAL" clId="{9A49C251-DF4E-4AE5-B3D8-6CC2431CFFC3}" dt="2020-05-11T18:00:06.752" v="9583"/>
          <ac:inkMkLst>
            <pc:docMk/>
            <pc:sldMk cId="0" sldId="328"/>
            <ac:inkMk id="68" creationId="{807A2E9B-1D84-4EDA-ABB7-514A3645E257}"/>
          </ac:inkMkLst>
        </pc:inkChg>
        <pc:inkChg chg="add mod">
          <ac:chgData name="仁園 呂" userId="eef67f80-1e14-4c90-a22b-aad4575b3ef9" providerId="ADAL" clId="{9A49C251-DF4E-4AE5-B3D8-6CC2431CFFC3}" dt="2020-05-11T18:00:06.752" v="9583"/>
          <ac:inkMkLst>
            <pc:docMk/>
            <pc:sldMk cId="0" sldId="328"/>
            <ac:inkMk id="69" creationId="{C9109451-6AFF-4189-8471-E71ED5146B9D}"/>
          </ac:inkMkLst>
        </pc:inkChg>
        <pc:inkChg chg="add mod">
          <ac:chgData name="仁園 呂" userId="eef67f80-1e14-4c90-a22b-aad4575b3ef9" providerId="ADAL" clId="{9A49C251-DF4E-4AE5-B3D8-6CC2431CFFC3}" dt="2020-05-11T18:00:18.421" v="9592"/>
          <ac:inkMkLst>
            <pc:docMk/>
            <pc:sldMk cId="0" sldId="328"/>
            <ac:inkMk id="71" creationId="{AFB95ABC-9E5A-4674-80B3-1FC6AE04C8B6}"/>
          </ac:inkMkLst>
        </pc:inkChg>
        <pc:inkChg chg="add mod">
          <ac:chgData name="仁園 呂" userId="eef67f80-1e14-4c90-a22b-aad4575b3ef9" providerId="ADAL" clId="{9A49C251-DF4E-4AE5-B3D8-6CC2431CFFC3}" dt="2020-05-11T18:00:18.421" v="9592"/>
          <ac:inkMkLst>
            <pc:docMk/>
            <pc:sldMk cId="0" sldId="328"/>
            <ac:inkMk id="72" creationId="{DB64A216-CD33-4C80-911E-7E356EE394C8}"/>
          </ac:inkMkLst>
        </pc:inkChg>
        <pc:inkChg chg="add mod">
          <ac:chgData name="仁園 呂" userId="eef67f80-1e14-4c90-a22b-aad4575b3ef9" providerId="ADAL" clId="{9A49C251-DF4E-4AE5-B3D8-6CC2431CFFC3}" dt="2020-05-11T18:00:18.421" v="9592"/>
          <ac:inkMkLst>
            <pc:docMk/>
            <pc:sldMk cId="0" sldId="328"/>
            <ac:inkMk id="73" creationId="{44EF13A1-22EE-4F77-8872-3A743ECC5D13}"/>
          </ac:inkMkLst>
        </pc:inkChg>
        <pc:inkChg chg="add mod">
          <ac:chgData name="仁園 呂" userId="eef67f80-1e14-4c90-a22b-aad4575b3ef9" providerId="ADAL" clId="{9A49C251-DF4E-4AE5-B3D8-6CC2431CFFC3}" dt="2020-05-11T18:00:18.421" v="9592"/>
          <ac:inkMkLst>
            <pc:docMk/>
            <pc:sldMk cId="0" sldId="328"/>
            <ac:inkMk id="74" creationId="{22992AF7-EAE6-42FA-AD55-4D16A933F675}"/>
          </ac:inkMkLst>
        </pc:inkChg>
        <pc:inkChg chg="add mod">
          <ac:chgData name="仁園 呂" userId="eef67f80-1e14-4c90-a22b-aad4575b3ef9" providerId="ADAL" clId="{9A49C251-DF4E-4AE5-B3D8-6CC2431CFFC3}" dt="2020-05-11T18:00:18.421" v="9592"/>
          <ac:inkMkLst>
            <pc:docMk/>
            <pc:sldMk cId="0" sldId="328"/>
            <ac:inkMk id="75" creationId="{17A25390-5F61-4F9C-A179-C5A889830217}"/>
          </ac:inkMkLst>
        </pc:inkChg>
        <pc:inkChg chg="add mod">
          <ac:chgData name="仁園 呂" userId="eef67f80-1e14-4c90-a22b-aad4575b3ef9" providerId="ADAL" clId="{9A49C251-DF4E-4AE5-B3D8-6CC2431CFFC3}" dt="2020-05-11T18:00:18.421" v="9592"/>
          <ac:inkMkLst>
            <pc:docMk/>
            <pc:sldMk cId="0" sldId="328"/>
            <ac:inkMk id="76" creationId="{F70BDA55-FA0B-4D04-931E-964D26C3E19E}"/>
          </ac:inkMkLst>
        </pc:inkChg>
        <pc:inkChg chg="add mod">
          <ac:chgData name="仁園 呂" userId="eef67f80-1e14-4c90-a22b-aad4575b3ef9" providerId="ADAL" clId="{9A49C251-DF4E-4AE5-B3D8-6CC2431CFFC3}" dt="2020-05-11T18:00:22.094" v="9598"/>
          <ac:inkMkLst>
            <pc:docMk/>
            <pc:sldMk cId="0" sldId="328"/>
            <ac:inkMk id="77" creationId="{06072BB1-ACB0-480D-A2BC-8E06F9040C96}"/>
          </ac:inkMkLst>
        </pc:inkChg>
        <pc:inkChg chg="add mod">
          <ac:chgData name="仁園 呂" userId="eef67f80-1e14-4c90-a22b-aad4575b3ef9" providerId="ADAL" clId="{9A49C251-DF4E-4AE5-B3D8-6CC2431CFFC3}" dt="2020-05-11T18:00:22.094" v="9598"/>
          <ac:inkMkLst>
            <pc:docMk/>
            <pc:sldMk cId="0" sldId="328"/>
            <ac:inkMk id="78" creationId="{5B6BC302-64F4-49A4-B7AC-DFC00A0091C3}"/>
          </ac:inkMkLst>
        </pc:inkChg>
        <pc:inkChg chg="add mod">
          <ac:chgData name="仁園 呂" userId="eef67f80-1e14-4c90-a22b-aad4575b3ef9" providerId="ADAL" clId="{9A49C251-DF4E-4AE5-B3D8-6CC2431CFFC3}" dt="2020-05-11T18:00:22.094" v="9598"/>
          <ac:inkMkLst>
            <pc:docMk/>
            <pc:sldMk cId="0" sldId="328"/>
            <ac:inkMk id="80" creationId="{461F8CCA-C92C-406E-87A9-A561C490EE80}"/>
          </ac:inkMkLst>
        </pc:inkChg>
        <pc:inkChg chg="add mod">
          <ac:chgData name="仁園 呂" userId="eef67f80-1e14-4c90-a22b-aad4575b3ef9" providerId="ADAL" clId="{9A49C251-DF4E-4AE5-B3D8-6CC2431CFFC3}" dt="2020-05-11T18:00:22.094" v="9598"/>
          <ac:inkMkLst>
            <pc:docMk/>
            <pc:sldMk cId="0" sldId="328"/>
            <ac:inkMk id="81" creationId="{4CD32C1C-F0D0-498D-BFB9-98ABCF861BC7}"/>
          </ac:inkMkLst>
        </pc:inkChg>
        <pc:inkChg chg="add mod">
          <ac:chgData name="仁園 呂" userId="eef67f80-1e14-4c90-a22b-aad4575b3ef9" providerId="ADAL" clId="{9A49C251-DF4E-4AE5-B3D8-6CC2431CFFC3}" dt="2020-05-11T18:00:22.094" v="9598"/>
          <ac:inkMkLst>
            <pc:docMk/>
            <pc:sldMk cId="0" sldId="328"/>
            <ac:inkMk id="82" creationId="{FE368179-764A-4C59-92CE-04B4D826EC6F}"/>
          </ac:inkMkLst>
        </pc:inkChg>
        <pc:inkChg chg="add mod">
          <ac:chgData name="仁園 呂" userId="eef67f80-1e14-4c90-a22b-aad4575b3ef9" providerId="ADAL" clId="{9A49C251-DF4E-4AE5-B3D8-6CC2431CFFC3}" dt="2020-05-11T18:00:22.094" v="9598"/>
          <ac:inkMkLst>
            <pc:docMk/>
            <pc:sldMk cId="0" sldId="328"/>
            <ac:inkMk id="83" creationId="{859642A3-E869-4E69-B3D3-0B6A1DA499D5}"/>
          </ac:inkMkLst>
        </pc:inkChg>
        <pc:inkChg chg="add mod">
          <ac:chgData name="仁園 呂" userId="eef67f80-1e14-4c90-a22b-aad4575b3ef9" providerId="ADAL" clId="{9A49C251-DF4E-4AE5-B3D8-6CC2431CFFC3}" dt="2020-05-11T18:00:22.094" v="9598"/>
          <ac:inkMkLst>
            <pc:docMk/>
            <pc:sldMk cId="0" sldId="328"/>
            <ac:inkMk id="84" creationId="{94CF38A7-F41A-481A-BA33-7858BC1DAD73}"/>
          </ac:inkMkLst>
        </pc:inkChg>
        <pc:inkChg chg="add mod">
          <ac:chgData name="仁園 呂" userId="eef67f80-1e14-4c90-a22b-aad4575b3ef9" providerId="ADAL" clId="{9A49C251-DF4E-4AE5-B3D8-6CC2431CFFC3}" dt="2020-05-11T18:00:37.308" v="9611"/>
          <ac:inkMkLst>
            <pc:docMk/>
            <pc:sldMk cId="0" sldId="328"/>
            <ac:inkMk id="86" creationId="{DC298E2E-1E6E-4655-A408-90C9BA39C176}"/>
          </ac:inkMkLst>
        </pc:inkChg>
        <pc:inkChg chg="add mod">
          <ac:chgData name="仁園 呂" userId="eef67f80-1e14-4c90-a22b-aad4575b3ef9" providerId="ADAL" clId="{9A49C251-DF4E-4AE5-B3D8-6CC2431CFFC3}" dt="2020-05-11T18:00:36.098" v="9609"/>
          <ac:inkMkLst>
            <pc:docMk/>
            <pc:sldMk cId="0" sldId="328"/>
            <ac:inkMk id="87" creationId="{55A34E8B-25C4-4177-956B-481E5C29DEA9}"/>
          </ac:inkMkLst>
        </pc:inkChg>
        <pc:inkChg chg="add mod">
          <ac:chgData name="仁園 呂" userId="eef67f80-1e14-4c90-a22b-aad4575b3ef9" providerId="ADAL" clId="{9A49C251-DF4E-4AE5-B3D8-6CC2431CFFC3}" dt="2020-05-11T18:00:36.098" v="9609"/>
          <ac:inkMkLst>
            <pc:docMk/>
            <pc:sldMk cId="0" sldId="328"/>
            <ac:inkMk id="88" creationId="{F6D88296-5801-4092-8E4F-69236C21C447}"/>
          </ac:inkMkLst>
        </pc:inkChg>
        <pc:inkChg chg="add mod">
          <ac:chgData name="仁園 呂" userId="eef67f80-1e14-4c90-a22b-aad4575b3ef9" providerId="ADAL" clId="{9A49C251-DF4E-4AE5-B3D8-6CC2431CFFC3}" dt="2020-05-11T18:00:36.098" v="9609"/>
          <ac:inkMkLst>
            <pc:docMk/>
            <pc:sldMk cId="0" sldId="328"/>
            <ac:inkMk id="89" creationId="{EDC35C6A-4D63-434B-8BCD-96C06EB18AAA}"/>
          </ac:inkMkLst>
        </pc:inkChg>
        <pc:inkChg chg="add mod">
          <ac:chgData name="仁園 呂" userId="eef67f80-1e14-4c90-a22b-aad4575b3ef9" providerId="ADAL" clId="{9A49C251-DF4E-4AE5-B3D8-6CC2431CFFC3}" dt="2020-05-11T18:00:36.098" v="9609"/>
          <ac:inkMkLst>
            <pc:docMk/>
            <pc:sldMk cId="0" sldId="328"/>
            <ac:inkMk id="90" creationId="{02539963-5F8C-43C3-ABAE-41D8EADB15DE}"/>
          </ac:inkMkLst>
        </pc:inkChg>
        <pc:inkChg chg="add mod">
          <ac:chgData name="仁園 呂" userId="eef67f80-1e14-4c90-a22b-aad4575b3ef9" providerId="ADAL" clId="{9A49C251-DF4E-4AE5-B3D8-6CC2431CFFC3}" dt="2020-05-11T18:00:36.098" v="9609"/>
          <ac:inkMkLst>
            <pc:docMk/>
            <pc:sldMk cId="0" sldId="328"/>
            <ac:inkMk id="91" creationId="{F7B70828-6BA2-485D-9B55-B4D405892A80}"/>
          </ac:inkMkLst>
        </pc:inkChg>
        <pc:inkChg chg="add mod">
          <ac:chgData name="仁園 呂" userId="eef67f80-1e14-4c90-a22b-aad4575b3ef9" providerId="ADAL" clId="{9A49C251-DF4E-4AE5-B3D8-6CC2431CFFC3}" dt="2020-05-11T18:00:37.308" v="9611"/>
          <ac:inkMkLst>
            <pc:docMk/>
            <pc:sldMk cId="0" sldId="328"/>
            <ac:inkMk id="92" creationId="{8B83368D-067E-4553-A5EF-ED93F7FA8213}"/>
          </ac:inkMkLst>
        </pc:inkChg>
        <pc:inkChg chg="add mod">
          <ac:chgData name="仁園 呂" userId="eef67f80-1e14-4c90-a22b-aad4575b3ef9" providerId="ADAL" clId="{9A49C251-DF4E-4AE5-B3D8-6CC2431CFFC3}" dt="2020-05-11T18:00:37.308" v="9611"/>
          <ac:inkMkLst>
            <pc:docMk/>
            <pc:sldMk cId="0" sldId="328"/>
            <ac:inkMk id="93" creationId="{B115554B-8F35-401C-AB5C-799111698368}"/>
          </ac:inkMkLst>
        </pc:inkChg>
        <pc:inkChg chg="add mod">
          <ac:chgData name="仁園 呂" userId="eef67f80-1e14-4c90-a22b-aad4575b3ef9" providerId="ADAL" clId="{9A49C251-DF4E-4AE5-B3D8-6CC2431CFFC3}" dt="2020-05-11T18:00:37.308" v="9611"/>
          <ac:inkMkLst>
            <pc:docMk/>
            <pc:sldMk cId="0" sldId="328"/>
            <ac:inkMk id="94" creationId="{D8DF53A0-EC4A-47D8-84D0-6FD666CEF5C1}"/>
          </ac:inkMkLst>
        </pc:inkChg>
        <pc:inkChg chg="add mod">
          <ac:chgData name="仁園 呂" userId="eef67f80-1e14-4c90-a22b-aad4575b3ef9" providerId="ADAL" clId="{9A49C251-DF4E-4AE5-B3D8-6CC2431CFFC3}" dt="2020-05-11T18:00:37.308" v="9611"/>
          <ac:inkMkLst>
            <pc:docMk/>
            <pc:sldMk cId="0" sldId="328"/>
            <ac:inkMk id="95" creationId="{58EB180C-66D6-4083-B6F3-813301F5D0E5}"/>
          </ac:inkMkLst>
        </pc:inkChg>
        <pc:inkChg chg="add mod">
          <ac:chgData name="仁園 呂" userId="eef67f80-1e14-4c90-a22b-aad4575b3ef9" providerId="ADAL" clId="{9A49C251-DF4E-4AE5-B3D8-6CC2431CFFC3}" dt="2020-05-11T18:00:37.308" v="9611"/>
          <ac:inkMkLst>
            <pc:docMk/>
            <pc:sldMk cId="0" sldId="328"/>
            <ac:inkMk id="99" creationId="{2D035849-377E-4CEF-A5E8-C46FA13C5628}"/>
          </ac:inkMkLst>
        </pc:inkChg>
        <pc:inkChg chg="add">
          <ac:chgData name="仁園 呂" userId="eef67f80-1e14-4c90-a22b-aad4575b3ef9" providerId="ADAL" clId="{9A49C251-DF4E-4AE5-B3D8-6CC2431CFFC3}" dt="2020-05-11T18:00:37.585" v="9612" actId="9405"/>
          <ac:inkMkLst>
            <pc:docMk/>
            <pc:sldMk cId="0" sldId="328"/>
            <ac:inkMk id="101" creationId="{C9966CDE-9910-40FA-ACD8-853BA2C930A5}"/>
          </ac:inkMkLst>
        </pc:inkChg>
        <pc:inkChg chg="add del">
          <ac:chgData name="仁園 呂" userId="eef67f80-1e14-4c90-a22b-aad4575b3ef9" providerId="ADAL" clId="{9A49C251-DF4E-4AE5-B3D8-6CC2431CFFC3}" dt="2020-05-11T18:00:50.325" v="9614" actId="9405"/>
          <ac:inkMkLst>
            <pc:docMk/>
            <pc:sldMk cId="0" sldId="328"/>
            <ac:inkMk id="102" creationId="{7438DB59-3B79-4730-8D57-B96C7BF3CF18}"/>
          </ac:inkMkLst>
        </pc:inkChg>
        <pc:inkChg chg="add mod">
          <ac:chgData name="仁園 呂" userId="eef67f80-1e14-4c90-a22b-aad4575b3ef9" providerId="ADAL" clId="{9A49C251-DF4E-4AE5-B3D8-6CC2431CFFC3}" dt="2020-05-11T18:01:00.579" v="9617"/>
          <ac:inkMkLst>
            <pc:docMk/>
            <pc:sldMk cId="0" sldId="328"/>
            <ac:inkMk id="103" creationId="{3D649152-5C44-4CE5-B522-805CC37D3871}"/>
          </ac:inkMkLst>
        </pc:inkChg>
        <pc:inkChg chg="add mod">
          <ac:chgData name="仁園 呂" userId="eef67f80-1e14-4c90-a22b-aad4575b3ef9" providerId="ADAL" clId="{9A49C251-DF4E-4AE5-B3D8-6CC2431CFFC3}" dt="2020-05-11T18:01:00.579" v="9617"/>
          <ac:inkMkLst>
            <pc:docMk/>
            <pc:sldMk cId="0" sldId="328"/>
            <ac:inkMk id="104" creationId="{0A70BB9B-D5FE-4FD6-80ED-2F2FE38F866E}"/>
          </ac:inkMkLst>
        </pc:inkChg>
        <pc:inkChg chg="add">
          <ac:chgData name="仁園 呂" userId="eef67f80-1e14-4c90-a22b-aad4575b3ef9" providerId="ADAL" clId="{9A49C251-DF4E-4AE5-B3D8-6CC2431CFFC3}" dt="2020-05-11T18:01:02.665" v="9618" actId="9405"/>
          <ac:inkMkLst>
            <pc:docMk/>
            <pc:sldMk cId="0" sldId="328"/>
            <ac:inkMk id="106" creationId="{D1EDD278-15E4-49C5-81E7-279395CD1E99}"/>
          </ac:inkMkLst>
        </pc:inkChg>
        <pc:inkChg chg="add mod">
          <ac:chgData name="仁園 呂" userId="eef67f80-1e14-4c90-a22b-aad4575b3ef9" providerId="ADAL" clId="{9A49C251-DF4E-4AE5-B3D8-6CC2431CFFC3}" dt="2020-05-11T18:01:12.643" v="9627"/>
          <ac:inkMkLst>
            <pc:docMk/>
            <pc:sldMk cId="0" sldId="328"/>
            <ac:inkMk id="107" creationId="{85ECFB6C-93E2-4B4E-A4AF-DA4D0DBE7BD4}"/>
          </ac:inkMkLst>
        </pc:inkChg>
        <pc:inkChg chg="add mod">
          <ac:chgData name="仁園 呂" userId="eef67f80-1e14-4c90-a22b-aad4575b3ef9" providerId="ADAL" clId="{9A49C251-DF4E-4AE5-B3D8-6CC2431CFFC3}" dt="2020-05-11T18:01:12.643" v="9627"/>
          <ac:inkMkLst>
            <pc:docMk/>
            <pc:sldMk cId="0" sldId="328"/>
            <ac:inkMk id="108" creationId="{CBBDBA90-F043-40B5-B8D9-6875565D2B5F}"/>
          </ac:inkMkLst>
        </pc:inkChg>
        <pc:inkChg chg="add mod">
          <ac:chgData name="仁園 呂" userId="eef67f80-1e14-4c90-a22b-aad4575b3ef9" providerId="ADAL" clId="{9A49C251-DF4E-4AE5-B3D8-6CC2431CFFC3}" dt="2020-05-11T18:01:12.643" v="9627"/>
          <ac:inkMkLst>
            <pc:docMk/>
            <pc:sldMk cId="0" sldId="328"/>
            <ac:inkMk id="109" creationId="{ED8EED3B-E60A-428A-8280-7C5EEC7AB805}"/>
          </ac:inkMkLst>
        </pc:inkChg>
        <pc:inkChg chg="add mod">
          <ac:chgData name="仁園 呂" userId="eef67f80-1e14-4c90-a22b-aad4575b3ef9" providerId="ADAL" clId="{9A49C251-DF4E-4AE5-B3D8-6CC2431CFFC3}" dt="2020-05-11T18:01:12.643" v="9627"/>
          <ac:inkMkLst>
            <pc:docMk/>
            <pc:sldMk cId="0" sldId="328"/>
            <ac:inkMk id="111" creationId="{DE2F6CD6-B4D5-4145-8B63-EF32AE5D63AF}"/>
          </ac:inkMkLst>
        </pc:inkChg>
        <pc:inkChg chg="add mod">
          <ac:chgData name="仁園 呂" userId="eef67f80-1e14-4c90-a22b-aad4575b3ef9" providerId="ADAL" clId="{9A49C251-DF4E-4AE5-B3D8-6CC2431CFFC3}" dt="2020-05-11T18:01:12.643" v="9627"/>
          <ac:inkMkLst>
            <pc:docMk/>
            <pc:sldMk cId="0" sldId="328"/>
            <ac:inkMk id="112" creationId="{83C80FFF-2D7C-4E3D-8C82-567FF208A99F}"/>
          </ac:inkMkLst>
        </pc:inkChg>
        <pc:inkChg chg="add mod">
          <ac:chgData name="仁園 呂" userId="eef67f80-1e14-4c90-a22b-aad4575b3ef9" providerId="ADAL" clId="{9A49C251-DF4E-4AE5-B3D8-6CC2431CFFC3}" dt="2020-05-11T18:01:12.643" v="9627"/>
          <ac:inkMkLst>
            <pc:docMk/>
            <pc:sldMk cId="0" sldId="328"/>
            <ac:inkMk id="113" creationId="{319A819E-1CA9-4ABF-BA4A-FDA13F78EBB9}"/>
          </ac:inkMkLst>
        </pc:inkChg>
        <pc:inkChg chg="add mod">
          <ac:chgData name="仁園 呂" userId="eef67f80-1e14-4c90-a22b-aad4575b3ef9" providerId="ADAL" clId="{9A49C251-DF4E-4AE5-B3D8-6CC2431CFFC3}" dt="2020-05-11T18:01:12.643" v="9627"/>
          <ac:inkMkLst>
            <pc:docMk/>
            <pc:sldMk cId="0" sldId="328"/>
            <ac:inkMk id="114" creationId="{D2D93661-BC23-4485-A29B-6EBBEA79ACF3}"/>
          </ac:inkMkLst>
        </pc:inkChg>
        <pc:inkChg chg="add mod">
          <ac:chgData name="仁園 呂" userId="eef67f80-1e14-4c90-a22b-aad4575b3ef9" providerId="ADAL" clId="{9A49C251-DF4E-4AE5-B3D8-6CC2431CFFC3}" dt="2020-05-11T18:01:19.130" v="9631"/>
          <ac:inkMkLst>
            <pc:docMk/>
            <pc:sldMk cId="0" sldId="328"/>
            <ac:inkMk id="116" creationId="{CFE2F134-20E4-40FB-A5E9-8665CDEA14D8}"/>
          </ac:inkMkLst>
        </pc:inkChg>
        <pc:inkChg chg="add mod">
          <ac:chgData name="仁園 呂" userId="eef67f80-1e14-4c90-a22b-aad4575b3ef9" providerId="ADAL" clId="{9A49C251-DF4E-4AE5-B3D8-6CC2431CFFC3}" dt="2020-05-11T18:01:19.130" v="9631"/>
          <ac:inkMkLst>
            <pc:docMk/>
            <pc:sldMk cId="0" sldId="328"/>
            <ac:inkMk id="117" creationId="{55DA0BB5-5471-46D4-AEC1-A97A2C2DF532}"/>
          </ac:inkMkLst>
        </pc:inkChg>
        <pc:inkChg chg="add mod">
          <ac:chgData name="仁園 呂" userId="eef67f80-1e14-4c90-a22b-aad4575b3ef9" providerId="ADAL" clId="{9A49C251-DF4E-4AE5-B3D8-6CC2431CFFC3}" dt="2020-05-11T18:01:19.130" v="9631"/>
          <ac:inkMkLst>
            <pc:docMk/>
            <pc:sldMk cId="0" sldId="328"/>
            <ac:inkMk id="118" creationId="{8C35E5C5-7270-499D-BE42-817FA558E095}"/>
          </ac:inkMkLst>
        </pc:inkChg>
        <pc:inkChg chg="add mod">
          <ac:chgData name="仁園 呂" userId="eef67f80-1e14-4c90-a22b-aad4575b3ef9" providerId="ADAL" clId="{9A49C251-DF4E-4AE5-B3D8-6CC2431CFFC3}" dt="2020-05-11T18:01:41.769" v="9636"/>
          <ac:inkMkLst>
            <pc:docMk/>
            <pc:sldMk cId="0" sldId="328"/>
            <ac:inkMk id="120" creationId="{2EB209B0-BD4A-4565-88FD-D8AF90F2AC26}"/>
          </ac:inkMkLst>
        </pc:inkChg>
        <pc:inkChg chg="add mod">
          <ac:chgData name="仁園 呂" userId="eef67f80-1e14-4c90-a22b-aad4575b3ef9" providerId="ADAL" clId="{9A49C251-DF4E-4AE5-B3D8-6CC2431CFFC3}" dt="2020-05-11T18:01:41.769" v="9636"/>
          <ac:inkMkLst>
            <pc:docMk/>
            <pc:sldMk cId="0" sldId="328"/>
            <ac:inkMk id="121" creationId="{A2CA6337-78AD-4E7C-80B5-D501F367F7ED}"/>
          </ac:inkMkLst>
        </pc:inkChg>
        <pc:inkChg chg="add mod">
          <ac:chgData name="仁園 呂" userId="eef67f80-1e14-4c90-a22b-aad4575b3ef9" providerId="ADAL" clId="{9A49C251-DF4E-4AE5-B3D8-6CC2431CFFC3}" dt="2020-05-11T18:01:41.769" v="9636"/>
          <ac:inkMkLst>
            <pc:docMk/>
            <pc:sldMk cId="0" sldId="328"/>
            <ac:inkMk id="122" creationId="{EA5CF707-58B6-49EF-AA91-57DFA391AB4D}"/>
          </ac:inkMkLst>
        </pc:inkChg>
        <pc:inkChg chg="add mod">
          <ac:chgData name="仁園 呂" userId="eef67f80-1e14-4c90-a22b-aad4575b3ef9" providerId="ADAL" clId="{9A49C251-DF4E-4AE5-B3D8-6CC2431CFFC3}" dt="2020-05-11T18:01:41.769" v="9636"/>
          <ac:inkMkLst>
            <pc:docMk/>
            <pc:sldMk cId="0" sldId="328"/>
            <ac:inkMk id="123" creationId="{2BE4DB33-886B-4C59-BB12-80B976B55FA6}"/>
          </ac:inkMkLst>
        </pc:inkChg>
        <pc:inkChg chg="add">
          <ac:chgData name="仁園 呂" userId="eef67f80-1e14-4c90-a22b-aad4575b3ef9" providerId="ADAL" clId="{9A49C251-DF4E-4AE5-B3D8-6CC2431CFFC3}" dt="2020-05-11T18:01:50.287" v="9637" actId="9405"/>
          <ac:inkMkLst>
            <pc:docMk/>
            <pc:sldMk cId="0" sldId="328"/>
            <ac:inkMk id="125" creationId="{8A356F22-CA1E-4D01-B6FB-458CD8603C06}"/>
          </ac:inkMkLst>
        </pc:inkChg>
        <pc:inkChg chg="add mod">
          <ac:chgData name="仁園 呂" userId="eef67f80-1e14-4c90-a22b-aad4575b3ef9" providerId="ADAL" clId="{9A49C251-DF4E-4AE5-B3D8-6CC2431CFFC3}" dt="2020-05-11T18:02:01.297" v="9643"/>
          <ac:inkMkLst>
            <pc:docMk/>
            <pc:sldMk cId="0" sldId="328"/>
            <ac:inkMk id="126" creationId="{E6A14F3C-4817-430C-B00D-38514E82DD19}"/>
          </ac:inkMkLst>
        </pc:inkChg>
        <pc:inkChg chg="add mod">
          <ac:chgData name="仁園 呂" userId="eef67f80-1e14-4c90-a22b-aad4575b3ef9" providerId="ADAL" clId="{9A49C251-DF4E-4AE5-B3D8-6CC2431CFFC3}" dt="2020-05-11T18:02:01.297" v="9643"/>
          <ac:inkMkLst>
            <pc:docMk/>
            <pc:sldMk cId="0" sldId="328"/>
            <ac:inkMk id="127" creationId="{6966AFF1-3E21-4015-A023-2990856C18F9}"/>
          </ac:inkMkLst>
        </pc:inkChg>
        <pc:inkChg chg="add mod">
          <ac:chgData name="仁園 呂" userId="eef67f80-1e14-4c90-a22b-aad4575b3ef9" providerId="ADAL" clId="{9A49C251-DF4E-4AE5-B3D8-6CC2431CFFC3}" dt="2020-05-11T18:02:01.297" v="9643"/>
          <ac:inkMkLst>
            <pc:docMk/>
            <pc:sldMk cId="0" sldId="328"/>
            <ac:inkMk id="129" creationId="{CCE7B1F6-9C97-4305-B4E0-18D064999EB8}"/>
          </ac:inkMkLst>
        </pc:inkChg>
        <pc:inkChg chg="add mod">
          <ac:chgData name="仁園 呂" userId="eef67f80-1e14-4c90-a22b-aad4575b3ef9" providerId="ADAL" clId="{9A49C251-DF4E-4AE5-B3D8-6CC2431CFFC3}" dt="2020-05-11T18:02:01.297" v="9643"/>
          <ac:inkMkLst>
            <pc:docMk/>
            <pc:sldMk cId="0" sldId="328"/>
            <ac:inkMk id="130" creationId="{DDE89E8F-4E7D-4668-9DCE-9A312F62DBBA}"/>
          </ac:inkMkLst>
        </pc:inkChg>
      </pc:sldChg>
      <pc:sldChg chg="modTransition">
        <pc:chgData name="仁園 呂" userId="eef67f80-1e14-4c90-a22b-aad4575b3ef9" providerId="ADAL" clId="{9A49C251-DF4E-4AE5-B3D8-6CC2431CFFC3}" dt="2020-04-27T08:42:27.726" v="3119"/>
        <pc:sldMkLst>
          <pc:docMk/>
          <pc:sldMk cId="0" sldId="329"/>
        </pc:sldMkLst>
      </pc:sldChg>
      <pc:sldChg chg="modTransition">
        <pc:chgData name="仁園 呂" userId="eef67f80-1e14-4c90-a22b-aad4575b3ef9" providerId="ADAL" clId="{9A49C251-DF4E-4AE5-B3D8-6CC2431CFFC3}" dt="2020-04-27T08:42:27.726" v="3121"/>
        <pc:sldMkLst>
          <pc:docMk/>
          <pc:sldMk cId="0" sldId="330"/>
        </pc:sldMkLst>
      </pc:sldChg>
      <pc:sldChg chg="modTransition">
        <pc:chgData name="仁園 呂" userId="eef67f80-1e14-4c90-a22b-aad4575b3ef9" providerId="ADAL" clId="{9A49C251-DF4E-4AE5-B3D8-6CC2431CFFC3}" dt="2020-04-27T08:42:27.726" v="3120"/>
        <pc:sldMkLst>
          <pc:docMk/>
          <pc:sldMk cId="0" sldId="331"/>
        </pc:sldMkLst>
      </pc:sldChg>
      <pc:sldChg chg="modTransition">
        <pc:chgData name="仁園 呂" userId="eef67f80-1e14-4c90-a22b-aad4575b3ef9" providerId="ADAL" clId="{9A49C251-DF4E-4AE5-B3D8-6CC2431CFFC3}" dt="2020-04-27T08:42:27.727" v="3122"/>
        <pc:sldMkLst>
          <pc:docMk/>
          <pc:sldMk cId="0" sldId="333"/>
        </pc:sldMkLst>
      </pc:sldChg>
      <pc:sldChg chg="modTransition">
        <pc:chgData name="仁園 呂" userId="eef67f80-1e14-4c90-a22b-aad4575b3ef9" providerId="ADAL" clId="{9A49C251-DF4E-4AE5-B3D8-6CC2431CFFC3}" dt="2020-04-27T08:42:27.727" v="3123"/>
        <pc:sldMkLst>
          <pc:docMk/>
          <pc:sldMk cId="0" sldId="334"/>
        </pc:sldMkLst>
      </pc:sldChg>
      <pc:sldChg chg="modTransition">
        <pc:chgData name="仁園 呂" userId="eef67f80-1e14-4c90-a22b-aad4575b3ef9" providerId="ADAL" clId="{9A49C251-DF4E-4AE5-B3D8-6CC2431CFFC3}" dt="2020-04-27T08:42:27.727" v="3124"/>
        <pc:sldMkLst>
          <pc:docMk/>
          <pc:sldMk cId="0" sldId="335"/>
        </pc:sldMkLst>
      </pc:sldChg>
      <pc:sldChg chg="modTransition">
        <pc:chgData name="仁園 呂" userId="eef67f80-1e14-4c90-a22b-aad4575b3ef9" providerId="ADAL" clId="{9A49C251-DF4E-4AE5-B3D8-6CC2431CFFC3}" dt="2020-04-27T08:42:27.727" v="3126"/>
        <pc:sldMkLst>
          <pc:docMk/>
          <pc:sldMk cId="0" sldId="336"/>
        </pc:sldMkLst>
      </pc:sldChg>
      <pc:sldChg chg="modTransition">
        <pc:chgData name="仁園 呂" userId="eef67f80-1e14-4c90-a22b-aad4575b3ef9" providerId="ADAL" clId="{9A49C251-DF4E-4AE5-B3D8-6CC2431CFFC3}" dt="2020-04-27T08:42:27.727" v="3128"/>
        <pc:sldMkLst>
          <pc:docMk/>
          <pc:sldMk cId="0" sldId="337"/>
        </pc:sldMkLst>
      </pc:sldChg>
      <pc:sldChg chg="modTransition">
        <pc:chgData name="仁園 呂" userId="eef67f80-1e14-4c90-a22b-aad4575b3ef9" providerId="ADAL" clId="{9A49C251-DF4E-4AE5-B3D8-6CC2431CFFC3}" dt="2020-04-27T08:42:27.727" v="3129"/>
        <pc:sldMkLst>
          <pc:docMk/>
          <pc:sldMk cId="0" sldId="338"/>
        </pc:sldMkLst>
      </pc:sldChg>
      <pc:sldChg chg="modTransition">
        <pc:chgData name="仁園 呂" userId="eef67f80-1e14-4c90-a22b-aad4575b3ef9" providerId="ADAL" clId="{9A49C251-DF4E-4AE5-B3D8-6CC2431CFFC3}" dt="2020-04-27T08:42:27.727" v="3130"/>
        <pc:sldMkLst>
          <pc:docMk/>
          <pc:sldMk cId="0" sldId="339"/>
        </pc:sldMkLst>
      </pc:sldChg>
      <pc:sldChg chg="modTransition">
        <pc:chgData name="仁園 呂" userId="eef67f80-1e14-4c90-a22b-aad4575b3ef9" providerId="ADAL" clId="{9A49C251-DF4E-4AE5-B3D8-6CC2431CFFC3}" dt="2020-04-27T08:42:27.728" v="3131"/>
        <pc:sldMkLst>
          <pc:docMk/>
          <pc:sldMk cId="0" sldId="340"/>
        </pc:sldMkLst>
      </pc:sldChg>
      <pc:sldChg chg="modTransition">
        <pc:chgData name="仁園 呂" userId="eef67f80-1e14-4c90-a22b-aad4575b3ef9" providerId="ADAL" clId="{9A49C251-DF4E-4AE5-B3D8-6CC2431CFFC3}" dt="2020-04-27T08:42:27.728" v="3132"/>
        <pc:sldMkLst>
          <pc:docMk/>
          <pc:sldMk cId="0" sldId="341"/>
        </pc:sldMkLst>
      </pc:sldChg>
      <pc:sldChg chg="addSp delSp modSp del mod ord modTransition">
        <pc:chgData name="仁園 呂" userId="eef67f80-1e14-4c90-a22b-aad4575b3ef9" providerId="ADAL" clId="{9A49C251-DF4E-4AE5-B3D8-6CC2431CFFC3}" dt="2020-05-09T09:41:22.888" v="7195" actId="47"/>
        <pc:sldMkLst>
          <pc:docMk/>
          <pc:sldMk cId="0" sldId="346"/>
        </pc:sldMkLst>
        <pc:spChg chg="mod">
          <ac:chgData name="仁園 呂" userId="eef67f80-1e14-4c90-a22b-aad4575b3ef9" providerId="ADAL" clId="{9A49C251-DF4E-4AE5-B3D8-6CC2431CFFC3}" dt="2020-04-23T16:10:35.629" v="958"/>
          <ac:spMkLst>
            <pc:docMk/>
            <pc:sldMk cId="0" sldId="346"/>
            <ac:spMk id="2" creationId="{00000000-0000-0000-0000-000000000000}"/>
          </ac:spMkLst>
        </pc:spChg>
        <pc:grpChg chg="del mod">
          <ac:chgData name="仁園 呂" userId="eef67f80-1e14-4c90-a22b-aad4575b3ef9" providerId="ADAL" clId="{9A49C251-DF4E-4AE5-B3D8-6CC2431CFFC3}" dt="2020-04-27T08:34:53.540" v="2919"/>
          <ac:grpSpMkLst>
            <pc:docMk/>
            <pc:sldMk cId="0" sldId="346"/>
            <ac:grpSpMk id="8" creationId="{71043229-2AE6-4F2F-B3D9-870EE5BE68FC}"/>
          </ac:grpSpMkLst>
        </pc:grpChg>
        <pc:grpChg chg="del mod">
          <ac:chgData name="仁園 呂" userId="eef67f80-1e14-4c90-a22b-aad4575b3ef9" providerId="ADAL" clId="{9A49C251-DF4E-4AE5-B3D8-6CC2431CFFC3}" dt="2020-04-27T08:49:24.431" v="3338"/>
          <ac:grpSpMkLst>
            <pc:docMk/>
            <pc:sldMk cId="0" sldId="346"/>
            <ac:grpSpMk id="18" creationId="{3830DF97-2C36-475D-8B61-06019304F9EE}"/>
          </ac:grpSpMkLst>
        </pc:grpChg>
        <pc:grpChg chg="del mod">
          <ac:chgData name="仁園 呂" userId="eef67f80-1e14-4c90-a22b-aad4575b3ef9" providerId="ADAL" clId="{9A49C251-DF4E-4AE5-B3D8-6CC2431CFFC3}" dt="2020-04-27T08:35:30.329" v="2953"/>
          <ac:grpSpMkLst>
            <pc:docMk/>
            <pc:sldMk cId="0" sldId="346"/>
            <ac:grpSpMk id="24" creationId="{07AB42DA-286F-425D-9911-FA8FE1C61453}"/>
          </ac:grpSpMkLst>
        </pc:grpChg>
        <pc:grpChg chg="del mod">
          <ac:chgData name="仁園 呂" userId="eef67f80-1e14-4c90-a22b-aad4575b3ef9" providerId="ADAL" clId="{9A49C251-DF4E-4AE5-B3D8-6CC2431CFFC3}" dt="2020-04-27T08:49:24.431" v="3338"/>
          <ac:grpSpMkLst>
            <pc:docMk/>
            <pc:sldMk cId="0" sldId="346"/>
            <ac:grpSpMk id="24" creationId="{1F24E817-98DA-434E-A2AE-BA9D79B0A978}"/>
          </ac:grpSpMkLst>
        </pc:grpChg>
        <pc:grpChg chg="del mod">
          <ac:chgData name="仁園 呂" userId="eef67f80-1e14-4c90-a22b-aad4575b3ef9" providerId="ADAL" clId="{9A49C251-DF4E-4AE5-B3D8-6CC2431CFFC3}" dt="2020-04-27T08:38:14.979" v="2970"/>
          <ac:grpSpMkLst>
            <pc:docMk/>
            <pc:sldMk cId="0" sldId="346"/>
            <ac:grpSpMk id="34" creationId="{00A4870D-5CF1-4856-BBC4-708F07D6FF27}"/>
          </ac:grpSpMkLst>
        </pc:grpChg>
        <pc:grpChg chg="del mod">
          <ac:chgData name="仁園 呂" userId="eef67f80-1e14-4c90-a22b-aad4575b3ef9" providerId="ADAL" clId="{9A49C251-DF4E-4AE5-B3D8-6CC2431CFFC3}" dt="2020-04-27T08:50:46.369" v="3443"/>
          <ac:grpSpMkLst>
            <pc:docMk/>
            <pc:sldMk cId="0" sldId="346"/>
            <ac:grpSpMk id="36" creationId="{032F8FD3-BCD8-4458-9F64-AF40397F3D86}"/>
          </ac:grpSpMkLst>
        </pc:grpChg>
        <pc:grpChg chg="del mod">
          <ac:chgData name="仁園 呂" userId="eef67f80-1e14-4c90-a22b-aad4575b3ef9" providerId="ADAL" clId="{9A49C251-DF4E-4AE5-B3D8-6CC2431CFFC3}" dt="2020-04-27T08:38:14.977" v="2967"/>
          <ac:grpSpMkLst>
            <pc:docMk/>
            <pc:sldMk cId="0" sldId="346"/>
            <ac:grpSpMk id="37" creationId="{3806F90B-A3E5-4BE8-84D9-6E542F1B6BD3}"/>
          </ac:grpSpMkLst>
        </pc:grpChg>
        <pc:grpChg chg="mod topLvl">
          <ac:chgData name="仁園 呂" userId="eef67f80-1e14-4c90-a22b-aad4575b3ef9" providerId="ADAL" clId="{9A49C251-DF4E-4AE5-B3D8-6CC2431CFFC3}" dt="2020-04-27T08:55:00.547" v="3460" actId="164"/>
          <ac:grpSpMkLst>
            <pc:docMk/>
            <pc:sldMk cId="0" sldId="346"/>
            <ac:grpSpMk id="41" creationId="{BFE64E2E-9E3E-4E57-A7D4-30DC629F8A7A}"/>
          </ac:grpSpMkLst>
        </pc:grpChg>
        <pc:grpChg chg="mod topLvl">
          <ac:chgData name="仁園 呂" userId="eef67f80-1e14-4c90-a22b-aad4575b3ef9" providerId="ADAL" clId="{9A49C251-DF4E-4AE5-B3D8-6CC2431CFFC3}" dt="2020-04-27T08:55:00.547" v="3460" actId="164"/>
          <ac:grpSpMkLst>
            <pc:docMk/>
            <pc:sldMk cId="0" sldId="346"/>
            <ac:grpSpMk id="63" creationId="{15061C22-11EE-4D66-AFAA-78970F411D97}"/>
          </ac:grpSpMkLst>
        </pc:grpChg>
        <pc:grpChg chg="mod topLvl">
          <ac:chgData name="仁園 呂" userId="eef67f80-1e14-4c90-a22b-aad4575b3ef9" providerId="ADAL" clId="{9A49C251-DF4E-4AE5-B3D8-6CC2431CFFC3}" dt="2020-04-27T08:55:00.547" v="3460" actId="164"/>
          <ac:grpSpMkLst>
            <pc:docMk/>
            <pc:sldMk cId="0" sldId="346"/>
            <ac:grpSpMk id="64" creationId="{9C0A4A9D-B27E-47DC-86C7-839BAD427C68}"/>
          </ac:grpSpMkLst>
        </pc:grpChg>
        <pc:grpChg chg="mod topLvl">
          <ac:chgData name="仁園 呂" userId="eef67f80-1e14-4c90-a22b-aad4575b3ef9" providerId="ADAL" clId="{9A49C251-DF4E-4AE5-B3D8-6CC2431CFFC3}" dt="2020-04-27T08:55:00.547" v="3460" actId="164"/>
          <ac:grpSpMkLst>
            <pc:docMk/>
            <pc:sldMk cId="0" sldId="346"/>
            <ac:grpSpMk id="65" creationId="{73C2D58C-CA57-4DC8-9EEE-313B5BDEA69E}"/>
          </ac:grpSpMkLst>
        </pc:grpChg>
        <pc:grpChg chg="mod topLvl">
          <ac:chgData name="仁園 呂" userId="eef67f80-1e14-4c90-a22b-aad4575b3ef9" providerId="ADAL" clId="{9A49C251-DF4E-4AE5-B3D8-6CC2431CFFC3}" dt="2020-04-27T08:55:00.547" v="3460" actId="164"/>
          <ac:grpSpMkLst>
            <pc:docMk/>
            <pc:sldMk cId="0" sldId="346"/>
            <ac:grpSpMk id="66" creationId="{8F133E70-5D7E-41EC-A486-FF0BAD58A49A}"/>
          </ac:grpSpMkLst>
        </pc:grpChg>
        <pc:grpChg chg="mod topLvl">
          <ac:chgData name="仁園 呂" userId="eef67f80-1e14-4c90-a22b-aad4575b3ef9" providerId="ADAL" clId="{9A49C251-DF4E-4AE5-B3D8-6CC2431CFFC3}" dt="2020-04-27T08:55:00.547" v="3460" actId="164"/>
          <ac:grpSpMkLst>
            <pc:docMk/>
            <pc:sldMk cId="0" sldId="346"/>
            <ac:grpSpMk id="73" creationId="{FAA3066B-E9C7-4D86-951E-94CDD59D2647}"/>
          </ac:grpSpMkLst>
        </pc:grpChg>
        <pc:grpChg chg="mod topLvl">
          <ac:chgData name="仁園 呂" userId="eef67f80-1e14-4c90-a22b-aad4575b3ef9" providerId="ADAL" clId="{9A49C251-DF4E-4AE5-B3D8-6CC2431CFFC3}" dt="2020-04-27T08:55:00.547" v="3460" actId="164"/>
          <ac:grpSpMkLst>
            <pc:docMk/>
            <pc:sldMk cId="0" sldId="346"/>
            <ac:grpSpMk id="77" creationId="{7E389B5E-071D-4586-B958-EA3C3D1CCE06}"/>
          </ac:grpSpMkLst>
        </pc:grpChg>
        <pc:grpChg chg="mod topLvl">
          <ac:chgData name="仁園 呂" userId="eef67f80-1e14-4c90-a22b-aad4575b3ef9" providerId="ADAL" clId="{9A49C251-DF4E-4AE5-B3D8-6CC2431CFFC3}" dt="2020-04-27T08:55:00.547" v="3460" actId="164"/>
          <ac:grpSpMkLst>
            <pc:docMk/>
            <pc:sldMk cId="0" sldId="346"/>
            <ac:grpSpMk id="84" creationId="{95A20542-9BE7-434E-B24B-38C43B06986B}"/>
          </ac:grpSpMkLst>
        </pc:grpChg>
        <pc:grpChg chg="mod topLvl">
          <ac:chgData name="仁園 呂" userId="eef67f80-1e14-4c90-a22b-aad4575b3ef9" providerId="ADAL" clId="{9A49C251-DF4E-4AE5-B3D8-6CC2431CFFC3}" dt="2020-04-27T08:55:00.547" v="3460" actId="164"/>
          <ac:grpSpMkLst>
            <pc:docMk/>
            <pc:sldMk cId="0" sldId="346"/>
            <ac:grpSpMk id="89" creationId="{3A34D8F2-976D-4F48-944D-EFB624AE10EE}"/>
          </ac:grpSpMkLst>
        </pc:grpChg>
        <pc:grpChg chg="del mod">
          <ac:chgData name="仁園 呂" userId="eef67f80-1e14-4c90-a22b-aad4575b3ef9" providerId="ADAL" clId="{9A49C251-DF4E-4AE5-B3D8-6CC2431CFFC3}" dt="2020-04-27T08:50:11.917" v="3407"/>
          <ac:grpSpMkLst>
            <pc:docMk/>
            <pc:sldMk cId="0" sldId="346"/>
            <ac:grpSpMk id="103" creationId="{D52428FE-EA3A-4884-8CA2-B111065FEEFE}"/>
          </ac:grpSpMkLst>
        </pc:grpChg>
        <pc:grpChg chg="mod topLvl">
          <ac:chgData name="仁園 呂" userId="eef67f80-1e14-4c90-a22b-aad4575b3ef9" providerId="ADAL" clId="{9A49C251-DF4E-4AE5-B3D8-6CC2431CFFC3}" dt="2020-04-27T08:55:00.547" v="3460" actId="164"/>
          <ac:grpSpMkLst>
            <pc:docMk/>
            <pc:sldMk cId="0" sldId="346"/>
            <ac:grpSpMk id="104" creationId="{BC65A679-A90B-4BEE-B120-EDC0B48112DF}"/>
          </ac:grpSpMkLst>
        </pc:grpChg>
        <pc:grpChg chg="del mod">
          <ac:chgData name="仁園 呂" userId="eef67f80-1e14-4c90-a22b-aad4575b3ef9" providerId="ADAL" clId="{9A49C251-DF4E-4AE5-B3D8-6CC2431CFFC3}" dt="2020-04-27T08:50:16.772" v="3414"/>
          <ac:grpSpMkLst>
            <pc:docMk/>
            <pc:sldMk cId="0" sldId="346"/>
            <ac:grpSpMk id="109" creationId="{359DF47B-8CDC-428E-B592-D3BA4C1611D4}"/>
          </ac:grpSpMkLst>
        </pc:grpChg>
        <pc:grpChg chg="mod topLvl">
          <ac:chgData name="仁園 呂" userId="eef67f80-1e14-4c90-a22b-aad4575b3ef9" providerId="ADAL" clId="{9A49C251-DF4E-4AE5-B3D8-6CC2431CFFC3}" dt="2020-04-27T08:55:00.547" v="3460" actId="164"/>
          <ac:grpSpMkLst>
            <pc:docMk/>
            <pc:sldMk cId="0" sldId="346"/>
            <ac:grpSpMk id="116" creationId="{2B830335-3DE9-4A39-AF56-605C9B393B1D}"/>
          </ac:grpSpMkLst>
        </pc:grpChg>
        <pc:grpChg chg="del mod">
          <ac:chgData name="仁園 呂" userId="eef67f80-1e14-4c90-a22b-aad4575b3ef9" providerId="ADAL" clId="{9A49C251-DF4E-4AE5-B3D8-6CC2431CFFC3}" dt="2020-04-27T08:50:31.391" v="3427"/>
          <ac:grpSpMkLst>
            <pc:docMk/>
            <pc:sldMk cId="0" sldId="346"/>
            <ac:grpSpMk id="126" creationId="{B8271ADD-CBD1-4BC1-8AC6-7C71339DCFCC}"/>
          </ac:grpSpMkLst>
        </pc:grpChg>
        <pc:grpChg chg="mod topLvl">
          <ac:chgData name="仁園 呂" userId="eef67f80-1e14-4c90-a22b-aad4575b3ef9" providerId="ADAL" clId="{9A49C251-DF4E-4AE5-B3D8-6CC2431CFFC3}" dt="2020-04-27T08:55:00.547" v="3460" actId="164"/>
          <ac:grpSpMkLst>
            <pc:docMk/>
            <pc:sldMk cId="0" sldId="346"/>
            <ac:grpSpMk id="129" creationId="{D1A58A38-E691-4976-A5AB-EE6F78FA5ABB}"/>
          </ac:grpSpMkLst>
        </pc:grpChg>
        <pc:grpChg chg="mod topLvl">
          <ac:chgData name="仁園 呂" userId="eef67f80-1e14-4c90-a22b-aad4575b3ef9" providerId="ADAL" clId="{9A49C251-DF4E-4AE5-B3D8-6CC2431CFFC3}" dt="2020-04-27T08:55:00.547" v="3460" actId="164"/>
          <ac:grpSpMkLst>
            <pc:docMk/>
            <pc:sldMk cId="0" sldId="346"/>
            <ac:grpSpMk id="141" creationId="{85B0737F-911D-4C42-A677-4F0B53E954D0}"/>
          </ac:grpSpMkLst>
        </pc:grpChg>
        <pc:grpChg chg="mod topLvl">
          <ac:chgData name="仁園 呂" userId="eef67f80-1e14-4c90-a22b-aad4575b3ef9" providerId="ADAL" clId="{9A49C251-DF4E-4AE5-B3D8-6CC2431CFFC3}" dt="2020-04-27T08:55:00.547" v="3460" actId="164"/>
          <ac:grpSpMkLst>
            <pc:docMk/>
            <pc:sldMk cId="0" sldId="346"/>
            <ac:grpSpMk id="142" creationId="{4A735226-95DD-49A6-A8BA-487E746E1BA9}"/>
          </ac:grpSpMkLst>
        </pc:grpChg>
        <pc:grpChg chg="mod topLvl">
          <ac:chgData name="仁園 呂" userId="eef67f80-1e14-4c90-a22b-aad4575b3ef9" providerId="ADAL" clId="{9A49C251-DF4E-4AE5-B3D8-6CC2431CFFC3}" dt="2020-04-27T08:55:00.547" v="3460" actId="164"/>
          <ac:grpSpMkLst>
            <pc:docMk/>
            <pc:sldMk cId="0" sldId="346"/>
            <ac:grpSpMk id="143" creationId="{33BF74D8-4FF5-4B20-B38C-D288C401FEF4}"/>
          </ac:grpSpMkLst>
        </pc:grpChg>
        <pc:grpChg chg="mod topLvl">
          <ac:chgData name="仁園 呂" userId="eef67f80-1e14-4c90-a22b-aad4575b3ef9" providerId="ADAL" clId="{9A49C251-DF4E-4AE5-B3D8-6CC2431CFFC3}" dt="2020-04-27T08:55:00.547" v="3460" actId="164"/>
          <ac:grpSpMkLst>
            <pc:docMk/>
            <pc:sldMk cId="0" sldId="346"/>
            <ac:grpSpMk id="147" creationId="{7D911657-6D35-4F42-8EA0-7CC6E98838BC}"/>
          </ac:grpSpMkLst>
        </pc:grpChg>
        <pc:grpChg chg="mod topLvl">
          <ac:chgData name="仁園 呂" userId="eef67f80-1e14-4c90-a22b-aad4575b3ef9" providerId="ADAL" clId="{9A49C251-DF4E-4AE5-B3D8-6CC2431CFFC3}" dt="2020-04-27T08:55:00.547" v="3460" actId="164"/>
          <ac:grpSpMkLst>
            <pc:docMk/>
            <pc:sldMk cId="0" sldId="346"/>
            <ac:grpSpMk id="152" creationId="{A9B552EB-75E1-4753-B962-5D2EC87F0381}"/>
          </ac:grpSpMkLst>
        </pc:grpChg>
        <pc:grpChg chg="add del mod">
          <ac:chgData name="仁園 呂" userId="eef67f80-1e14-4c90-a22b-aad4575b3ef9" providerId="ADAL" clId="{9A49C251-DF4E-4AE5-B3D8-6CC2431CFFC3}" dt="2020-04-27T08:54:11.992" v="3452" actId="165"/>
          <ac:grpSpMkLst>
            <pc:docMk/>
            <pc:sldMk cId="0" sldId="346"/>
            <ac:grpSpMk id="153" creationId="{E46DED08-4ADA-4772-AF1A-D2BFBD2BE6C3}"/>
          </ac:grpSpMkLst>
        </pc:grpChg>
        <pc:grpChg chg="add mod">
          <ac:chgData name="仁園 呂" userId="eef67f80-1e14-4c90-a22b-aad4575b3ef9" providerId="ADAL" clId="{9A49C251-DF4E-4AE5-B3D8-6CC2431CFFC3}" dt="2020-04-27T08:55:03.630" v="3461" actId="1076"/>
          <ac:grpSpMkLst>
            <pc:docMk/>
            <pc:sldMk cId="0" sldId="346"/>
            <ac:grpSpMk id="154" creationId="{81B4B99C-9BBA-49C1-B6CB-F6772B5B55FC}"/>
          </ac:grpSpMkLst>
        </pc:grpChg>
        <pc:picChg chg="mod">
          <ac:chgData name="仁園 呂" userId="eef67f80-1e14-4c90-a22b-aad4575b3ef9" providerId="ADAL" clId="{9A49C251-DF4E-4AE5-B3D8-6CC2431CFFC3}" dt="2020-04-27T08:54:50.981" v="3459" actId="1076"/>
          <ac:picMkLst>
            <pc:docMk/>
            <pc:sldMk cId="0" sldId="346"/>
            <ac:picMk id="6" creationId="{2987E59E-649E-4222-9FC7-B20FF16D4B0E}"/>
          </ac:picMkLst>
        </pc:picChg>
        <pc:picChg chg="mod">
          <ac:chgData name="仁園 呂" userId="eef67f80-1e14-4c90-a22b-aad4575b3ef9" providerId="ADAL" clId="{9A49C251-DF4E-4AE5-B3D8-6CC2431CFFC3}" dt="2020-04-27T08:54:48.837" v="3458" actId="1076"/>
          <ac:picMkLst>
            <pc:docMk/>
            <pc:sldMk cId="0" sldId="346"/>
            <ac:picMk id="10" creationId="{00000000-0000-0000-0000-000000000000}"/>
          </ac:picMkLst>
        </pc:picChg>
        <pc:inkChg chg="add mod">
          <ac:chgData name="仁園 呂" userId="eef67f80-1e14-4c90-a22b-aad4575b3ef9" providerId="ADAL" clId="{9A49C251-DF4E-4AE5-B3D8-6CC2431CFFC3}" dt="2020-04-27T08:54:11.992" v="3452" actId="165"/>
          <ac:inkMkLst>
            <pc:docMk/>
            <pc:sldMk cId="0" sldId="346"/>
            <ac:inkMk id="4" creationId="{8BF6AED7-497E-4921-B571-62E1E16FFB9A}"/>
          </ac:inkMkLst>
        </pc:inkChg>
        <pc:inkChg chg="add del">
          <ac:chgData name="仁園 呂" userId="eef67f80-1e14-4c90-a22b-aad4575b3ef9" providerId="ADAL" clId="{9A49C251-DF4E-4AE5-B3D8-6CC2431CFFC3}" dt="2020-04-27T08:34:53.540" v="2918"/>
          <ac:inkMkLst>
            <pc:docMk/>
            <pc:sldMk cId="0" sldId="346"/>
            <ac:inkMk id="4" creationId="{E5040B66-FFC3-4D37-95CE-EC44240605F6}"/>
          </ac:inkMkLst>
        </pc:inkChg>
        <pc:inkChg chg="add del mod">
          <ac:chgData name="仁園 呂" userId="eef67f80-1e14-4c90-a22b-aad4575b3ef9" providerId="ADAL" clId="{9A49C251-DF4E-4AE5-B3D8-6CC2431CFFC3}" dt="2020-04-27T08:34:53.540" v="2920"/>
          <ac:inkMkLst>
            <pc:docMk/>
            <pc:sldMk cId="0" sldId="346"/>
            <ac:inkMk id="5" creationId="{A2EECA21-E66D-4B44-AE4A-0B5292D00681}"/>
          </ac:inkMkLst>
        </pc:inkChg>
        <pc:inkChg chg="add mod">
          <ac:chgData name="仁園 呂" userId="eef67f80-1e14-4c90-a22b-aad4575b3ef9" providerId="ADAL" clId="{9A49C251-DF4E-4AE5-B3D8-6CC2431CFFC3}" dt="2020-04-27T08:54:11.992" v="3452" actId="165"/>
          <ac:inkMkLst>
            <pc:docMk/>
            <pc:sldMk cId="0" sldId="346"/>
            <ac:inkMk id="5" creationId="{B5D8A5E4-62AD-48DB-BCA3-61A99BC6DE28}"/>
          </ac:inkMkLst>
        </pc:inkChg>
        <pc:inkChg chg="add mod">
          <ac:chgData name="仁園 呂" userId="eef67f80-1e14-4c90-a22b-aad4575b3ef9" providerId="ADAL" clId="{9A49C251-DF4E-4AE5-B3D8-6CC2431CFFC3}" dt="2020-04-27T08:54:11.992" v="3452" actId="165"/>
          <ac:inkMkLst>
            <pc:docMk/>
            <pc:sldMk cId="0" sldId="346"/>
            <ac:inkMk id="7" creationId="{DB712AFC-0499-42EB-98E5-18FCD7DFD283}"/>
          </ac:inkMkLst>
        </pc:inkChg>
        <pc:inkChg chg="add del mod">
          <ac:chgData name="仁園 呂" userId="eef67f80-1e14-4c90-a22b-aad4575b3ef9" providerId="ADAL" clId="{9A49C251-DF4E-4AE5-B3D8-6CC2431CFFC3}" dt="2020-04-27T08:34:53.540" v="2919"/>
          <ac:inkMkLst>
            <pc:docMk/>
            <pc:sldMk cId="0" sldId="346"/>
            <ac:inkMk id="7" creationId="{FD417B05-94F3-4F38-AC8F-863ABFC55B13}"/>
          </ac:inkMkLst>
        </pc:inkChg>
        <pc:inkChg chg="add mod">
          <ac:chgData name="仁園 呂" userId="eef67f80-1e14-4c90-a22b-aad4575b3ef9" providerId="ADAL" clId="{9A49C251-DF4E-4AE5-B3D8-6CC2431CFFC3}" dt="2020-04-27T08:54:11.992" v="3452" actId="165"/>
          <ac:inkMkLst>
            <pc:docMk/>
            <pc:sldMk cId="0" sldId="346"/>
            <ac:inkMk id="8" creationId="{9AA6CA6E-5E7E-469B-B74A-FACEE1D3A8ED}"/>
          </ac:inkMkLst>
        </pc:inkChg>
        <pc:inkChg chg="add del">
          <ac:chgData name="仁園 呂" userId="eef67f80-1e14-4c90-a22b-aad4575b3ef9" providerId="ADAL" clId="{9A49C251-DF4E-4AE5-B3D8-6CC2431CFFC3}" dt="2020-04-27T08:34:56.376" v="2922"/>
          <ac:inkMkLst>
            <pc:docMk/>
            <pc:sldMk cId="0" sldId="346"/>
            <ac:inkMk id="9" creationId="{57C73A9E-04A5-4B8E-A492-738CD0AA7C39}"/>
          </ac:inkMkLst>
        </pc:inkChg>
        <pc:inkChg chg="add mod">
          <ac:chgData name="仁園 呂" userId="eef67f80-1e14-4c90-a22b-aad4575b3ef9" providerId="ADAL" clId="{9A49C251-DF4E-4AE5-B3D8-6CC2431CFFC3}" dt="2020-04-27T08:54:11.992" v="3452" actId="165"/>
          <ac:inkMkLst>
            <pc:docMk/>
            <pc:sldMk cId="0" sldId="346"/>
            <ac:inkMk id="9" creationId="{9513B029-0967-4672-AB87-AB94598CC41C}"/>
          </ac:inkMkLst>
        </pc:inkChg>
        <pc:inkChg chg="add mod">
          <ac:chgData name="仁園 呂" userId="eef67f80-1e14-4c90-a22b-aad4575b3ef9" providerId="ADAL" clId="{9A49C251-DF4E-4AE5-B3D8-6CC2431CFFC3}" dt="2020-04-27T08:54:11.992" v="3452" actId="165"/>
          <ac:inkMkLst>
            <pc:docMk/>
            <pc:sldMk cId="0" sldId="346"/>
            <ac:inkMk id="11" creationId="{1A32B5AE-D00B-4026-AD77-9C4DA22091DA}"/>
          </ac:inkMkLst>
        </pc:inkChg>
        <pc:inkChg chg="add del">
          <ac:chgData name="仁園 呂" userId="eef67f80-1e14-4c90-a22b-aad4575b3ef9" providerId="ADAL" clId="{9A49C251-DF4E-4AE5-B3D8-6CC2431CFFC3}" dt="2020-04-27T08:35:05.336" v="2924"/>
          <ac:inkMkLst>
            <pc:docMk/>
            <pc:sldMk cId="0" sldId="346"/>
            <ac:inkMk id="11" creationId="{2BE88395-2392-40CC-A52D-E7B76FB33F1A}"/>
          </ac:inkMkLst>
        </pc:inkChg>
        <pc:inkChg chg="add mod topLvl">
          <ac:chgData name="仁園 呂" userId="eef67f80-1e14-4c90-a22b-aad4575b3ef9" providerId="ADAL" clId="{9A49C251-DF4E-4AE5-B3D8-6CC2431CFFC3}" dt="2020-04-27T08:55:00.547" v="3460" actId="164"/>
          <ac:inkMkLst>
            <pc:docMk/>
            <pc:sldMk cId="0" sldId="346"/>
            <ac:inkMk id="12" creationId="{55E90C6F-7E2B-4BA1-874D-A72E193BAAB1}"/>
          </ac:inkMkLst>
        </pc:inkChg>
        <pc:inkChg chg="add mod topLvl">
          <ac:chgData name="仁園 呂" userId="eef67f80-1e14-4c90-a22b-aad4575b3ef9" providerId="ADAL" clId="{9A49C251-DF4E-4AE5-B3D8-6CC2431CFFC3}" dt="2020-04-27T08:55:00.547" v="3460" actId="164"/>
          <ac:inkMkLst>
            <pc:docMk/>
            <pc:sldMk cId="0" sldId="346"/>
            <ac:inkMk id="13" creationId="{8A2BD41D-840A-4176-BA48-3E429C79CDD2}"/>
          </ac:inkMkLst>
        </pc:inkChg>
        <pc:inkChg chg="add mod topLvl">
          <ac:chgData name="仁園 呂" userId="eef67f80-1e14-4c90-a22b-aad4575b3ef9" providerId="ADAL" clId="{9A49C251-DF4E-4AE5-B3D8-6CC2431CFFC3}" dt="2020-04-27T08:55:00.547" v="3460" actId="164"/>
          <ac:inkMkLst>
            <pc:docMk/>
            <pc:sldMk cId="0" sldId="346"/>
            <ac:inkMk id="14" creationId="{551DB32A-DA05-4E30-A89A-76D79BACC166}"/>
          </ac:inkMkLst>
        </pc:inkChg>
        <pc:inkChg chg="add del mod">
          <ac:chgData name="仁園 呂" userId="eef67f80-1e14-4c90-a22b-aad4575b3ef9" providerId="ADAL" clId="{9A49C251-DF4E-4AE5-B3D8-6CC2431CFFC3}" dt="2020-04-27T08:35:30.327" v="2945"/>
          <ac:inkMkLst>
            <pc:docMk/>
            <pc:sldMk cId="0" sldId="346"/>
            <ac:inkMk id="15" creationId="{469C8E65-847E-45F7-83D1-EC0A382263F5}"/>
          </ac:inkMkLst>
        </pc:inkChg>
        <pc:inkChg chg="add mod">
          <ac:chgData name="仁園 呂" userId="eef67f80-1e14-4c90-a22b-aad4575b3ef9" providerId="ADAL" clId="{9A49C251-DF4E-4AE5-B3D8-6CC2431CFFC3}" dt="2020-04-27T08:54:11.992" v="3452" actId="165"/>
          <ac:inkMkLst>
            <pc:docMk/>
            <pc:sldMk cId="0" sldId="346"/>
            <ac:inkMk id="15" creationId="{F8474DD0-B19E-4A30-985C-DC984B84B30D}"/>
          </ac:inkMkLst>
        </pc:inkChg>
        <pc:inkChg chg="add mod">
          <ac:chgData name="仁園 呂" userId="eef67f80-1e14-4c90-a22b-aad4575b3ef9" providerId="ADAL" clId="{9A49C251-DF4E-4AE5-B3D8-6CC2431CFFC3}" dt="2020-04-27T08:54:11.992" v="3452" actId="165"/>
          <ac:inkMkLst>
            <pc:docMk/>
            <pc:sldMk cId="0" sldId="346"/>
            <ac:inkMk id="16" creationId="{3FCE373A-E70F-4DF0-A5AF-322378F8F37B}"/>
          </ac:inkMkLst>
        </pc:inkChg>
        <pc:inkChg chg="add del mod">
          <ac:chgData name="仁園 呂" userId="eef67f80-1e14-4c90-a22b-aad4575b3ef9" providerId="ADAL" clId="{9A49C251-DF4E-4AE5-B3D8-6CC2431CFFC3}" dt="2020-04-27T08:35:30.329" v="2954"/>
          <ac:inkMkLst>
            <pc:docMk/>
            <pc:sldMk cId="0" sldId="346"/>
            <ac:inkMk id="16" creationId="{EC13161A-B13B-4A29-B5FF-E8BA486D6428}"/>
          </ac:inkMkLst>
        </pc:inkChg>
        <pc:inkChg chg="add del mod">
          <ac:chgData name="仁園 呂" userId="eef67f80-1e14-4c90-a22b-aad4575b3ef9" providerId="ADAL" clId="{9A49C251-DF4E-4AE5-B3D8-6CC2431CFFC3}" dt="2020-04-27T08:35:30.328" v="2949"/>
          <ac:inkMkLst>
            <pc:docMk/>
            <pc:sldMk cId="0" sldId="346"/>
            <ac:inkMk id="17" creationId="{3A09E7F8-0787-4C8C-92E1-924E048CB577}"/>
          </ac:inkMkLst>
        </pc:inkChg>
        <pc:inkChg chg="add mod">
          <ac:chgData name="仁園 呂" userId="eef67f80-1e14-4c90-a22b-aad4575b3ef9" providerId="ADAL" clId="{9A49C251-DF4E-4AE5-B3D8-6CC2431CFFC3}" dt="2020-04-27T08:54:11.992" v="3452" actId="165"/>
          <ac:inkMkLst>
            <pc:docMk/>
            <pc:sldMk cId="0" sldId="346"/>
            <ac:inkMk id="17" creationId="{A645E3EC-FCEF-448C-9BC9-85A81D817ED3}"/>
          </ac:inkMkLst>
        </pc:inkChg>
        <pc:inkChg chg="add del mod">
          <ac:chgData name="仁園 呂" userId="eef67f80-1e14-4c90-a22b-aad4575b3ef9" providerId="ADAL" clId="{9A49C251-DF4E-4AE5-B3D8-6CC2431CFFC3}" dt="2020-04-27T08:35:30.328" v="2947"/>
          <ac:inkMkLst>
            <pc:docMk/>
            <pc:sldMk cId="0" sldId="346"/>
            <ac:inkMk id="18" creationId="{CCF6D501-A252-4BB7-B84C-AD3CC27E129A}"/>
          </ac:inkMkLst>
        </pc:inkChg>
        <pc:inkChg chg="add mod">
          <ac:chgData name="仁園 呂" userId="eef67f80-1e14-4c90-a22b-aad4575b3ef9" providerId="ADAL" clId="{9A49C251-DF4E-4AE5-B3D8-6CC2431CFFC3}" dt="2020-04-27T08:54:11.992" v="3452" actId="165"/>
          <ac:inkMkLst>
            <pc:docMk/>
            <pc:sldMk cId="0" sldId="346"/>
            <ac:inkMk id="19" creationId="{191274D2-9F30-4BF6-985E-30F91CAD717C}"/>
          </ac:inkMkLst>
        </pc:inkChg>
        <pc:inkChg chg="add del mod">
          <ac:chgData name="仁園 呂" userId="eef67f80-1e14-4c90-a22b-aad4575b3ef9" providerId="ADAL" clId="{9A49C251-DF4E-4AE5-B3D8-6CC2431CFFC3}" dt="2020-04-27T08:35:30.329" v="2953"/>
          <ac:inkMkLst>
            <pc:docMk/>
            <pc:sldMk cId="0" sldId="346"/>
            <ac:inkMk id="19" creationId="{726BCA05-3973-42F4-BF78-1A743D0FDC72}"/>
          </ac:inkMkLst>
        </pc:inkChg>
        <pc:inkChg chg="add mod">
          <ac:chgData name="仁園 呂" userId="eef67f80-1e14-4c90-a22b-aad4575b3ef9" providerId="ADAL" clId="{9A49C251-DF4E-4AE5-B3D8-6CC2431CFFC3}" dt="2020-04-27T08:54:11.992" v="3452" actId="165"/>
          <ac:inkMkLst>
            <pc:docMk/>
            <pc:sldMk cId="0" sldId="346"/>
            <ac:inkMk id="20" creationId="{141B3AAA-F333-4B6C-8B0D-7F81594D622D}"/>
          </ac:inkMkLst>
        </pc:inkChg>
        <pc:inkChg chg="add del mod">
          <ac:chgData name="仁園 呂" userId="eef67f80-1e14-4c90-a22b-aad4575b3ef9" providerId="ADAL" clId="{9A49C251-DF4E-4AE5-B3D8-6CC2431CFFC3}" dt="2020-04-27T08:35:30.326" v="2942"/>
          <ac:inkMkLst>
            <pc:docMk/>
            <pc:sldMk cId="0" sldId="346"/>
            <ac:inkMk id="20" creationId="{F12D0996-2854-4182-B128-D20B5D7969E0}"/>
          </ac:inkMkLst>
        </pc:inkChg>
        <pc:inkChg chg="add mod">
          <ac:chgData name="仁園 呂" userId="eef67f80-1e14-4c90-a22b-aad4575b3ef9" providerId="ADAL" clId="{9A49C251-DF4E-4AE5-B3D8-6CC2431CFFC3}" dt="2020-04-27T08:54:11.992" v="3452" actId="165"/>
          <ac:inkMkLst>
            <pc:docMk/>
            <pc:sldMk cId="0" sldId="346"/>
            <ac:inkMk id="21" creationId="{4A54FF99-7551-4022-820B-4848D6DC417F}"/>
          </ac:inkMkLst>
        </pc:inkChg>
        <pc:inkChg chg="add del mod">
          <ac:chgData name="仁園 呂" userId="eef67f80-1e14-4c90-a22b-aad4575b3ef9" providerId="ADAL" clId="{9A49C251-DF4E-4AE5-B3D8-6CC2431CFFC3}" dt="2020-04-27T08:35:30.328" v="2948"/>
          <ac:inkMkLst>
            <pc:docMk/>
            <pc:sldMk cId="0" sldId="346"/>
            <ac:inkMk id="21" creationId="{7B25C1B0-9F59-44D0-9784-A0AE40F78BEE}"/>
          </ac:inkMkLst>
        </pc:inkChg>
        <pc:inkChg chg="add mod">
          <ac:chgData name="仁園 呂" userId="eef67f80-1e14-4c90-a22b-aad4575b3ef9" providerId="ADAL" clId="{9A49C251-DF4E-4AE5-B3D8-6CC2431CFFC3}" dt="2020-04-27T08:54:11.992" v="3452" actId="165"/>
          <ac:inkMkLst>
            <pc:docMk/>
            <pc:sldMk cId="0" sldId="346"/>
            <ac:inkMk id="22" creationId="{5D3AAEA8-0951-40B9-93BD-39323BEC1805}"/>
          </ac:inkMkLst>
        </pc:inkChg>
        <pc:inkChg chg="add del mod">
          <ac:chgData name="仁園 呂" userId="eef67f80-1e14-4c90-a22b-aad4575b3ef9" providerId="ADAL" clId="{9A49C251-DF4E-4AE5-B3D8-6CC2431CFFC3}" dt="2020-04-27T08:35:30.328" v="2950"/>
          <ac:inkMkLst>
            <pc:docMk/>
            <pc:sldMk cId="0" sldId="346"/>
            <ac:inkMk id="22" creationId="{BA24A3B4-BA09-41C3-A0A1-EC9003DA4BB7}"/>
          </ac:inkMkLst>
        </pc:inkChg>
        <pc:inkChg chg="add mod">
          <ac:chgData name="仁園 呂" userId="eef67f80-1e14-4c90-a22b-aad4575b3ef9" providerId="ADAL" clId="{9A49C251-DF4E-4AE5-B3D8-6CC2431CFFC3}" dt="2020-04-27T08:54:11.992" v="3452" actId="165"/>
          <ac:inkMkLst>
            <pc:docMk/>
            <pc:sldMk cId="0" sldId="346"/>
            <ac:inkMk id="23" creationId="{A7E188CE-0FD5-4142-A6ED-B70DE4A5B3EA}"/>
          </ac:inkMkLst>
        </pc:inkChg>
        <pc:inkChg chg="add del mod">
          <ac:chgData name="仁園 呂" userId="eef67f80-1e14-4c90-a22b-aad4575b3ef9" providerId="ADAL" clId="{9A49C251-DF4E-4AE5-B3D8-6CC2431CFFC3}" dt="2020-04-27T08:35:30.327" v="2944"/>
          <ac:inkMkLst>
            <pc:docMk/>
            <pc:sldMk cId="0" sldId="346"/>
            <ac:inkMk id="23" creationId="{ABDA0AA3-5758-4AC0-97C4-996D15C6BC08}"/>
          </ac:inkMkLst>
        </pc:inkChg>
        <pc:inkChg chg="add del">
          <ac:chgData name="仁園 呂" userId="eef67f80-1e14-4c90-a22b-aad4575b3ef9" providerId="ADAL" clId="{9A49C251-DF4E-4AE5-B3D8-6CC2431CFFC3}" dt="2020-04-27T08:35:30.327" v="2946"/>
          <ac:inkMkLst>
            <pc:docMk/>
            <pc:sldMk cId="0" sldId="346"/>
            <ac:inkMk id="25" creationId="{1FEF3334-56CA-41A3-BB2B-B89F7F1BE8F5}"/>
          </ac:inkMkLst>
        </pc:inkChg>
        <pc:inkChg chg="add mod">
          <ac:chgData name="仁園 呂" userId="eef67f80-1e14-4c90-a22b-aad4575b3ef9" providerId="ADAL" clId="{9A49C251-DF4E-4AE5-B3D8-6CC2431CFFC3}" dt="2020-04-27T08:54:11.992" v="3452" actId="165"/>
          <ac:inkMkLst>
            <pc:docMk/>
            <pc:sldMk cId="0" sldId="346"/>
            <ac:inkMk id="25" creationId="{45CDA2DF-EA92-42FA-805E-54C4071A1CA7}"/>
          </ac:inkMkLst>
        </pc:inkChg>
        <pc:inkChg chg="add mod">
          <ac:chgData name="仁園 呂" userId="eef67f80-1e14-4c90-a22b-aad4575b3ef9" providerId="ADAL" clId="{9A49C251-DF4E-4AE5-B3D8-6CC2431CFFC3}" dt="2020-04-27T08:54:11.992" v="3452" actId="165"/>
          <ac:inkMkLst>
            <pc:docMk/>
            <pc:sldMk cId="0" sldId="346"/>
            <ac:inkMk id="26" creationId="{383EC86A-868A-4D1F-A878-12072101EB97}"/>
          </ac:inkMkLst>
        </pc:inkChg>
        <pc:inkChg chg="add del">
          <ac:chgData name="仁園 呂" userId="eef67f80-1e14-4c90-a22b-aad4575b3ef9" providerId="ADAL" clId="{9A49C251-DF4E-4AE5-B3D8-6CC2431CFFC3}" dt="2020-04-27T08:35:30.327" v="2943"/>
          <ac:inkMkLst>
            <pc:docMk/>
            <pc:sldMk cId="0" sldId="346"/>
            <ac:inkMk id="26" creationId="{91D8225D-F99D-46DF-8F39-5BF0EB9732B5}"/>
          </ac:inkMkLst>
        </pc:inkChg>
        <pc:inkChg chg="add mod">
          <ac:chgData name="仁園 呂" userId="eef67f80-1e14-4c90-a22b-aad4575b3ef9" providerId="ADAL" clId="{9A49C251-DF4E-4AE5-B3D8-6CC2431CFFC3}" dt="2020-04-27T08:54:11.992" v="3452" actId="165"/>
          <ac:inkMkLst>
            <pc:docMk/>
            <pc:sldMk cId="0" sldId="346"/>
            <ac:inkMk id="27" creationId="{2FCEA1EE-D3D1-41B4-95FC-13E6E2534CA3}"/>
          </ac:inkMkLst>
        </pc:inkChg>
        <pc:inkChg chg="add del">
          <ac:chgData name="仁園 呂" userId="eef67f80-1e14-4c90-a22b-aad4575b3ef9" providerId="ADAL" clId="{9A49C251-DF4E-4AE5-B3D8-6CC2431CFFC3}" dt="2020-04-27T08:35:30.328" v="2951"/>
          <ac:inkMkLst>
            <pc:docMk/>
            <pc:sldMk cId="0" sldId="346"/>
            <ac:inkMk id="27" creationId="{74DEE9E6-3483-4507-AF09-A5C48597A8D9}"/>
          </ac:inkMkLst>
        </pc:inkChg>
        <pc:inkChg chg="add mod">
          <ac:chgData name="仁園 呂" userId="eef67f80-1e14-4c90-a22b-aad4575b3ef9" providerId="ADAL" clId="{9A49C251-DF4E-4AE5-B3D8-6CC2431CFFC3}" dt="2020-04-27T08:54:11.992" v="3452" actId="165"/>
          <ac:inkMkLst>
            <pc:docMk/>
            <pc:sldMk cId="0" sldId="346"/>
            <ac:inkMk id="28" creationId="{2A964C29-6DC4-4220-9464-831121451FC8}"/>
          </ac:inkMkLst>
        </pc:inkChg>
        <pc:inkChg chg="add del">
          <ac:chgData name="仁園 呂" userId="eef67f80-1e14-4c90-a22b-aad4575b3ef9" providerId="ADAL" clId="{9A49C251-DF4E-4AE5-B3D8-6CC2431CFFC3}" dt="2020-04-27T08:35:30.329" v="2952"/>
          <ac:inkMkLst>
            <pc:docMk/>
            <pc:sldMk cId="0" sldId="346"/>
            <ac:inkMk id="28" creationId="{5B6483D5-A11A-4268-B0DB-BFFB2D4236D7}"/>
          </ac:inkMkLst>
        </pc:inkChg>
        <pc:inkChg chg="add mod">
          <ac:chgData name="仁園 呂" userId="eef67f80-1e14-4c90-a22b-aad4575b3ef9" providerId="ADAL" clId="{9A49C251-DF4E-4AE5-B3D8-6CC2431CFFC3}" dt="2020-04-27T08:54:11.992" v="3452" actId="165"/>
          <ac:inkMkLst>
            <pc:docMk/>
            <pc:sldMk cId="0" sldId="346"/>
            <ac:inkMk id="29" creationId="{53BE8364-354A-433C-A5F0-0BBDB1ADA537}"/>
          </ac:inkMkLst>
        </pc:inkChg>
        <pc:inkChg chg="add del">
          <ac:chgData name="仁園 呂" userId="eef67f80-1e14-4c90-a22b-aad4575b3ef9" providerId="ADAL" clId="{9A49C251-DF4E-4AE5-B3D8-6CC2431CFFC3}" dt="2020-04-27T08:38:14.977" v="2966"/>
          <ac:inkMkLst>
            <pc:docMk/>
            <pc:sldMk cId="0" sldId="346"/>
            <ac:inkMk id="29" creationId="{C71C8273-8B89-4AFB-A3F9-3B5007B00DDA}"/>
          </ac:inkMkLst>
        </pc:inkChg>
        <pc:inkChg chg="add mod">
          <ac:chgData name="仁園 呂" userId="eef67f80-1e14-4c90-a22b-aad4575b3ef9" providerId="ADAL" clId="{9A49C251-DF4E-4AE5-B3D8-6CC2431CFFC3}" dt="2020-04-27T08:54:11.992" v="3452" actId="165"/>
          <ac:inkMkLst>
            <pc:docMk/>
            <pc:sldMk cId="0" sldId="346"/>
            <ac:inkMk id="30" creationId="{96C516A0-9276-428A-B786-53E2987AC339}"/>
          </ac:inkMkLst>
        </pc:inkChg>
        <pc:inkChg chg="add del mod">
          <ac:chgData name="仁園 呂" userId="eef67f80-1e14-4c90-a22b-aad4575b3ef9" providerId="ADAL" clId="{9A49C251-DF4E-4AE5-B3D8-6CC2431CFFC3}" dt="2020-04-27T08:38:14.977" v="2968"/>
          <ac:inkMkLst>
            <pc:docMk/>
            <pc:sldMk cId="0" sldId="346"/>
            <ac:inkMk id="30" creationId="{B9561B80-621D-4EE8-8C0C-38BB10B7C262}"/>
          </ac:inkMkLst>
        </pc:inkChg>
        <pc:inkChg chg="add mod">
          <ac:chgData name="仁園 呂" userId="eef67f80-1e14-4c90-a22b-aad4575b3ef9" providerId="ADAL" clId="{9A49C251-DF4E-4AE5-B3D8-6CC2431CFFC3}" dt="2020-04-27T08:54:11.992" v="3452" actId="165"/>
          <ac:inkMkLst>
            <pc:docMk/>
            <pc:sldMk cId="0" sldId="346"/>
            <ac:inkMk id="31" creationId="{4E16C053-B844-40FC-92DF-3AFE441D62C8}"/>
          </ac:inkMkLst>
        </pc:inkChg>
        <pc:inkChg chg="add del mod">
          <ac:chgData name="仁園 呂" userId="eef67f80-1e14-4c90-a22b-aad4575b3ef9" providerId="ADAL" clId="{9A49C251-DF4E-4AE5-B3D8-6CC2431CFFC3}" dt="2020-04-27T08:38:14.979" v="2970"/>
          <ac:inkMkLst>
            <pc:docMk/>
            <pc:sldMk cId="0" sldId="346"/>
            <ac:inkMk id="31" creationId="{9EA778BD-A58E-4175-8A5D-49CA3901C5D3}"/>
          </ac:inkMkLst>
        </pc:inkChg>
        <pc:inkChg chg="add mod">
          <ac:chgData name="仁園 呂" userId="eef67f80-1e14-4c90-a22b-aad4575b3ef9" providerId="ADAL" clId="{9A49C251-DF4E-4AE5-B3D8-6CC2431CFFC3}" dt="2020-04-27T08:54:11.992" v="3452" actId="165"/>
          <ac:inkMkLst>
            <pc:docMk/>
            <pc:sldMk cId="0" sldId="346"/>
            <ac:inkMk id="32" creationId="{A9517D1F-FE8C-468D-B077-9F10E970D041}"/>
          </ac:inkMkLst>
        </pc:inkChg>
        <pc:inkChg chg="add del mod">
          <ac:chgData name="仁園 呂" userId="eef67f80-1e14-4c90-a22b-aad4575b3ef9" providerId="ADAL" clId="{9A49C251-DF4E-4AE5-B3D8-6CC2431CFFC3}" dt="2020-04-27T08:38:14.976" v="2965"/>
          <ac:inkMkLst>
            <pc:docMk/>
            <pc:sldMk cId="0" sldId="346"/>
            <ac:inkMk id="32" creationId="{E0C88F1B-D52F-49A1-9FCF-EA4F89AD5CA9}"/>
          </ac:inkMkLst>
        </pc:inkChg>
        <pc:inkChg chg="add del mod">
          <ac:chgData name="仁園 呂" userId="eef67f80-1e14-4c90-a22b-aad4575b3ef9" providerId="ADAL" clId="{9A49C251-DF4E-4AE5-B3D8-6CC2431CFFC3}" dt="2020-04-27T08:38:14.980" v="2971"/>
          <ac:inkMkLst>
            <pc:docMk/>
            <pc:sldMk cId="0" sldId="346"/>
            <ac:inkMk id="33" creationId="{3A0F2FC4-715A-4ED8-AE37-6C9D7C3EF4BF}"/>
          </ac:inkMkLst>
        </pc:inkChg>
        <pc:inkChg chg="add mod">
          <ac:chgData name="仁園 呂" userId="eef67f80-1e14-4c90-a22b-aad4575b3ef9" providerId="ADAL" clId="{9A49C251-DF4E-4AE5-B3D8-6CC2431CFFC3}" dt="2020-04-27T08:54:11.992" v="3452" actId="165"/>
          <ac:inkMkLst>
            <pc:docMk/>
            <pc:sldMk cId="0" sldId="346"/>
            <ac:inkMk id="33" creationId="{EBB54EE5-9934-4A92-A45A-67039847B141}"/>
          </ac:inkMkLst>
        </pc:inkChg>
        <pc:inkChg chg="add mod">
          <ac:chgData name="仁園 呂" userId="eef67f80-1e14-4c90-a22b-aad4575b3ef9" providerId="ADAL" clId="{9A49C251-DF4E-4AE5-B3D8-6CC2431CFFC3}" dt="2020-04-27T08:54:11.992" v="3452" actId="165"/>
          <ac:inkMkLst>
            <pc:docMk/>
            <pc:sldMk cId="0" sldId="346"/>
            <ac:inkMk id="34" creationId="{59E42529-72DA-477F-8711-C6412FBE50FB}"/>
          </ac:inkMkLst>
        </pc:inkChg>
        <pc:inkChg chg="add del mod">
          <ac:chgData name="仁園 呂" userId="eef67f80-1e14-4c90-a22b-aad4575b3ef9" providerId="ADAL" clId="{9A49C251-DF4E-4AE5-B3D8-6CC2431CFFC3}" dt="2020-04-27T08:38:14.978" v="2969"/>
          <ac:inkMkLst>
            <pc:docMk/>
            <pc:sldMk cId="0" sldId="346"/>
            <ac:inkMk id="35" creationId="{BC342D15-FCF5-40BF-B1F2-9E64908B2914}"/>
          </ac:inkMkLst>
        </pc:inkChg>
        <pc:inkChg chg="add mod">
          <ac:chgData name="仁園 呂" userId="eef67f80-1e14-4c90-a22b-aad4575b3ef9" providerId="ADAL" clId="{9A49C251-DF4E-4AE5-B3D8-6CC2431CFFC3}" dt="2020-04-27T08:54:11.992" v="3452" actId="165"/>
          <ac:inkMkLst>
            <pc:docMk/>
            <pc:sldMk cId="0" sldId="346"/>
            <ac:inkMk id="35" creationId="{BCBD3B4E-5FA9-42C2-9EC3-60B7C551B7D5}"/>
          </ac:inkMkLst>
        </pc:inkChg>
        <pc:inkChg chg="add del mod">
          <ac:chgData name="仁園 呂" userId="eef67f80-1e14-4c90-a22b-aad4575b3ef9" providerId="ADAL" clId="{9A49C251-DF4E-4AE5-B3D8-6CC2431CFFC3}" dt="2020-04-27T08:38:14.977" v="2967"/>
          <ac:inkMkLst>
            <pc:docMk/>
            <pc:sldMk cId="0" sldId="346"/>
            <ac:inkMk id="36" creationId="{1AD3B0C0-A686-48DB-987B-943664EFD88B}"/>
          </ac:inkMkLst>
        </pc:inkChg>
        <pc:inkChg chg="add mod">
          <ac:chgData name="仁園 呂" userId="eef67f80-1e14-4c90-a22b-aad4575b3ef9" providerId="ADAL" clId="{9A49C251-DF4E-4AE5-B3D8-6CC2431CFFC3}" dt="2020-04-27T08:54:11.992" v="3452" actId="165"/>
          <ac:inkMkLst>
            <pc:docMk/>
            <pc:sldMk cId="0" sldId="346"/>
            <ac:inkMk id="37" creationId="{2C3DE86B-F8AB-406B-97EE-1217F550BB24}"/>
          </ac:inkMkLst>
        </pc:inkChg>
        <pc:inkChg chg="add mod">
          <ac:chgData name="仁園 呂" userId="eef67f80-1e14-4c90-a22b-aad4575b3ef9" providerId="ADAL" clId="{9A49C251-DF4E-4AE5-B3D8-6CC2431CFFC3}" dt="2020-04-27T08:54:11.992" v="3452" actId="165"/>
          <ac:inkMkLst>
            <pc:docMk/>
            <pc:sldMk cId="0" sldId="346"/>
            <ac:inkMk id="38" creationId="{E77D89E9-7EBE-41D4-810D-E50225ABB10C}"/>
          </ac:inkMkLst>
        </pc:inkChg>
        <pc:inkChg chg="add mod">
          <ac:chgData name="仁園 呂" userId="eef67f80-1e14-4c90-a22b-aad4575b3ef9" providerId="ADAL" clId="{9A49C251-DF4E-4AE5-B3D8-6CC2431CFFC3}" dt="2020-04-27T08:54:11.992" v="3452" actId="165"/>
          <ac:inkMkLst>
            <pc:docMk/>
            <pc:sldMk cId="0" sldId="346"/>
            <ac:inkMk id="39" creationId="{984E163A-E1D4-4DCC-8184-17FA37DF8467}"/>
          </ac:inkMkLst>
        </pc:inkChg>
        <pc:inkChg chg="add mod">
          <ac:chgData name="仁園 呂" userId="eef67f80-1e14-4c90-a22b-aad4575b3ef9" providerId="ADAL" clId="{9A49C251-DF4E-4AE5-B3D8-6CC2431CFFC3}" dt="2020-04-27T08:54:11.992" v="3452" actId="165"/>
          <ac:inkMkLst>
            <pc:docMk/>
            <pc:sldMk cId="0" sldId="346"/>
            <ac:inkMk id="40" creationId="{F2892FCD-516A-4144-8F8B-5E5BF376FF92}"/>
          </ac:inkMkLst>
        </pc:inkChg>
        <pc:inkChg chg="add mod">
          <ac:chgData name="仁園 呂" userId="eef67f80-1e14-4c90-a22b-aad4575b3ef9" providerId="ADAL" clId="{9A49C251-DF4E-4AE5-B3D8-6CC2431CFFC3}" dt="2020-04-27T08:54:11.992" v="3452" actId="165"/>
          <ac:inkMkLst>
            <pc:docMk/>
            <pc:sldMk cId="0" sldId="346"/>
            <ac:inkMk id="42" creationId="{426BA62F-CA4D-4A56-B9E2-DC1F706A6CC4}"/>
          </ac:inkMkLst>
        </pc:inkChg>
        <pc:inkChg chg="add mod">
          <ac:chgData name="仁園 呂" userId="eef67f80-1e14-4c90-a22b-aad4575b3ef9" providerId="ADAL" clId="{9A49C251-DF4E-4AE5-B3D8-6CC2431CFFC3}" dt="2020-04-27T08:54:11.992" v="3452" actId="165"/>
          <ac:inkMkLst>
            <pc:docMk/>
            <pc:sldMk cId="0" sldId="346"/>
            <ac:inkMk id="43" creationId="{1FBC8F76-8304-4413-B486-DAD12A68DF94}"/>
          </ac:inkMkLst>
        </pc:inkChg>
        <pc:inkChg chg="add mod">
          <ac:chgData name="仁園 呂" userId="eef67f80-1e14-4c90-a22b-aad4575b3ef9" providerId="ADAL" clId="{9A49C251-DF4E-4AE5-B3D8-6CC2431CFFC3}" dt="2020-04-27T08:54:11.992" v="3452" actId="165"/>
          <ac:inkMkLst>
            <pc:docMk/>
            <pc:sldMk cId="0" sldId="346"/>
            <ac:inkMk id="44" creationId="{D8F0A623-96AE-437F-B347-55E6C5613607}"/>
          </ac:inkMkLst>
        </pc:inkChg>
        <pc:inkChg chg="add mod">
          <ac:chgData name="仁園 呂" userId="eef67f80-1e14-4c90-a22b-aad4575b3ef9" providerId="ADAL" clId="{9A49C251-DF4E-4AE5-B3D8-6CC2431CFFC3}" dt="2020-04-27T08:54:11.992" v="3452" actId="165"/>
          <ac:inkMkLst>
            <pc:docMk/>
            <pc:sldMk cId="0" sldId="346"/>
            <ac:inkMk id="45" creationId="{AD20E30D-CD21-4D6C-B80C-3623A2932494}"/>
          </ac:inkMkLst>
        </pc:inkChg>
        <pc:inkChg chg="add mod">
          <ac:chgData name="仁園 呂" userId="eef67f80-1e14-4c90-a22b-aad4575b3ef9" providerId="ADAL" clId="{9A49C251-DF4E-4AE5-B3D8-6CC2431CFFC3}" dt="2020-04-27T08:54:11.992" v="3452" actId="165"/>
          <ac:inkMkLst>
            <pc:docMk/>
            <pc:sldMk cId="0" sldId="346"/>
            <ac:inkMk id="46" creationId="{7F553171-90AC-4A3D-AAE9-8E7D70E44696}"/>
          </ac:inkMkLst>
        </pc:inkChg>
        <pc:inkChg chg="add mod">
          <ac:chgData name="仁園 呂" userId="eef67f80-1e14-4c90-a22b-aad4575b3ef9" providerId="ADAL" clId="{9A49C251-DF4E-4AE5-B3D8-6CC2431CFFC3}" dt="2020-04-27T08:54:11.992" v="3452" actId="165"/>
          <ac:inkMkLst>
            <pc:docMk/>
            <pc:sldMk cId="0" sldId="346"/>
            <ac:inkMk id="47" creationId="{2A8C0804-B99D-42D1-A512-AA6EDE79E533}"/>
          </ac:inkMkLst>
        </pc:inkChg>
        <pc:inkChg chg="add mod">
          <ac:chgData name="仁園 呂" userId="eef67f80-1e14-4c90-a22b-aad4575b3ef9" providerId="ADAL" clId="{9A49C251-DF4E-4AE5-B3D8-6CC2431CFFC3}" dt="2020-04-27T08:54:11.992" v="3452" actId="165"/>
          <ac:inkMkLst>
            <pc:docMk/>
            <pc:sldMk cId="0" sldId="346"/>
            <ac:inkMk id="48" creationId="{E6E15BE3-655D-4938-A316-973702138DFA}"/>
          </ac:inkMkLst>
        </pc:inkChg>
        <pc:inkChg chg="add mod">
          <ac:chgData name="仁園 呂" userId="eef67f80-1e14-4c90-a22b-aad4575b3ef9" providerId="ADAL" clId="{9A49C251-DF4E-4AE5-B3D8-6CC2431CFFC3}" dt="2020-04-27T08:54:11.992" v="3452" actId="165"/>
          <ac:inkMkLst>
            <pc:docMk/>
            <pc:sldMk cId="0" sldId="346"/>
            <ac:inkMk id="49" creationId="{9C1335DD-B0B0-4778-BB18-DF2840F4B9E7}"/>
          </ac:inkMkLst>
        </pc:inkChg>
        <pc:inkChg chg="add mod">
          <ac:chgData name="仁園 呂" userId="eef67f80-1e14-4c90-a22b-aad4575b3ef9" providerId="ADAL" clId="{9A49C251-DF4E-4AE5-B3D8-6CC2431CFFC3}" dt="2020-04-27T08:54:11.992" v="3452" actId="165"/>
          <ac:inkMkLst>
            <pc:docMk/>
            <pc:sldMk cId="0" sldId="346"/>
            <ac:inkMk id="50" creationId="{BD3FDFB5-36A3-4513-ABAC-9A9419358E2B}"/>
          </ac:inkMkLst>
        </pc:inkChg>
        <pc:inkChg chg="add mod">
          <ac:chgData name="仁園 呂" userId="eef67f80-1e14-4c90-a22b-aad4575b3ef9" providerId="ADAL" clId="{9A49C251-DF4E-4AE5-B3D8-6CC2431CFFC3}" dt="2020-04-27T08:54:11.992" v="3452" actId="165"/>
          <ac:inkMkLst>
            <pc:docMk/>
            <pc:sldMk cId="0" sldId="346"/>
            <ac:inkMk id="51" creationId="{63939631-5779-4521-AE18-103D0020CE23}"/>
          </ac:inkMkLst>
        </pc:inkChg>
        <pc:inkChg chg="add mod">
          <ac:chgData name="仁園 呂" userId="eef67f80-1e14-4c90-a22b-aad4575b3ef9" providerId="ADAL" clId="{9A49C251-DF4E-4AE5-B3D8-6CC2431CFFC3}" dt="2020-04-27T08:54:11.992" v="3452" actId="165"/>
          <ac:inkMkLst>
            <pc:docMk/>
            <pc:sldMk cId="0" sldId="346"/>
            <ac:inkMk id="52" creationId="{90DE852D-49AD-4C9E-B691-04B5E7FFD9FE}"/>
          </ac:inkMkLst>
        </pc:inkChg>
        <pc:inkChg chg="add mod">
          <ac:chgData name="仁園 呂" userId="eef67f80-1e14-4c90-a22b-aad4575b3ef9" providerId="ADAL" clId="{9A49C251-DF4E-4AE5-B3D8-6CC2431CFFC3}" dt="2020-04-27T08:54:11.992" v="3452" actId="165"/>
          <ac:inkMkLst>
            <pc:docMk/>
            <pc:sldMk cId="0" sldId="346"/>
            <ac:inkMk id="53" creationId="{0AD71FD2-3492-46F8-A4C8-9CA682F36838}"/>
          </ac:inkMkLst>
        </pc:inkChg>
        <pc:inkChg chg="add mod">
          <ac:chgData name="仁園 呂" userId="eef67f80-1e14-4c90-a22b-aad4575b3ef9" providerId="ADAL" clId="{9A49C251-DF4E-4AE5-B3D8-6CC2431CFFC3}" dt="2020-04-27T08:54:11.992" v="3452" actId="165"/>
          <ac:inkMkLst>
            <pc:docMk/>
            <pc:sldMk cId="0" sldId="346"/>
            <ac:inkMk id="54" creationId="{0F722065-26BE-4A43-AF23-26576B7FD5E2}"/>
          </ac:inkMkLst>
        </pc:inkChg>
        <pc:inkChg chg="add mod">
          <ac:chgData name="仁園 呂" userId="eef67f80-1e14-4c90-a22b-aad4575b3ef9" providerId="ADAL" clId="{9A49C251-DF4E-4AE5-B3D8-6CC2431CFFC3}" dt="2020-04-27T08:54:11.992" v="3452" actId="165"/>
          <ac:inkMkLst>
            <pc:docMk/>
            <pc:sldMk cId="0" sldId="346"/>
            <ac:inkMk id="55" creationId="{E5716D2C-22C4-445A-B8E0-C45760928CC3}"/>
          </ac:inkMkLst>
        </pc:inkChg>
        <pc:inkChg chg="add mod">
          <ac:chgData name="仁園 呂" userId="eef67f80-1e14-4c90-a22b-aad4575b3ef9" providerId="ADAL" clId="{9A49C251-DF4E-4AE5-B3D8-6CC2431CFFC3}" dt="2020-04-27T08:54:11.992" v="3452" actId="165"/>
          <ac:inkMkLst>
            <pc:docMk/>
            <pc:sldMk cId="0" sldId="346"/>
            <ac:inkMk id="56" creationId="{3FFD0F89-F8F2-444E-84FF-00969FC9D339}"/>
          </ac:inkMkLst>
        </pc:inkChg>
        <pc:inkChg chg="add mod">
          <ac:chgData name="仁園 呂" userId="eef67f80-1e14-4c90-a22b-aad4575b3ef9" providerId="ADAL" clId="{9A49C251-DF4E-4AE5-B3D8-6CC2431CFFC3}" dt="2020-04-27T08:54:11.992" v="3452" actId="165"/>
          <ac:inkMkLst>
            <pc:docMk/>
            <pc:sldMk cId="0" sldId="346"/>
            <ac:inkMk id="57" creationId="{85D36C99-3450-4075-9690-C929C4C28A84}"/>
          </ac:inkMkLst>
        </pc:inkChg>
        <pc:inkChg chg="add mod">
          <ac:chgData name="仁園 呂" userId="eef67f80-1e14-4c90-a22b-aad4575b3ef9" providerId="ADAL" clId="{9A49C251-DF4E-4AE5-B3D8-6CC2431CFFC3}" dt="2020-04-27T08:54:11.992" v="3452" actId="165"/>
          <ac:inkMkLst>
            <pc:docMk/>
            <pc:sldMk cId="0" sldId="346"/>
            <ac:inkMk id="58" creationId="{B1476309-031D-4061-9C0F-E0CE0637B244}"/>
          </ac:inkMkLst>
        </pc:inkChg>
        <pc:inkChg chg="add mod">
          <ac:chgData name="仁園 呂" userId="eef67f80-1e14-4c90-a22b-aad4575b3ef9" providerId="ADAL" clId="{9A49C251-DF4E-4AE5-B3D8-6CC2431CFFC3}" dt="2020-04-27T08:54:11.992" v="3452" actId="165"/>
          <ac:inkMkLst>
            <pc:docMk/>
            <pc:sldMk cId="0" sldId="346"/>
            <ac:inkMk id="59" creationId="{F70E0F30-D83B-4BE7-92A9-D782F967C1F6}"/>
          </ac:inkMkLst>
        </pc:inkChg>
        <pc:inkChg chg="add mod">
          <ac:chgData name="仁園 呂" userId="eef67f80-1e14-4c90-a22b-aad4575b3ef9" providerId="ADAL" clId="{9A49C251-DF4E-4AE5-B3D8-6CC2431CFFC3}" dt="2020-04-27T08:54:11.992" v="3452" actId="165"/>
          <ac:inkMkLst>
            <pc:docMk/>
            <pc:sldMk cId="0" sldId="346"/>
            <ac:inkMk id="60" creationId="{C628FB5D-D072-43FD-99D1-87EE14A75926}"/>
          </ac:inkMkLst>
        </pc:inkChg>
        <pc:inkChg chg="add mod">
          <ac:chgData name="仁園 呂" userId="eef67f80-1e14-4c90-a22b-aad4575b3ef9" providerId="ADAL" clId="{9A49C251-DF4E-4AE5-B3D8-6CC2431CFFC3}" dt="2020-04-27T08:54:11.992" v="3452" actId="165"/>
          <ac:inkMkLst>
            <pc:docMk/>
            <pc:sldMk cId="0" sldId="346"/>
            <ac:inkMk id="61" creationId="{9F9B482F-703D-45E2-B336-517A9C9588EC}"/>
          </ac:inkMkLst>
        </pc:inkChg>
        <pc:inkChg chg="add mod">
          <ac:chgData name="仁園 呂" userId="eef67f80-1e14-4c90-a22b-aad4575b3ef9" providerId="ADAL" clId="{9A49C251-DF4E-4AE5-B3D8-6CC2431CFFC3}" dt="2020-04-27T08:54:11.992" v="3452" actId="165"/>
          <ac:inkMkLst>
            <pc:docMk/>
            <pc:sldMk cId="0" sldId="346"/>
            <ac:inkMk id="62" creationId="{798818E7-A482-4E6A-8811-061FDBC271C7}"/>
          </ac:inkMkLst>
        </pc:inkChg>
        <pc:inkChg chg="add mod">
          <ac:chgData name="仁園 呂" userId="eef67f80-1e14-4c90-a22b-aad4575b3ef9" providerId="ADAL" clId="{9A49C251-DF4E-4AE5-B3D8-6CC2431CFFC3}" dt="2020-04-27T08:54:11.992" v="3452" actId="165"/>
          <ac:inkMkLst>
            <pc:docMk/>
            <pc:sldMk cId="0" sldId="346"/>
            <ac:inkMk id="67" creationId="{1513BC25-82CD-495F-AAEF-AC295E97B8E0}"/>
          </ac:inkMkLst>
        </pc:inkChg>
        <pc:inkChg chg="add mod">
          <ac:chgData name="仁園 呂" userId="eef67f80-1e14-4c90-a22b-aad4575b3ef9" providerId="ADAL" clId="{9A49C251-DF4E-4AE5-B3D8-6CC2431CFFC3}" dt="2020-04-27T08:54:11.992" v="3452" actId="165"/>
          <ac:inkMkLst>
            <pc:docMk/>
            <pc:sldMk cId="0" sldId="346"/>
            <ac:inkMk id="68" creationId="{FA373D85-B64F-4EBD-9B66-16960D9248BB}"/>
          </ac:inkMkLst>
        </pc:inkChg>
        <pc:inkChg chg="add mod">
          <ac:chgData name="仁園 呂" userId="eef67f80-1e14-4c90-a22b-aad4575b3ef9" providerId="ADAL" clId="{9A49C251-DF4E-4AE5-B3D8-6CC2431CFFC3}" dt="2020-04-27T08:54:11.992" v="3452" actId="165"/>
          <ac:inkMkLst>
            <pc:docMk/>
            <pc:sldMk cId="0" sldId="346"/>
            <ac:inkMk id="69" creationId="{A4A6BA5E-BC9B-424F-A3BD-9C4F60A9764E}"/>
          </ac:inkMkLst>
        </pc:inkChg>
        <pc:inkChg chg="add mod">
          <ac:chgData name="仁園 呂" userId="eef67f80-1e14-4c90-a22b-aad4575b3ef9" providerId="ADAL" clId="{9A49C251-DF4E-4AE5-B3D8-6CC2431CFFC3}" dt="2020-04-27T08:54:11.992" v="3452" actId="165"/>
          <ac:inkMkLst>
            <pc:docMk/>
            <pc:sldMk cId="0" sldId="346"/>
            <ac:inkMk id="70" creationId="{3CD44600-AC37-4711-955D-E536DBF7B462}"/>
          </ac:inkMkLst>
        </pc:inkChg>
        <pc:inkChg chg="add mod">
          <ac:chgData name="仁園 呂" userId="eef67f80-1e14-4c90-a22b-aad4575b3ef9" providerId="ADAL" clId="{9A49C251-DF4E-4AE5-B3D8-6CC2431CFFC3}" dt="2020-04-27T08:54:11.992" v="3452" actId="165"/>
          <ac:inkMkLst>
            <pc:docMk/>
            <pc:sldMk cId="0" sldId="346"/>
            <ac:inkMk id="71" creationId="{A6235CAE-B00E-4BA1-A5F6-BBE4CAFC3EEC}"/>
          </ac:inkMkLst>
        </pc:inkChg>
        <pc:inkChg chg="add mod">
          <ac:chgData name="仁園 呂" userId="eef67f80-1e14-4c90-a22b-aad4575b3ef9" providerId="ADAL" clId="{9A49C251-DF4E-4AE5-B3D8-6CC2431CFFC3}" dt="2020-04-27T08:54:11.992" v="3452" actId="165"/>
          <ac:inkMkLst>
            <pc:docMk/>
            <pc:sldMk cId="0" sldId="346"/>
            <ac:inkMk id="72" creationId="{9315C174-48D7-4E07-BC65-22A23DB27D58}"/>
          </ac:inkMkLst>
        </pc:inkChg>
        <pc:inkChg chg="add mod topLvl">
          <ac:chgData name="仁園 呂" userId="eef67f80-1e14-4c90-a22b-aad4575b3ef9" providerId="ADAL" clId="{9A49C251-DF4E-4AE5-B3D8-6CC2431CFFC3}" dt="2020-04-27T08:55:00.547" v="3460" actId="164"/>
          <ac:inkMkLst>
            <pc:docMk/>
            <pc:sldMk cId="0" sldId="346"/>
            <ac:inkMk id="74" creationId="{C8F6A8F0-91B0-4D25-B11F-F976891F0C60}"/>
          </ac:inkMkLst>
        </pc:inkChg>
        <pc:inkChg chg="add mod">
          <ac:chgData name="仁園 呂" userId="eef67f80-1e14-4c90-a22b-aad4575b3ef9" providerId="ADAL" clId="{9A49C251-DF4E-4AE5-B3D8-6CC2431CFFC3}" dt="2020-04-27T08:54:11.992" v="3452" actId="165"/>
          <ac:inkMkLst>
            <pc:docMk/>
            <pc:sldMk cId="0" sldId="346"/>
            <ac:inkMk id="75" creationId="{31228C4A-7531-4F87-8B99-0B0E1C5A520E}"/>
          </ac:inkMkLst>
        </pc:inkChg>
        <pc:inkChg chg="add mod">
          <ac:chgData name="仁園 呂" userId="eef67f80-1e14-4c90-a22b-aad4575b3ef9" providerId="ADAL" clId="{9A49C251-DF4E-4AE5-B3D8-6CC2431CFFC3}" dt="2020-04-27T08:54:11.992" v="3452" actId="165"/>
          <ac:inkMkLst>
            <pc:docMk/>
            <pc:sldMk cId="0" sldId="346"/>
            <ac:inkMk id="76" creationId="{568DAAB0-EFF1-4440-AA8F-80E55CDD57D9}"/>
          </ac:inkMkLst>
        </pc:inkChg>
        <pc:inkChg chg="add mod">
          <ac:chgData name="仁園 呂" userId="eef67f80-1e14-4c90-a22b-aad4575b3ef9" providerId="ADAL" clId="{9A49C251-DF4E-4AE5-B3D8-6CC2431CFFC3}" dt="2020-04-27T08:54:11.992" v="3452" actId="165"/>
          <ac:inkMkLst>
            <pc:docMk/>
            <pc:sldMk cId="0" sldId="346"/>
            <ac:inkMk id="78" creationId="{18C709BD-DDDF-4F7A-ABFE-62278FF76210}"/>
          </ac:inkMkLst>
        </pc:inkChg>
        <pc:inkChg chg="add mod">
          <ac:chgData name="仁園 呂" userId="eef67f80-1e14-4c90-a22b-aad4575b3ef9" providerId="ADAL" clId="{9A49C251-DF4E-4AE5-B3D8-6CC2431CFFC3}" dt="2020-04-27T08:54:11.992" v="3452" actId="165"/>
          <ac:inkMkLst>
            <pc:docMk/>
            <pc:sldMk cId="0" sldId="346"/>
            <ac:inkMk id="79" creationId="{D106DC8D-8CDD-4F91-A2CD-FD76344E1FDF}"/>
          </ac:inkMkLst>
        </pc:inkChg>
        <pc:inkChg chg="add mod">
          <ac:chgData name="仁園 呂" userId="eef67f80-1e14-4c90-a22b-aad4575b3ef9" providerId="ADAL" clId="{9A49C251-DF4E-4AE5-B3D8-6CC2431CFFC3}" dt="2020-04-27T08:54:11.992" v="3452" actId="165"/>
          <ac:inkMkLst>
            <pc:docMk/>
            <pc:sldMk cId="0" sldId="346"/>
            <ac:inkMk id="80" creationId="{4FFDE764-3F06-47E3-835E-A93746895412}"/>
          </ac:inkMkLst>
        </pc:inkChg>
        <pc:inkChg chg="add mod">
          <ac:chgData name="仁園 呂" userId="eef67f80-1e14-4c90-a22b-aad4575b3ef9" providerId="ADAL" clId="{9A49C251-DF4E-4AE5-B3D8-6CC2431CFFC3}" dt="2020-04-27T08:54:11.992" v="3452" actId="165"/>
          <ac:inkMkLst>
            <pc:docMk/>
            <pc:sldMk cId="0" sldId="346"/>
            <ac:inkMk id="81" creationId="{A86F38C5-E25A-4E62-86A0-3CD148F7D794}"/>
          </ac:inkMkLst>
        </pc:inkChg>
        <pc:inkChg chg="add mod">
          <ac:chgData name="仁園 呂" userId="eef67f80-1e14-4c90-a22b-aad4575b3ef9" providerId="ADAL" clId="{9A49C251-DF4E-4AE5-B3D8-6CC2431CFFC3}" dt="2020-04-27T08:54:11.992" v="3452" actId="165"/>
          <ac:inkMkLst>
            <pc:docMk/>
            <pc:sldMk cId="0" sldId="346"/>
            <ac:inkMk id="82" creationId="{FAC9F2C0-C505-41F5-8134-0A4C81AFB139}"/>
          </ac:inkMkLst>
        </pc:inkChg>
        <pc:inkChg chg="add mod">
          <ac:chgData name="仁園 呂" userId="eef67f80-1e14-4c90-a22b-aad4575b3ef9" providerId="ADAL" clId="{9A49C251-DF4E-4AE5-B3D8-6CC2431CFFC3}" dt="2020-04-27T08:54:11.992" v="3452" actId="165"/>
          <ac:inkMkLst>
            <pc:docMk/>
            <pc:sldMk cId="0" sldId="346"/>
            <ac:inkMk id="83" creationId="{6DBA06B7-CE2F-40E3-BF02-D7046C28AA01}"/>
          </ac:inkMkLst>
        </pc:inkChg>
        <pc:inkChg chg="add mod">
          <ac:chgData name="仁園 呂" userId="eef67f80-1e14-4c90-a22b-aad4575b3ef9" providerId="ADAL" clId="{9A49C251-DF4E-4AE5-B3D8-6CC2431CFFC3}" dt="2020-04-27T08:54:11.992" v="3452" actId="165"/>
          <ac:inkMkLst>
            <pc:docMk/>
            <pc:sldMk cId="0" sldId="346"/>
            <ac:inkMk id="85" creationId="{61613B3B-7646-4135-A446-BA6C5B199C9B}"/>
          </ac:inkMkLst>
        </pc:inkChg>
        <pc:inkChg chg="add mod">
          <ac:chgData name="仁園 呂" userId="eef67f80-1e14-4c90-a22b-aad4575b3ef9" providerId="ADAL" clId="{9A49C251-DF4E-4AE5-B3D8-6CC2431CFFC3}" dt="2020-04-27T08:54:11.992" v="3452" actId="165"/>
          <ac:inkMkLst>
            <pc:docMk/>
            <pc:sldMk cId="0" sldId="346"/>
            <ac:inkMk id="86" creationId="{59005C3F-D2BE-4E21-A03B-B758A53B9D76}"/>
          </ac:inkMkLst>
        </pc:inkChg>
        <pc:inkChg chg="add mod topLvl">
          <ac:chgData name="仁園 呂" userId="eef67f80-1e14-4c90-a22b-aad4575b3ef9" providerId="ADAL" clId="{9A49C251-DF4E-4AE5-B3D8-6CC2431CFFC3}" dt="2020-04-27T08:55:00.547" v="3460" actId="164"/>
          <ac:inkMkLst>
            <pc:docMk/>
            <pc:sldMk cId="0" sldId="346"/>
            <ac:inkMk id="87" creationId="{2EA1FE8E-90F5-414D-A015-31A48E9A1DBD}"/>
          </ac:inkMkLst>
        </pc:inkChg>
        <pc:inkChg chg="add mod topLvl">
          <ac:chgData name="仁園 呂" userId="eef67f80-1e14-4c90-a22b-aad4575b3ef9" providerId="ADAL" clId="{9A49C251-DF4E-4AE5-B3D8-6CC2431CFFC3}" dt="2020-04-27T08:55:00.547" v="3460" actId="164"/>
          <ac:inkMkLst>
            <pc:docMk/>
            <pc:sldMk cId="0" sldId="346"/>
            <ac:inkMk id="88" creationId="{18C15BAF-587D-4640-8221-A53E426782BE}"/>
          </ac:inkMkLst>
        </pc:inkChg>
        <pc:inkChg chg="add mod">
          <ac:chgData name="仁園 呂" userId="eef67f80-1e14-4c90-a22b-aad4575b3ef9" providerId="ADAL" clId="{9A49C251-DF4E-4AE5-B3D8-6CC2431CFFC3}" dt="2020-04-27T08:54:11.992" v="3452" actId="165"/>
          <ac:inkMkLst>
            <pc:docMk/>
            <pc:sldMk cId="0" sldId="346"/>
            <ac:inkMk id="90" creationId="{2229CC64-52EC-45C9-B332-C32BCE846CAE}"/>
          </ac:inkMkLst>
        </pc:inkChg>
        <pc:inkChg chg="add mod">
          <ac:chgData name="仁園 呂" userId="eef67f80-1e14-4c90-a22b-aad4575b3ef9" providerId="ADAL" clId="{9A49C251-DF4E-4AE5-B3D8-6CC2431CFFC3}" dt="2020-04-27T08:54:11.992" v="3452" actId="165"/>
          <ac:inkMkLst>
            <pc:docMk/>
            <pc:sldMk cId="0" sldId="346"/>
            <ac:inkMk id="91" creationId="{EC712EBA-B64D-454A-A4CE-4876AB6299EB}"/>
          </ac:inkMkLst>
        </pc:inkChg>
        <pc:inkChg chg="add mod">
          <ac:chgData name="仁園 呂" userId="eef67f80-1e14-4c90-a22b-aad4575b3ef9" providerId="ADAL" clId="{9A49C251-DF4E-4AE5-B3D8-6CC2431CFFC3}" dt="2020-04-27T08:54:11.992" v="3452" actId="165"/>
          <ac:inkMkLst>
            <pc:docMk/>
            <pc:sldMk cId="0" sldId="346"/>
            <ac:inkMk id="92" creationId="{0A07B16F-D76F-498F-A2EA-EA8DAD5374F4}"/>
          </ac:inkMkLst>
        </pc:inkChg>
        <pc:inkChg chg="add mod">
          <ac:chgData name="仁園 呂" userId="eef67f80-1e14-4c90-a22b-aad4575b3ef9" providerId="ADAL" clId="{9A49C251-DF4E-4AE5-B3D8-6CC2431CFFC3}" dt="2020-04-27T08:54:11.992" v="3452" actId="165"/>
          <ac:inkMkLst>
            <pc:docMk/>
            <pc:sldMk cId="0" sldId="346"/>
            <ac:inkMk id="93" creationId="{A277671B-91B4-45F3-982E-8B8A9E8E8496}"/>
          </ac:inkMkLst>
        </pc:inkChg>
        <pc:inkChg chg="add mod">
          <ac:chgData name="仁園 呂" userId="eef67f80-1e14-4c90-a22b-aad4575b3ef9" providerId="ADAL" clId="{9A49C251-DF4E-4AE5-B3D8-6CC2431CFFC3}" dt="2020-04-27T08:54:11.992" v="3452" actId="165"/>
          <ac:inkMkLst>
            <pc:docMk/>
            <pc:sldMk cId="0" sldId="346"/>
            <ac:inkMk id="94" creationId="{7C57F3D1-D726-4253-BAB6-54D8BA6D5BDE}"/>
          </ac:inkMkLst>
        </pc:inkChg>
        <pc:inkChg chg="add mod">
          <ac:chgData name="仁園 呂" userId="eef67f80-1e14-4c90-a22b-aad4575b3ef9" providerId="ADAL" clId="{9A49C251-DF4E-4AE5-B3D8-6CC2431CFFC3}" dt="2020-04-27T08:54:11.992" v="3452" actId="165"/>
          <ac:inkMkLst>
            <pc:docMk/>
            <pc:sldMk cId="0" sldId="346"/>
            <ac:inkMk id="95" creationId="{3D201662-4B84-4217-AAB7-5661DBF5022F}"/>
          </ac:inkMkLst>
        </pc:inkChg>
        <pc:inkChg chg="add mod">
          <ac:chgData name="仁園 呂" userId="eef67f80-1e14-4c90-a22b-aad4575b3ef9" providerId="ADAL" clId="{9A49C251-DF4E-4AE5-B3D8-6CC2431CFFC3}" dt="2020-04-27T08:54:11.992" v="3452" actId="165"/>
          <ac:inkMkLst>
            <pc:docMk/>
            <pc:sldMk cId="0" sldId="346"/>
            <ac:inkMk id="96" creationId="{5AEF82F7-61B0-4747-8F99-2364B36A55B6}"/>
          </ac:inkMkLst>
        </pc:inkChg>
        <pc:inkChg chg="add mod">
          <ac:chgData name="仁園 呂" userId="eef67f80-1e14-4c90-a22b-aad4575b3ef9" providerId="ADAL" clId="{9A49C251-DF4E-4AE5-B3D8-6CC2431CFFC3}" dt="2020-04-27T08:54:11.992" v="3452" actId="165"/>
          <ac:inkMkLst>
            <pc:docMk/>
            <pc:sldMk cId="0" sldId="346"/>
            <ac:inkMk id="97" creationId="{6175BC23-B182-4C98-95E0-836CC74D1AE3}"/>
          </ac:inkMkLst>
        </pc:inkChg>
        <pc:inkChg chg="add mod">
          <ac:chgData name="仁園 呂" userId="eef67f80-1e14-4c90-a22b-aad4575b3ef9" providerId="ADAL" clId="{9A49C251-DF4E-4AE5-B3D8-6CC2431CFFC3}" dt="2020-04-27T08:54:11.992" v="3452" actId="165"/>
          <ac:inkMkLst>
            <pc:docMk/>
            <pc:sldMk cId="0" sldId="346"/>
            <ac:inkMk id="98" creationId="{7162B4FB-6797-4BD5-8307-A9BE4AA56DAE}"/>
          </ac:inkMkLst>
        </pc:inkChg>
        <pc:inkChg chg="add mod">
          <ac:chgData name="仁園 呂" userId="eef67f80-1e14-4c90-a22b-aad4575b3ef9" providerId="ADAL" clId="{9A49C251-DF4E-4AE5-B3D8-6CC2431CFFC3}" dt="2020-04-27T08:54:11.992" v="3452" actId="165"/>
          <ac:inkMkLst>
            <pc:docMk/>
            <pc:sldMk cId="0" sldId="346"/>
            <ac:inkMk id="99" creationId="{014F6E80-4DFC-4BE1-8690-8C3531FEBB8B}"/>
          </ac:inkMkLst>
        </pc:inkChg>
        <pc:inkChg chg="add mod">
          <ac:chgData name="仁園 呂" userId="eef67f80-1e14-4c90-a22b-aad4575b3ef9" providerId="ADAL" clId="{9A49C251-DF4E-4AE5-B3D8-6CC2431CFFC3}" dt="2020-04-27T08:54:11.992" v="3452" actId="165"/>
          <ac:inkMkLst>
            <pc:docMk/>
            <pc:sldMk cId="0" sldId="346"/>
            <ac:inkMk id="100" creationId="{085BC23B-7B10-4AFF-917B-745435BD162D}"/>
          </ac:inkMkLst>
        </pc:inkChg>
        <pc:inkChg chg="add mod">
          <ac:chgData name="仁園 呂" userId="eef67f80-1e14-4c90-a22b-aad4575b3ef9" providerId="ADAL" clId="{9A49C251-DF4E-4AE5-B3D8-6CC2431CFFC3}" dt="2020-04-27T08:54:11.992" v="3452" actId="165"/>
          <ac:inkMkLst>
            <pc:docMk/>
            <pc:sldMk cId="0" sldId="346"/>
            <ac:inkMk id="101" creationId="{0EB96786-BE9C-494D-87B7-31C43C2A1117}"/>
          </ac:inkMkLst>
        </pc:inkChg>
        <pc:inkChg chg="add mod">
          <ac:chgData name="仁園 呂" userId="eef67f80-1e14-4c90-a22b-aad4575b3ef9" providerId="ADAL" clId="{9A49C251-DF4E-4AE5-B3D8-6CC2431CFFC3}" dt="2020-04-27T08:54:11.992" v="3452" actId="165"/>
          <ac:inkMkLst>
            <pc:docMk/>
            <pc:sldMk cId="0" sldId="346"/>
            <ac:inkMk id="102" creationId="{B5114F99-CBD1-4F6B-8BBF-C488BB2C6CED}"/>
          </ac:inkMkLst>
        </pc:inkChg>
        <pc:inkChg chg="add mod">
          <ac:chgData name="仁園 呂" userId="eef67f80-1e14-4c90-a22b-aad4575b3ef9" providerId="ADAL" clId="{9A49C251-DF4E-4AE5-B3D8-6CC2431CFFC3}" dt="2020-04-27T08:54:11.992" v="3452" actId="165"/>
          <ac:inkMkLst>
            <pc:docMk/>
            <pc:sldMk cId="0" sldId="346"/>
            <ac:inkMk id="105" creationId="{90A08F03-B270-40D9-8F9D-278911246A2B}"/>
          </ac:inkMkLst>
        </pc:inkChg>
        <pc:inkChg chg="add mod">
          <ac:chgData name="仁園 呂" userId="eef67f80-1e14-4c90-a22b-aad4575b3ef9" providerId="ADAL" clId="{9A49C251-DF4E-4AE5-B3D8-6CC2431CFFC3}" dt="2020-04-27T08:54:11.992" v="3452" actId="165"/>
          <ac:inkMkLst>
            <pc:docMk/>
            <pc:sldMk cId="0" sldId="346"/>
            <ac:inkMk id="106" creationId="{3CCFC2B3-B729-4E58-91AC-5CF5F72B7B5E}"/>
          </ac:inkMkLst>
        </pc:inkChg>
        <pc:inkChg chg="add mod">
          <ac:chgData name="仁園 呂" userId="eef67f80-1e14-4c90-a22b-aad4575b3ef9" providerId="ADAL" clId="{9A49C251-DF4E-4AE5-B3D8-6CC2431CFFC3}" dt="2020-04-27T08:54:11.992" v="3452" actId="165"/>
          <ac:inkMkLst>
            <pc:docMk/>
            <pc:sldMk cId="0" sldId="346"/>
            <ac:inkMk id="107" creationId="{59F3E754-7F61-43E2-92AE-F6F2D3C83B0A}"/>
          </ac:inkMkLst>
        </pc:inkChg>
        <pc:inkChg chg="add mod">
          <ac:chgData name="仁園 呂" userId="eef67f80-1e14-4c90-a22b-aad4575b3ef9" providerId="ADAL" clId="{9A49C251-DF4E-4AE5-B3D8-6CC2431CFFC3}" dt="2020-04-27T08:54:11.992" v="3452" actId="165"/>
          <ac:inkMkLst>
            <pc:docMk/>
            <pc:sldMk cId="0" sldId="346"/>
            <ac:inkMk id="108" creationId="{839A87C3-903A-476A-847C-1E8EBC6C26B3}"/>
          </ac:inkMkLst>
        </pc:inkChg>
        <pc:inkChg chg="add mod">
          <ac:chgData name="仁園 呂" userId="eef67f80-1e14-4c90-a22b-aad4575b3ef9" providerId="ADAL" clId="{9A49C251-DF4E-4AE5-B3D8-6CC2431CFFC3}" dt="2020-04-27T08:54:11.992" v="3452" actId="165"/>
          <ac:inkMkLst>
            <pc:docMk/>
            <pc:sldMk cId="0" sldId="346"/>
            <ac:inkMk id="110" creationId="{52249D6D-1651-45EF-9D9F-F99844DA4EFF}"/>
          </ac:inkMkLst>
        </pc:inkChg>
        <pc:inkChg chg="add mod">
          <ac:chgData name="仁園 呂" userId="eef67f80-1e14-4c90-a22b-aad4575b3ef9" providerId="ADAL" clId="{9A49C251-DF4E-4AE5-B3D8-6CC2431CFFC3}" dt="2020-04-27T08:54:11.992" v="3452" actId="165"/>
          <ac:inkMkLst>
            <pc:docMk/>
            <pc:sldMk cId="0" sldId="346"/>
            <ac:inkMk id="111" creationId="{A561D1AE-425E-4DC6-8C9B-5EF91883A7A6}"/>
          </ac:inkMkLst>
        </pc:inkChg>
        <pc:inkChg chg="add mod">
          <ac:chgData name="仁園 呂" userId="eef67f80-1e14-4c90-a22b-aad4575b3ef9" providerId="ADAL" clId="{9A49C251-DF4E-4AE5-B3D8-6CC2431CFFC3}" dt="2020-04-27T08:54:11.992" v="3452" actId="165"/>
          <ac:inkMkLst>
            <pc:docMk/>
            <pc:sldMk cId="0" sldId="346"/>
            <ac:inkMk id="112" creationId="{E7C55FF6-1ECB-4DAE-8D2A-B984879D9CEE}"/>
          </ac:inkMkLst>
        </pc:inkChg>
        <pc:inkChg chg="add mod">
          <ac:chgData name="仁園 呂" userId="eef67f80-1e14-4c90-a22b-aad4575b3ef9" providerId="ADAL" clId="{9A49C251-DF4E-4AE5-B3D8-6CC2431CFFC3}" dt="2020-04-27T08:54:11.992" v="3452" actId="165"/>
          <ac:inkMkLst>
            <pc:docMk/>
            <pc:sldMk cId="0" sldId="346"/>
            <ac:inkMk id="113" creationId="{0FDDB383-5285-4874-8B90-0B7FBC54D5C5}"/>
          </ac:inkMkLst>
        </pc:inkChg>
        <pc:inkChg chg="add mod">
          <ac:chgData name="仁園 呂" userId="eef67f80-1e14-4c90-a22b-aad4575b3ef9" providerId="ADAL" clId="{9A49C251-DF4E-4AE5-B3D8-6CC2431CFFC3}" dt="2020-04-27T08:54:11.992" v="3452" actId="165"/>
          <ac:inkMkLst>
            <pc:docMk/>
            <pc:sldMk cId="0" sldId="346"/>
            <ac:inkMk id="114" creationId="{EF52A798-BBF4-410D-91BB-FA2E4E9C3A10}"/>
          </ac:inkMkLst>
        </pc:inkChg>
        <pc:inkChg chg="add mod">
          <ac:chgData name="仁園 呂" userId="eef67f80-1e14-4c90-a22b-aad4575b3ef9" providerId="ADAL" clId="{9A49C251-DF4E-4AE5-B3D8-6CC2431CFFC3}" dt="2020-04-27T08:54:11.992" v="3452" actId="165"/>
          <ac:inkMkLst>
            <pc:docMk/>
            <pc:sldMk cId="0" sldId="346"/>
            <ac:inkMk id="115" creationId="{27A913CD-0232-4703-8049-FD691DF84A66}"/>
          </ac:inkMkLst>
        </pc:inkChg>
        <pc:inkChg chg="add mod">
          <ac:chgData name="仁園 呂" userId="eef67f80-1e14-4c90-a22b-aad4575b3ef9" providerId="ADAL" clId="{9A49C251-DF4E-4AE5-B3D8-6CC2431CFFC3}" dt="2020-04-27T08:54:11.992" v="3452" actId="165"/>
          <ac:inkMkLst>
            <pc:docMk/>
            <pc:sldMk cId="0" sldId="346"/>
            <ac:inkMk id="117" creationId="{14770125-8356-41AB-9576-07D92F5DFF84}"/>
          </ac:inkMkLst>
        </pc:inkChg>
        <pc:inkChg chg="add mod">
          <ac:chgData name="仁園 呂" userId="eef67f80-1e14-4c90-a22b-aad4575b3ef9" providerId="ADAL" clId="{9A49C251-DF4E-4AE5-B3D8-6CC2431CFFC3}" dt="2020-04-27T08:54:11.992" v="3452" actId="165"/>
          <ac:inkMkLst>
            <pc:docMk/>
            <pc:sldMk cId="0" sldId="346"/>
            <ac:inkMk id="118" creationId="{8EC05FC2-7887-4244-8073-9A13F9A35A97}"/>
          </ac:inkMkLst>
        </pc:inkChg>
        <pc:inkChg chg="add mod">
          <ac:chgData name="仁園 呂" userId="eef67f80-1e14-4c90-a22b-aad4575b3ef9" providerId="ADAL" clId="{9A49C251-DF4E-4AE5-B3D8-6CC2431CFFC3}" dt="2020-04-27T08:54:11.992" v="3452" actId="165"/>
          <ac:inkMkLst>
            <pc:docMk/>
            <pc:sldMk cId="0" sldId="346"/>
            <ac:inkMk id="119" creationId="{20705897-0360-4170-8AC7-33BE751A755E}"/>
          </ac:inkMkLst>
        </pc:inkChg>
        <pc:inkChg chg="add mod">
          <ac:chgData name="仁園 呂" userId="eef67f80-1e14-4c90-a22b-aad4575b3ef9" providerId="ADAL" clId="{9A49C251-DF4E-4AE5-B3D8-6CC2431CFFC3}" dt="2020-04-27T08:54:11.992" v="3452" actId="165"/>
          <ac:inkMkLst>
            <pc:docMk/>
            <pc:sldMk cId="0" sldId="346"/>
            <ac:inkMk id="120" creationId="{D7ACC07C-3C68-4BDB-8649-A62B0F13EA64}"/>
          </ac:inkMkLst>
        </pc:inkChg>
        <pc:inkChg chg="add mod">
          <ac:chgData name="仁園 呂" userId="eef67f80-1e14-4c90-a22b-aad4575b3ef9" providerId="ADAL" clId="{9A49C251-DF4E-4AE5-B3D8-6CC2431CFFC3}" dt="2020-04-27T08:54:11.992" v="3452" actId="165"/>
          <ac:inkMkLst>
            <pc:docMk/>
            <pc:sldMk cId="0" sldId="346"/>
            <ac:inkMk id="121" creationId="{4405FF4C-9C51-46B5-BDF5-DF1F43147786}"/>
          </ac:inkMkLst>
        </pc:inkChg>
        <pc:inkChg chg="add mod">
          <ac:chgData name="仁園 呂" userId="eef67f80-1e14-4c90-a22b-aad4575b3ef9" providerId="ADAL" clId="{9A49C251-DF4E-4AE5-B3D8-6CC2431CFFC3}" dt="2020-04-27T08:54:11.992" v="3452" actId="165"/>
          <ac:inkMkLst>
            <pc:docMk/>
            <pc:sldMk cId="0" sldId="346"/>
            <ac:inkMk id="122" creationId="{1C822525-66DF-4787-8624-CDAB9702F39E}"/>
          </ac:inkMkLst>
        </pc:inkChg>
        <pc:inkChg chg="add mod">
          <ac:chgData name="仁園 呂" userId="eef67f80-1e14-4c90-a22b-aad4575b3ef9" providerId="ADAL" clId="{9A49C251-DF4E-4AE5-B3D8-6CC2431CFFC3}" dt="2020-04-27T08:54:11.992" v="3452" actId="165"/>
          <ac:inkMkLst>
            <pc:docMk/>
            <pc:sldMk cId="0" sldId="346"/>
            <ac:inkMk id="123" creationId="{09805832-D461-4AD8-B9A5-38582E2E0ABA}"/>
          </ac:inkMkLst>
        </pc:inkChg>
        <pc:inkChg chg="add mod">
          <ac:chgData name="仁園 呂" userId="eef67f80-1e14-4c90-a22b-aad4575b3ef9" providerId="ADAL" clId="{9A49C251-DF4E-4AE5-B3D8-6CC2431CFFC3}" dt="2020-04-27T08:54:11.992" v="3452" actId="165"/>
          <ac:inkMkLst>
            <pc:docMk/>
            <pc:sldMk cId="0" sldId="346"/>
            <ac:inkMk id="124" creationId="{7823228B-2E09-49AD-86AB-B74D84215E8E}"/>
          </ac:inkMkLst>
        </pc:inkChg>
        <pc:inkChg chg="add mod">
          <ac:chgData name="仁園 呂" userId="eef67f80-1e14-4c90-a22b-aad4575b3ef9" providerId="ADAL" clId="{9A49C251-DF4E-4AE5-B3D8-6CC2431CFFC3}" dt="2020-04-27T08:54:11.992" v="3452" actId="165"/>
          <ac:inkMkLst>
            <pc:docMk/>
            <pc:sldMk cId="0" sldId="346"/>
            <ac:inkMk id="125" creationId="{901E2D4C-865D-46D7-A25F-72A6EEF11B62}"/>
          </ac:inkMkLst>
        </pc:inkChg>
        <pc:inkChg chg="add mod">
          <ac:chgData name="仁園 呂" userId="eef67f80-1e14-4c90-a22b-aad4575b3ef9" providerId="ADAL" clId="{9A49C251-DF4E-4AE5-B3D8-6CC2431CFFC3}" dt="2020-04-27T08:54:11.992" v="3452" actId="165"/>
          <ac:inkMkLst>
            <pc:docMk/>
            <pc:sldMk cId="0" sldId="346"/>
            <ac:inkMk id="127" creationId="{C007355E-E290-4462-8C7F-2F82E3B55B0A}"/>
          </ac:inkMkLst>
        </pc:inkChg>
        <pc:inkChg chg="add mod">
          <ac:chgData name="仁園 呂" userId="eef67f80-1e14-4c90-a22b-aad4575b3ef9" providerId="ADAL" clId="{9A49C251-DF4E-4AE5-B3D8-6CC2431CFFC3}" dt="2020-04-27T08:54:11.992" v="3452" actId="165"/>
          <ac:inkMkLst>
            <pc:docMk/>
            <pc:sldMk cId="0" sldId="346"/>
            <ac:inkMk id="128" creationId="{13E3ED8D-8008-4F04-99DF-C94CCBE73851}"/>
          </ac:inkMkLst>
        </pc:inkChg>
        <pc:inkChg chg="add mod">
          <ac:chgData name="仁園 呂" userId="eef67f80-1e14-4c90-a22b-aad4575b3ef9" providerId="ADAL" clId="{9A49C251-DF4E-4AE5-B3D8-6CC2431CFFC3}" dt="2020-04-27T08:54:11.992" v="3452" actId="165"/>
          <ac:inkMkLst>
            <pc:docMk/>
            <pc:sldMk cId="0" sldId="346"/>
            <ac:inkMk id="130" creationId="{2D03A43E-3F9C-4F0D-B376-B16ACCFBF38E}"/>
          </ac:inkMkLst>
        </pc:inkChg>
        <pc:inkChg chg="add mod">
          <ac:chgData name="仁園 呂" userId="eef67f80-1e14-4c90-a22b-aad4575b3ef9" providerId="ADAL" clId="{9A49C251-DF4E-4AE5-B3D8-6CC2431CFFC3}" dt="2020-04-27T08:54:11.992" v="3452" actId="165"/>
          <ac:inkMkLst>
            <pc:docMk/>
            <pc:sldMk cId="0" sldId="346"/>
            <ac:inkMk id="131" creationId="{C912B7A3-F5FE-43C2-8CDC-CA2CABA5DB7F}"/>
          </ac:inkMkLst>
        </pc:inkChg>
        <pc:inkChg chg="add mod">
          <ac:chgData name="仁園 呂" userId="eef67f80-1e14-4c90-a22b-aad4575b3ef9" providerId="ADAL" clId="{9A49C251-DF4E-4AE5-B3D8-6CC2431CFFC3}" dt="2020-04-27T08:54:11.992" v="3452" actId="165"/>
          <ac:inkMkLst>
            <pc:docMk/>
            <pc:sldMk cId="0" sldId="346"/>
            <ac:inkMk id="132" creationId="{CF22D7FE-EAE4-4782-83CC-C75F94EE50F9}"/>
          </ac:inkMkLst>
        </pc:inkChg>
        <pc:inkChg chg="add mod">
          <ac:chgData name="仁園 呂" userId="eef67f80-1e14-4c90-a22b-aad4575b3ef9" providerId="ADAL" clId="{9A49C251-DF4E-4AE5-B3D8-6CC2431CFFC3}" dt="2020-04-27T08:54:11.992" v="3452" actId="165"/>
          <ac:inkMkLst>
            <pc:docMk/>
            <pc:sldMk cId="0" sldId="346"/>
            <ac:inkMk id="133" creationId="{6F2A6E29-302C-4E8E-A2D9-7AE5F55BD5EA}"/>
          </ac:inkMkLst>
        </pc:inkChg>
        <pc:inkChg chg="add mod">
          <ac:chgData name="仁園 呂" userId="eef67f80-1e14-4c90-a22b-aad4575b3ef9" providerId="ADAL" clId="{9A49C251-DF4E-4AE5-B3D8-6CC2431CFFC3}" dt="2020-04-27T08:54:11.992" v="3452" actId="165"/>
          <ac:inkMkLst>
            <pc:docMk/>
            <pc:sldMk cId="0" sldId="346"/>
            <ac:inkMk id="134" creationId="{F492D005-5555-4A80-BF06-201B3BF53C3C}"/>
          </ac:inkMkLst>
        </pc:inkChg>
        <pc:inkChg chg="add mod">
          <ac:chgData name="仁園 呂" userId="eef67f80-1e14-4c90-a22b-aad4575b3ef9" providerId="ADAL" clId="{9A49C251-DF4E-4AE5-B3D8-6CC2431CFFC3}" dt="2020-04-27T08:54:11.992" v="3452" actId="165"/>
          <ac:inkMkLst>
            <pc:docMk/>
            <pc:sldMk cId="0" sldId="346"/>
            <ac:inkMk id="135" creationId="{F1EAA547-D624-4155-A381-5D61542C8F43}"/>
          </ac:inkMkLst>
        </pc:inkChg>
        <pc:inkChg chg="add mod">
          <ac:chgData name="仁園 呂" userId="eef67f80-1e14-4c90-a22b-aad4575b3ef9" providerId="ADAL" clId="{9A49C251-DF4E-4AE5-B3D8-6CC2431CFFC3}" dt="2020-04-27T08:54:11.992" v="3452" actId="165"/>
          <ac:inkMkLst>
            <pc:docMk/>
            <pc:sldMk cId="0" sldId="346"/>
            <ac:inkMk id="136" creationId="{279F09CB-7826-4C2E-8632-BA81986B194D}"/>
          </ac:inkMkLst>
        </pc:inkChg>
        <pc:inkChg chg="add mod">
          <ac:chgData name="仁園 呂" userId="eef67f80-1e14-4c90-a22b-aad4575b3ef9" providerId="ADAL" clId="{9A49C251-DF4E-4AE5-B3D8-6CC2431CFFC3}" dt="2020-04-27T08:54:11.992" v="3452" actId="165"/>
          <ac:inkMkLst>
            <pc:docMk/>
            <pc:sldMk cId="0" sldId="346"/>
            <ac:inkMk id="137" creationId="{ABE786C9-7627-4A68-9738-240DD5249F28}"/>
          </ac:inkMkLst>
        </pc:inkChg>
        <pc:inkChg chg="add mod">
          <ac:chgData name="仁園 呂" userId="eef67f80-1e14-4c90-a22b-aad4575b3ef9" providerId="ADAL" clId="{9A49C251-DF4E-4AE5-B3D8-6CC2431CFFC3}" dt="2020-04-27T08:54:11.992" v="3452" actId="165"/>
          <ac:inkMkLst>
            <pc:docMk/>
            <pc:sldMk cId="0" sldId="346"/>
            <ac:inkMk id="138" creationId="{E5089EE9-ABA3-46E5-B58B-42AED2240E8E}"/>
          </ac:inkMkLst>
        </pc:inkChg>
        <pc:inkChg chg="add mod topLvl">
          <ac:chgData name="仁園 呂" userId="eef67f80-1e14-4c90-a22b-aad4575b3ef9" providerId="ADAL" clId="{9A49C251-DF4E-4AE5-B3D8-6CC2431CFFC3}" dt="2020-04-27T08:55:00.547" v="3460" actId="164"/>
          <ac:inkMkLst>
            <pc:docMk/>
            <pc:sldMk cId="0" sldId="346"/>
            <ac:inkMk id="139" creationId="{92ACCD9B-BCF7-4C96-BD03-72FA5021AFD4}"/>
          </ac:inkMkLst>
        </pc:inkChg>
        <pc:inkChg chg="add mod topLvl">
          <ac:chgData name="仁園 呂" userId="eef67f80-1e14-4c90-a22b-aad4575b3ef9" providerId="ADAL" clId="{9A49C251-DF4E-4AE5-B3D8-6CC2431CFFC3}" dt="2020-04-27T08:55:00.547" v="3460" actId="164"/>
          <ac:inkMkLst>
            <pc:docMk/>
            <pc:sldMk cId="0" sldId="346"/>
            <ac:inkMk id="140" creationId="{1E95282C-CE2B-4F75-A7D2-E404529E1EA5}"/>
          </ac:inkMkLst>
        </pc:inkChg>
        <pc:inkChg chg="add mod">
          <ac:chgData name="仁園 呂" userId="eef67f80-1e14-4c90-a22b-aad4575b3ef9" providerId="ADAL" clId="{9A49C251-DF4E-4AE5-B3D8-6CC2431CFFC3}" dt="2020-04-27T08:54:11.992" v="3452" actId="165"/>
          <ac:inkMkLst>
            <pc:docMk/>
            <pc:sldMk cId="0" sldId="346"/>
            <ac:inkMk id="144" creationId="{5EFB99E4-0796-4B74-A4F7-C525090159C1}"/>
          </ac:inkMkLst>
        </pc:inkChg>
        <pc:inkChg chg="add mod">
          <ac:chgData name="仁園 呂" userId="eef67f80-1e14-4c90-a22b-aad4575b3ef9" providerId="ADAL" clId="{9A49C251-DF4E-4AE5-B3D8-6CC2431CFFC3}" dt="2020-04-27T08:54:11.992" v="3452" actId="165"/>
          <ac:inkMkLst>
            <pc:docMk/>
            <pc:sldMk cId="0" sldId="346"/>
            <ac:inkMk id="145" creationId="{66C4E7D5-4472-4031-8C74-E2A8A78F43FD}"/>
          </ac:inkMkLst>
        </pc:inkChg>
        <pc:inkChg chg="add mod">
          <ac:chgData name="仁園 呂" userId="eef67f80-1e14-4c90-a22b-aad4575b3ef9" providerId="ADAL" clId="{9A49C251-DF4E-4AE5-B3D8-6CC2431CFFC3}" dt="2020-04-27T08:54:11.992" v="3452" actId="165"/>
          <ac:inkMkLst>
            <pc:docMk/>
            <pc:sldMk cId="0" sldId="346"/>
            <ac:inkMk id="146" creationId="{401D6B11-D627-4B36-B77D-2B573F811D92}"/>
          </ac:inkMkLst>
        </pc:inkChg>
        <pc:inkChg chg="add mod">
          <ac:chgData name="仁園 呂" userId="eef67f80-1e14-4c90-a22b-aad4575b3ef9" providerId="ADAL" clId="{9A49C251-DF4E-4AE5-B3D8-6CC2431CFFC3}" dt="2020-04-27T08:54:11.992" v="3452" actId="165"/>
          <ac:inkMkLst>
            <pc:docMk/>
            <pc:sldMk cId="0" sldId="346"/>
            <ac:inkMk id="148" creationId="{D2AEF75D-D270-4892-AA89-CB3C1C984013}"/>
          </ac:inkMkLst>
        </pc:inkChg>
        <pc:inkChg chg="add mod">
          <ac:chgData name="仁園 呂" userId="eef67f80-1e14-4c90-a22b-aad4575b3ef9" providerId="ADAL" clId="{9A49C251-DF4E-4AE5-B3D8-6CC2431CFFC3}" dt="2020-04-27T08:54:11.992" v="3452" actId="165"/>
          <ac:inkMkLst>
            <pc:docMk/>
            <pc:sldMk cId="0" sldId="346"/>
            <ac:inkMk id="149" creationId="{A4B63CE9-F840-49AE-9B1D-4BEBE9B6EE93}"/>
          </ac:inkMkLst>
        </pc:inkChg>
        <pc:inkChg chg="add mod">
          <ac:chgData name="仁園 呂" userId="eef67f80-1e14-4c90-a22b-aad4575b3ef9" providerId="ADAL" clId="{9A49C251-DF4E-4AE5-B3D8-6CC2431CFFC3}" dt="2020-04-27T08:54:11.992" v="3452" actId="165"/>
          <ac:inkMkLst>
            <pc:docMk/>
            <pc:sldMk cId="0" sldId="346"/>
            <ac:inkMk id="150" creationId="{1A793F4A-C754-4957-BE09-38FFA9846440}"/>
          </ac:inkMkLst>
        </pc:inkChg>
        <pc:inkChg chg="add mod">
          <ac:chgData name="仁園 呂" userId="eef67f80-1e14-4c90-a22b-aad4575b3ef9" providerId="ADAL" clId="{9A49C251-DF4E-4AE5-B3D8-6CC2431CFFC3}" dt="2020-04-27T08:54:11.992" v="3452" actId="165"/>
          <ac:inkMkLst>
            <pc:docMk/>
            <pc:sldMk cId="0" sldId="346"/>
            <ac:inkMk id="151" creationId="{C33030A7-69BC-400C-9441-557B1196CC04}"/>
          </ac:inkMkLst>
        </pc:inkChg>
      </pc:sldChg>
      <pc:sldChg chg="addSp delSp modSp del mod modTransition">
        <pc:chgData name="仁園 呂" userId="eef67f80-1e14-4c90-a22b-aad4575b3ef9" providerId="ADAL" clId="{9A49C251-DF4E-4AE5-B3D8-6CC2431CFFC3}" dt="2020-05-09T09:41:22.888" v="7195" actId="47"/>
        <pc:sldMkLst>
          <pc:docMk/>
          <pc:sldMk cId="0" sldId="347"/>
        </pc:sldMkLst>
        <pc:picChg chg="add del mod">
          <ac:chgData name="仁園 呂" userId="eef67f80-1e14-4c90-a22b-aad4575b3ef9" providerId="ADAL" clId="{9A49C251-DF4E-4AE5-B3D8-6CC2431CFFC3}" dt="2020-04-23T16:18:45.388" v="1019" actId="478"/>
          <ac:picMkLst>
            <pc:docMk/>
            <pc:sldMk cId="0" sldId="347"/>
            <ac:picMk id="4" creationId="{8E71BF33-23BF-494C-A49E-5948D2B6CDC7}"/>
          </ac:picMkLst>
        </pc:picChg>
        <pc:picChg chg="add mod">
          <ac:chgData name="仁園 呂" userId="eef67f80-1e14-4c90-a22b-aad4575b3ef9" providerId="ADAL" clId="{9A49C251-DF4E-4AE5-B3D8-6CC2431CFFC3}" dt="2020-04-23T16:19:13.617" v="1026" actId="1076"/>
          <ac:picMkLst>
            <pc:docMk/>
            <pc:sldMk cId="0" sldId="347"/>
            <ac:picMk id="5" creationId="{C9CA4120-CE3B-4E68-9F3C-9B02B7F83C19}"/>
          </ac:picMkLst>
        </pc:picChg>
        <pc:picChg chg="mod">
          <ac:chgData name="仁園 呂" userId="eef67f80-1e14-4c90-a22b-aad4575b3ef9" providerId="ADAL" clId="{9A49C251-DF4E-4AE5-B3D8-6CC2431CFFC3}" dt="2020-04-23T16:19:12.144" v="1025" actId="1076"/>
          <ac:picMkLst>
            <pc:docMk/>
            <pc:sldMk cId="0" sldId="347"/>
            <ac:picMk id="7" creationId="{00000000-0000-0000-0000-000000000000}"/>
          </ac:picMkLst>
        </pc:picChg>
      </pc:sldChg>
      <pc:sldChg chg="del ord modTransition">
        <pc:chgData name="仁園 呂" userId="eef67f80-1e14-4c90-a22b-aad4575b3ef9" providerId="ADAL" clId="{9A49C251-DF4E-4AE5-B3D8-6CC2431CFFC3}" dt="2020-05-09T09:41:22.888" v="7195" actId="47"/>
        <pc:sldMkLst>
          <pc:docMk/>
          <pc:sldMk cId="0" sldId="348"/>
        </pc:sldMkLst>
      </pc:sldChg>
      <pc:sldChg chg="del modTransition">
        <pc:chgData name="仁園 呂" userId="eef67f80-1e14-4c90-a22b-aad4575b3ef9" providerId="ADAL" clId="{9A49C251-DF4E-4AE5-B3D8-6CC2431CFFC3}" dt="2020-05-09T09:41:22.888" v="7195" actId="47"/>
        <pc:sldMkLst>
          <pc:docMk/>
          <pc:sldMk cId="0" sldId="349"/>
        </pc:sldMkLst>
      </pc:sldChg>
      <pc:sldChg chg="del modTransition">
        <pc:chgData name="仁園 呂" userId="eef67f80-1e14-4c90-a22b-aad4575b3ef9" providerId="ADAL" clId="{9A49C251-DF4E-4AE5-B3D8-6CC2431CFFC3}" dt="2020-05-09T09:41:22.888" v="7195" actId="47"/>
        <pc:sldMkLst>
          <pc:docMk/>
          <pc:sldMk cId="0" sldId="350"/>
        </pc:sldMkLst>
      </pc:sldChg>
      <pc:sldChg chg="delSp modSp del mod modTransition delAnim">
        <pc:chgData name="仁園 呂" userId="eef67f80-1e14-4c90-a22b-aad4575b3ef9" providerId="ADAL" clId="{9A49C251-DF4E-4AE5-B3D8-6CC2431CFFC3}" dt="2020-05-09T09:41:22.888" v="7195" actId="47"/>
        <pc:sldMkLst>
          <pc:docMk/>
          <pc:sldMk cId="0" sldId="351"/>
        </pc:sldMkLst>
        <pc:spChg chg="mod">
          <ac:chgData name="仁園 呂" userId="eef67f80-1e14-4c90-a22b-aad4575b3ef9" providerId="ADAL" clId="{9A49C251-DF4E-4AE5-B3D8-6CC2431CFFC3}" dt="2020-04-27T10:06:32.624" v="5250" actId="20577"/>
          <ac:spMkLst>
            <pc:docMk/>
            <pc:sldMk cId="0" sldId="351"/>
            <ac:spMk id="2" creationId="{00000000-0000-0000-0000-000000000000}"/>
          </ac:spMkLst>
        </pc:spChg>
        <pc:picChg chg="del">
          <ac:chgData name="仁園 呂" userId="eef67f80-1e14-4c90-a22b-aad4575b3ef9" providerId="ADAL" clId="{9A49C251-DF4E-4AE5-B3D8-6CC2431CFFC3}" dt="2020-04-27T10:07:53.391" v="5253" actId="21"/>
          <ac:picMkLst>
            <pc:docMk/>
            <pc:sldMk cId="0" sldId="351"/>
            <ac:picMk id="6" creationId="{00000000-0000-0000-0000-000000000000}"/>
          </ac:picMkLst>
        </pc:picChg>
        <pc:picChg chg="del">
          <ac:chgData name="仁園 呂" userId="eef67f80-1e14-4c90-a22b-aad4575b3ef9" providerId="ADAL" clId="{9A49C251-DF4E-4AE5-B3D8-6CC2431CFFC3}" dt="2020-04-27T10:07:53.391" v="5253" actId="21"/>
          <ac:picMkLst>
            <pc:docMk/>
            <pc:sldMk cId="0" sldId="351"/>
            <ac:picMk id="7" creationId="{00000000-0000-0000-0000-000000000000}"/>
          </ac:picMkLst>
        </pc:picChg>
        <pc:picChg chg="mod">
          <ac:chgData name="仁園 呂" userId="eef67f80-1e14-4c90-a22b-aad4575b3ef9" providerId="ADAL" clId="{9A49C251-DF4E-4AE5-B3D8-6CC2431CFFC3}" dt="2020-04-27T10:08:28.047" v="5258" actId="1076"/>
          <ac:picMkLst>
            <pc:docMk/>
            <pc:sldMk cId="0" sldId="351"/>
            <ac:picMk id="17410" creationId="{00000000-0000-0000-0000-000000000000}"/>
          </ac:picMkLst>
        </pc:picChg>
      </pc:sldChg>
      <pc:sldChg chg="del modTransition">
        <pc:chgData name="仁園 呂" userId="eef67f80-1e14-4c90-a22b-aad4575b3ef9" providerId="ADAL" clId="{9A49C251-DF4E-4AE5-B3D8-6CC2431CFFC3}" dt="2020-05-09T09:41:22.888" v="7195" actId="47"/>
        <pc:sldMkLst>
          <pc:docMk/>
          <pc:sldMk cId="0" sldId="352"/>
        </pc:sldMkLst>
      </pc:sldChg>
      <pc:sldChg chg="addSp modSp del mod modTransition">
        <pc:chgData name="仁園 呂" userId="eef67f80-1e14-4c90-a22b-aad4575b3ef9" providerId="ADAL" clId="{9A49C251-DF4E-4AE5-B3D8-6CC2431CFFC3}" dt="2020-05-09T09:41:22.888" v="7195" actId="47"/>
        <pc:sldMkLst>
          <pc:docMk/>
          <pc:sldMk cId="0" sldId="353"/>
        </pc:sldMkLst>
        <pc:picChg chg="add mod">
          <ac:chgData name="仁園 呂" userId="eef67f80-1e14-4c90-a22b-aad4575b3ef9" providerId="ADAL" clId="{9A49C251-DF4E-4AE5-B3D8-6CC2431CFFC3}" dt="2020-04-27T18:28:52.605" v="7079" actId="14100"/>
          <ac:picMkLst>
            <pc:docMk/>
            <pc:sldMk cId="0" sldId="353"/>
            <ac:picMk id="4" creationId="{CC973C5E-B9D2-44A2-B57D-EA6368EE3F7B}"/>
          </ac:picMkLst>
        </pc:picChg>
        <pc:picChg chg="mod">
          <ac:chgData name="仁園 呂" userId="eef67f80-1e14-4c90-a22b-aad4575b3ef9" providerId="ADAL" clId="{9A49C251-DF4E-4AE5-B3D8-6CC2431CFFC3}" dt="2020-04-27T18:28:32.957" v="7075" actId="14100"/>
          <ac:picMkLst>
            <pc:docMk/>
            <pc:sldMk cId="0" sldId="353"/>
            <ac:picMk id="7" creationId="{00000000-0000-0000-0000-000000000000}"/>
          </ac:picMkLst>
        </pc:picChg>
      </pc:sldChg>
      <pc:sldChg chg="modTransition">
        <pc:chgData name="仁園 呂" userId="eef67f80-1e14-4c90-a22b-aad4575b3ef9" providerId="ADAL" clId="{9A49C251-DF4E-4AE5-B3D8-6CC2431CFFC3}" dt="2020-04-27T08:42:27.721" v="3078"/>
        <pc:sldMkLst>
          <pc:docMk/>
          <pc:sldMk cId="0" sldId="354"/>
        </pc:sldMkLst>
      </pc:sldChg>
      <pc:sldChg chg="addSp delSp modSp mod modTransition addAnim delAnim">
        <pc:chgData name="仁園 呂" userId="eef67f80-1e14-4c90-a22b-aad4575b3ef9" providerId="ADAL" clId="{9A49C251-DF4E-4AE5-B3D8-6CC2431CFFC3}" dt="2020-05-10T13:51:33.236" v="8406" actId="1076"/>
        <pc:sldMkLst>
          <pc:docMk/>
          <pc:sldMk cId="0" sldId="355"/>
        </pc:sldMkLst>
        <pc:picChg chg="add mod">
          <ac:chgData name="仁園 呂" userId="eef67f80-1e14-4c90-a22b-aad4575b3ef9" providerId="ADAL" clId="{9A49C251-DF4E-4AE5-B3D8-6CC2431CFFC3}" dt="2020-05-10T13:51:33.236" v="8406" actId="1076"/>
          <ac:picMkLst>
            <pc:docMk/>
            <pc:sldMk cId="0" sldId="355"/>
            <ac:picMk id="4" creationId="{38E983E9-527E-4EB0-9DE4-E70201EEC090}"/>
          </ac:picMkLst>
        </pc:picChg>
        <pc:picChg chg="add del mod">
          <ac:chgData name="仁園 呂" userId="eef67f80-1e14-4c90-a22b-aad4575b3ef9" providerId="ADAL" clId="{9A49C251-DF4E-4AE5-B3D8-6CC2431CFFC3}" dt="2020-05-10T13:45:53.158" v="8405" actId="1076"/>
          <ac:picMkLst>
            <pc:docMk/>
            <pc:sldMk cId="0" sldId="355"/>
            <ac:picMk id="6" creationId="{00000000-0000-0000-0000-000000000000}"/>
          </ac:picMkLst>
        </pc:picChg>
      </pc:sldChg>
      <pc:sldChg chg="modTransition">
        <pc:chgData name="仁園 呂" userId="eef67f80-1e14-4c90-a22b-aad4575b3ef9" providerId="ADAL" clId="{9A49C251-DF4E-4AE5-B3D8-6CC2431CFFC3}" dt="2020-04-27T08:42:27.727" v="3125"/>
        <pc:sldMkLst>
          <pc:docMk/>
          <pc:sldMk cId="0" sldId="356"/>
        </pc:sldMkLst>
      </pc:sldChg>
      <pc:sldChg chg="modTransition">
        <pc:chgData name="仁園 呂" userId="eef67f80-1e14-4c90-a22b-aad4575b3ef9" providerId="ADAL" clId="{9A49C251-DF4E-4AE5-B3D8-6CC2431CFFC3}" dt="2020-04-27T08:42:27.727" v="3127"/>
        <pc:sldMkLst>
          <pc:docMk/>
          <pc:sldMk cId="0" sldId="357"/>
        </pc:sldMkLst>
      </pc:sldChg>
      <pc:sldChg chg="modTransition">
        <pc:chgData name="仁園 呂" userId="eef67f80-1e14-4c90-a22b-aad4575b3ef9" providerId="ADAL" clId="{9A49C251-DF4E-4AE5-B3D8-6CC2431CFFC3}" dt="2020-04-27T08:42:27.722" v="3089"/>
        <pc:sldMkLst>
          <pc:docMk/>
          <pc:sldMk cId="0" sldId="358"/>
        </pc:sldMkLst>
      </pc:sldChg>
      <pc:sldChg chg="addSp modSp mod modTransition">
        <pc:chgData name="仁園 呂" userId="eef67f80-1e14-4c90-a22b-aad4575b3ef9" providerId="ADAL" clId="{9A49C251-DF4E-4AE5-B3D8-6CC2431CFFC3}" dt="2020-05-10T14:17:26.827" v="8438" actId="1076"/>
        <pc:sldMkLst>
          <pc:docMk/>
          <pc:sldMk cId="0" sldId="359"/>
        </pc:sldMkLst>
        <pc:picChg chg="add mod">
          <ac:chgData name="仁園 呂" userId="eef67f80-1e14-4c90-a22b-aad4575b3ef9" providerId="ADAL" clId="{9A49C251-DF4E-4AE5-B3D8-6CC2431CFFC3}" dt="2020-05-10T14:16:01.459" v="8429" actId="1076"/>
          <ac:picMkLst>
            <pc:docMk/>
            <pc:sldMk cId="0" sldId="359"/>
            <ac:picMk id="4" creationId="{F84ACCBF-7976-47B1-8676-028C73490A21}"/>
          </ac:picMkLst>
        </pc:picChg>
        <pc:picChg chg="add mod">
          <ac:chgData name="仁園 呂" userId="eef67f80-1e14-4c90-a22b-aad4575b3ef9" providerId="ADAL" clId="{9A49C251-DF4E-4AE5-B3D8-6CC2431CFFC3}" dt="2020-05-10T14:16:21.962" v="8431" actId="1076"/>
          <ac:picMkLst>
            <pc:docMk/>
            <pc:sldMk cId="0" sldId="359"/>
            <ac:picMk id="5" creationId="{16E022A5-99A7-49FC-8161-8C2A6CBBA07B}"/>
          </ac:picMkLst>
        </pc:picChg>
        <pc:picChg chg="mod">
          <ac:chgData name="仁園 呂" userId="eef67f80-1e14-4c90-a22b-aad4575b3ef9" providerId="ADAL" clId="{9A49C251-DF4E-4AE5-B3D8-6CC2431CFFC3}" dt="2020-05-10T14:17:26.827" v="8438" actId="1076"/>
          <ac:picMkLst>
            <pc:docMk/>
            <pc:sldMk cId="0" sldId="359"/>
            <ac:picMk id="126979" creationId="{00000000-0000-0000-0000-000000000000}"/>
          </ac:picMkLst>
        </pc:picChg>
      </pc:sldChg>
      <pc:sldChg chg="modTransition">
        <pc:chgData name="仁園 呂" userId="eef67f80-1e14-4c90-a22b-aad4575b3ef9" providerId="ADAL" clId="{9A49C251-DF4E-4AE5-B3D8-6CC2431CFFC3}" dt="2020-04-27T08:42:27.722" v="3091"/>
        <pc:sldMkLst>
          <pc:docMk/>
          <pc:sldMk cId="0" sldId="360"/>
        </pc:sldMkLst>
      </pc:sldChg>
      <pc:sldChg chg="addSp modSp mod modTransition">
        <pc:chgData name="仁園 呂" userId="eef67f80-1e14-4c90-a22b-aad4575b3ef9" providerId="ADAL" clId="{9A49C251-DF4E-4AE5-B3D8-6CC2431CFFC3}" dt="2020-05-10T14:19:34.187" v="8446" actId="1076"/>
        <pc:sldMkLst>
          <pc:docMk/>
          <pc:sldMk cId="0" sldId="361"/>
        </pc:sldMkLst>
        <pc:picChg chg="add mod">
          <ac:chgData name="仁園 呂" userId="eef67f80-1e14-4c90-a22b-aad4575b3ef9" providerId="ADAL" clId="{9A49C251-DF4E-4AE5-B3D8-6CC2431CFFC3}" dt="2020-05-10T14:19:34.187" v="8446" actId="1076"/>
          <ac:picMkLst>
            <pc:docMk/>
            <pc:sldMk cId="0" sldId="361"/>
            <ac:picMk id="4" creationId="{2785676B-CF74-47B2-A17B-6C115C4AAB92}"/>
          </ac:picMkLst>
        </pc:picChg>
        <pc:picChg chg="mod">
          <ac:chgData name="仁園 呂" userId="eef67f80-1e14-4c90-a22b-aad4575b3ef9" providerId="ADAL" clId="{9A49C251-DF4E-4AE5-B3D8-6CC2431CFFC3}" dt="2020-05-10T14:19:32.690" v="8445" actId="1076"/>
          <ac:picMkLst>
            <pc:docMk/>
            <pc:sldMk cId="0" sldId="361"/>
            <ac:picMk id="129027" creationId="{00000000-0000-0000-0000-000000000000}"/>
          </ac:picMkLst>
        </pc:picChg>
      </pc:sldChg>
      <pc:sldChg chg="addSp delSp modSp mod modTransition">
        <pc:chgData name="仁園 呂" userId="eef67f80-1e14-4c90-a22b-aad4575b3ef9" providerId="ADAL" clId="{9A49C251-DF4E-4AE5-B3D8-6CC2431CFFC3}" dt="2020-05-11T09:46:58.055" v="9346"/>
        <pc:sldMkLst>
          <pc:docMk/>
          <pc:sldMk cId="0" sldId="362"/>
        </pc:sldMkLst>
        <pc:grpChg chg="mod">
          <ac:chgData name="仁園 呂" userId="eef67f80-1e14-4c90-a22b-aad4575b3ef9" providerId="ADAL" clId="{9A49C251-DF4E-4AE5-B3D8-6CC2431CFFC3}" dt="2020-05-11T08:58:03.544" v="9068"/>
          <ac:grpSpMkLst>
            <pc:docMk/>
            <pc:sldMk cId="0" sldId="362"/>
            <ac:grpSpMk id="15" creationId="{EBDE5619-CD8F-41D7-9C73-63E210DDE064}"/>
          </ac:grpSpMkLst>
        </pc:grpChg>
        <pc:grpChg chg="del mod">
          <ac:chgData name="仁園 呂" userId="eef67f80-1e14-4c90-a22b-aad4575b3ef9" providerId="ADAL" clId="{9A49C251-DF4E-4AE5-B3D8-6CC2431CFFC3}" dt="2020-05-11T08:58:09.238" v="9076"/>
          <ac:grpSpMkLst>
            <pc:docMk/>
            <pc:sldMk cId="0" sldId="362"/>
            <ac:grpSpMk id="18" creationId="{9FB149CD-BAC4-4AEF-AAB8-B8B666F165A4}"/>
          </ac:grpSpMkLst>
        </pc:grpChg>
        <pc:grpChg chg="del mod">
          <ac:chgData name="仁園 呂" userId="eef67f80-1e14-4c90-a22b-aad4575b3ef9" providerId="ADAL" clId="{9A49C251-DF4E-4AE5-B3D8-6CC2431CFFC3}" dt="2020-05-11T08:58:12.492" v="9081"/>
          <ac:grpSpMkLst>
            <pc:docMk/>
            <pc:sldMk cId="0" sldId="362"/>
            <ac:grpSpMk id="23" creationId="{F51D24EB-BC6F-4C15-882F-AF5048455098}"/>
          </ac:grpSpMkLst>
        </pc:grpChg>
        <pc:grpChg chg="mod">
          <ac:chgData name="仁園 呂" userId="eef67f80-1e14-4c90-a22b-aad4575b3ef9" providerId="ADAL" clId="{9A49C251-DF4E-4AE5-B3D8-6CC2431CFFC3}" dt="2020-05-11T08:58:12.492" v="9081"/>
          <ac:grpSpMkLst>
            <pc:docMk/>
            <pc:sldMk cId="0" sldId="362"/>
            <ac:grpSpMk id="28" creationId="{5BA47BE9-1E49-48DF-93AF-5C50688E9F2C}"/>
          </ac:grpSpMkLst>
        </pc:grpChg>
        <pc:grpChg chg="mod">
          <ac:chgData name="仁園 呂" userId="eef67f80-1e14-4c90-a22b-aad4575b3ef9" providerId="ADAL" clId="{9A49C251-DF4E-4AE5-B3D8-6CC2431CFFC3}" dt="2020-05-11T08:58:17.420" v="9084"/>
          <ac:grpSpMkLst>
            <pc:docMk/>
            <pc:sldMk cId="0" sldId="362"/>
            <ac:grpSpMk id="31" creationId="{6BC4E596-71E7-4E54-B21F-420C8F624D63}"/>
          </ac:grpSpMkLst>
        </pc:grpChg>
        <pc:grpChg chg="mod">
          <ac:chgData name="仁園 呂" userId="eef67f80-1e14-4c90-a22b-aad4575b3ef9" providerId="ADAL" clId="{9A49C251-DF4E-4AE5-B3D8-6CC2431CFFC3}" dt="2020-05-11T08:58:20.592" v="9089"/>
          <ac:grpSpMkLst>
            <pc:docMk/>
            <pc:sldMk cId="0" sldId="362"/>
            <ac:grpSpMk id="36" creationId="{A8C415F6-2236-49C8-86EA-760D988BB3D6}"/>
          </ac:grpSpMkLst>
        </pc:grpChg>
        <pc:grpChg chg="mod">
          <ac:chgData name="仁園 呂" userId="eef67f80-1e14-4c90-a22b-aad4575b3ef9" providerId="ADAL" clId="{9A49C251-DF4E-4AE5-B3D8-6CC2431CFFC3}" dt="2020-05-11T08:58:25.141" v="9094"/>
          <ac:grpSpMkLst>
            <pc:docMk/>
            <pc:sldMk cId="0" sldId="362"/>
            <ac:grpSpMk id="41" creationId="{4FA9F06E-2642-4F98-8DF5-5392518DCD04}"/>
          </ac:grpSpMkLst>
        </pc:grpChg>
        <pc:grpChg chg="del mod">
          <ac:chgData name="仁園 呂" userId="eef67f80-1e14-4c90-a22b-aad4575b3ef9" providerId="ADAL" clId="{9A49C251-DF4E-4AE5-B3D8-6CC2431CFFC3}" dt="2020-05-11T09:44:46.045" v="9225"/>
          <ac:grpSpMkLst>
            <pc:docMk/>
            <pc:sldMk cId="0" sldId="362"/>
            <ac:grpSpMk id="46" creationId="{FFFC82F1-6C89-4992-AF58-F61C9274260D}"/>
          </ac:grpSpMkLst>
        </pc:grpChg>
        <pc:grpChg chg="del mod">
          <ac:chgData name="仁園 呂" userId="eef67f80-1e14-4c90-a22b-aad4575b3ef9" providerId="ADAL" clId="{9A49C251-DF4E-4AE5-B3D8-6CC2431CFFC3}" dt="2020-05-11T09:45:06.394" v="9253"/>
          <ac:grpSpMkLst>
            <pc:docMk/>
            <pc:sldMk cId="0" sldId="362"/>
            <ac:grpSpMk id="50" creationId="{82F9ABF7-E1B4-4D34-9EF8-6D08E0C8B598}"/>
          </ac:grpSpMkLst>
        </pc:grpChg>
        <pc:grpChg chg="del mod">
          <ac:chgData name="仁園 呂" userId="eef67f80-1e14-4c90-a22b-aad4575b3ef9" providerId="ADAL" clId="{9A49C251-DF4E-4AE5-B3D8-6CC2431CFFC3}" dt="2020-05-11T09:44:54.722" v="9236"/>
          <ac:grpSpMkLst>
            <pc:docMk/>
            <pc:sldMk cId="0" sldId="362"/>
            <ac:grpSpMk id="57" creationId="{C79B5B0A-A703-4212-8A8E-E02D8F630173}"/>
          </ac:grpSpMkLst>
        </pc:grpChg>
        <pc:grpChg chg="del mod">
          <ac:chgData name="仁園 呂" userId="eef67f80-1e14-4c90-a22b-aad4575b3ef9" providerId="ADAL" clId="{9A49C251-DF4E-4AE5-B3D8-6CC2431CFFC3}" dt="2020-05-11T09:45:09.121" v="9260"/>
          <ac:grpSpMkLst>
            <pc:docMk/>
            <pc:sldMk cId="0" sldId="362"/>
            <ac:grpSpMk id="61" creationId="{62E652C8-D8AD-4CCE-81C9-594B625B80DA}"/>
          </ac:grpSpMkLst>
        </pc:grpChg>
        <pc:grpChg chg="del mod">
          <ac:chgData name="仁園 呂" userId="eef67f80-1e14-4c90-a22b-aad4575b3ef9" providerId="ADAL" clId="{9A49C251-DF4E-4AE5-B3D8-6CC2431CFFC3}" dt="2020-05-11T09:45:02.797" v="9245"/>
          <ac:grpSpMkLst>
            <pc:docMk/>
            <pc:sldMk cId="0" sldId="362"/>
            <ac:grpSpMk id="130053" creationId="{3907D4B1-3A53-4D8C-8004-D193AB070650}"/>
          </ac:grpSpMkLst>
        </pc:grpChg>
        <pc:grpChg chg="del mod">
          <ac:chgData name="仁園 呂" userId="eef67f80-1e14-4c90-a22b-aad4575b3ef9" providerId="ADAL" clId="{9A49C251-DF4E-4AE5-B3D8-6CC2431CFFC3}" dt="2020-05-11T09:45:04.676" v="9247"/>
          <ac:grpSpMkLst>
            <pc:docMk/>
            <pc:sldMk cId="0" sldId="362"/>
            <ac:grpSpMk id="130055" creationId="{AD55EDF4-84A1-436E-8813-C37B03D89C13}"/>
          </ac:grpSpMkLst>
        </pc:grpChg>
        <pc:grpChg chg="del mod">
          <ac:chgData name="仁園 呂" userId="eef67f80-1e14-4c90-a22b-aad4575b3ef9" providerId="ADAL" clId="{9A49C251-DF4E-4AE5-B3D8-6CC2431CFFC3}" dt="2020-05-11T09:45:11.049" v="9267"/>
          <ac:grpSpMkLst>
            <pc:docMk/>
            <pc:sldMk cId="0" sldId="362"/>
            <ac:grpSpMk id="130057" creationId="{50FC51ED-7B68-4BD2-A6F7-042348A80E52}"/>
          </ac:grpSpMkLst>
        </pc:grpChg>
        <pc:grpChg chg="del mod">
          <ac:chgData name="仁園 呂" userId="eef67f80-1e14-4c90-a22b-aad4575b3ef9" providerId="ADAL" clId="{9A49C251-DF4E-4AE5-B3D8-6CC2431CFFC3}" dt="2020-05-11T09:45:20.613" v="9277"/>
          <ac:grpSpMkLst>
            <pc:docMk/>
            <pc:sldMk cId="0" sldId="362"/>
            <ac:grpSpMk id="130062" creationId="{776F44B8-C65B-4DCC-BDF4-65C39966718D}"/>
          </ac:grpSpMkLst>
        </pc:grpChg>
        <pc:grpChg chg="mod">
          <ac:chgData name="仁園 呂" userId="eef67f80-1e14-4c90-a22b-aad4575b3ef9" providerId="ADAL" clId="{9A49C251-DF4E-4AE5-B3D8-6CC2431CFFC3}" dt="2020-05-11T09:45:20.613" v="9277"/>
          <ac:grpSpMkLst>
            <pc:docMk/>
            <pc:sldMk cId="0" sldId="362"/>
            <ac:grpSpMk id="130066" creationId="{44238ACC-F06A-433E-BA9F-5B34AEB8E73C}"/>
          </ac:grpSpMkLst>
        </pc:grpChg>
        <pc:grpChg chg="mod">
          <ac:chgData name="仁園 呂" userId="eef67f80-1e14-4c90-a22b-aad4575b3ef9" providerId="ADAL" clId="{9A49C251-DF4E-4AE5-B3D8-6CC2431CFFC3}" dt="2020-05-11T09:45:27.306" v="9285"/>
          <ac:grpSpMkLst>
            <pc:docMk/>
            <pc:sldMk cId="0" sldId="362"/>
            <ac:grpSpMk id="130074" creationId="{40EFD6CC-FCA8-4C4F-91DD-862D1AB06970}"/>
          </ac:grpSpMkLst>
        </pc:grpChg>
        <pc:grpChg chg="del mod">
          <ac:chgData name="仁園 呂" userId="eef67f80-1e14-4c90-a22b-aad4575b3ef9" providerId="ADAL" clId="{9A49C251-DF4E-4AE5-B3D8-6CC2431CFFC3}" dt="2020-05-11T09:45:56.652" v="9300"/>
          <ac:grpSpMkLst>
            <pc:docMk/>
            <pc:sldMk cId="0" sldId="362"/>
            <ac:grpSpMk id="130082" creationId="{6192E08A-348D-437E-B29E-1AC1E57D66DD}"/>
          </ac:grpSpMkLst>
        </pc:grpChg>
        <pc:grpChg chg="mod">
          <ac:chgData name="仁園 呂" userId="eef67f80-1e14-4c90-a22b-aad4575b3ef9" providerId="ADAL" clId="{9A49C251-DF4E-4AE5-B3D8-6CC2431CFFC3}" dt="2020-05-11T09:45:32.895" v="9293"/>
          <ac:grpSpMkLst>
            <pc:docMk/>
            <pc:sldMk cId="0" sldId="362"/>
            <ac:grpSpMk id="130083" creationId="{B1406297-7A32-40AF-B915-529736FB9A7D}"/>
          </ac:grpSpMkLst>
        </pc:grpChg>
        <pc:grpChg chg="del mod">
          <ac:chgData name="仁園 呂" userId="eef67f80-1e14-4c90-a22b-aad4575b3ef9" providerId="ADAL" clId="{9A49C251-DF4E-4AE5-B3D8-6CC2431CFFC3}" dt="2020-05-11T09:45:57.676" v="9302"/>
          <ac:grpSpMkLst>
            <pc:docMk/>
            <pc:sldMk cId="0" sldId="362"/>
            <ac:grpSpMk id="130088" creationId="{2EE7F369-D0B9-4C19-A8CF-0C0805B57AF7}"/>
          </ac:grpSpMkLst>
        </pc:grpChg>
        <pc:grpChg chg="mod">
          <ac:chgData name="仁園 呂" userId="eef67f80-1e14-4c90-a22b-aad4575b3ef9" providerId="ADAL" clId="{9A49C251-DF4E-4AE5-B3D8-6CC2431CFFC3}" dt="2020-05-11T09:45:57.676" v="9302"/>
          <ac:grpSpMkLst>
            <pc:docMk/>
            <pc:sldMk cId="0" sldId="362"/>
            <ac:grpSpMk id="130090" creationId="{C1634905-5909-460E-BF5A-8751F365819C}"/>
          </ac:grpSpMkLst>
        </pc:grpChg>
        <pc:grpChg chg="del mod">
          <ac:chgData name="仁園 呂" userId="eef67f80-1e14-4c90-a22b-aad4575b3ef9" providerId="ADAL" clId="{9A49C251-DF4E-4AE5-B3D8-6CC2431CFFC3}" dt="2020-05-11T09:46:16.251" v="9308"/>
          <ac:grpSpMkLst>
            <pc:docMk/>
            <pc:sldMk cId="0" sldId="362"/>
            <ac:grpSpMk id="130094" creationId="{B9C7799E-31B7-47DB-A071-CCBF1AC6F6FF}"/>
          </ac:grpSpMkLst>
        </pc:grpChg>
        <pc:grpChg chg="del mod">
          <ac:chgData name="仁園 呂" userId="eef67f80-1e14-4c90-a22b-aad4575b3ef9" providerId="ADAL" clId="{9A49C251-DF4E-4AE5-B3D8-6CC2431CFFC3}" dt="2020-05-11T09:46:18.789" v="9311"/>
          <ac:grpSpMkLst>
            <pc:docMk/>
            <pc:sldMk cId="0" sldId="362"/>
            <ac:grpSpMk id="130096" creationId="{573D6EED-0BB1-4694-AA27-4BF09339EF6C}"/>
          </ac:grpSpMkLst>
        </pc:grpChg>
        <pc:grpChg chg="del mod">
          <ac:chgData name="仁園 呂" userId="eef67f80-1e14-4c90-a22b-aad4575b3ef9" providerId="ADAL" clId="{9A49C251-DF4E-4AE5-B3D8-6CC2431CFFC3}" dt="2020-05-11T09:46:29.592" v="9317"/>
          <ac:grpSpMkLst>
            <pc:docMk/>
            <pc:sldMk cId="0" sldId="362"/>
            <ac:grpSpMk id="130099" creationId="{7438A61A-4EBA-4A7F-A069-2B08C7150504}"/>
          </ac:grpSpMkLst>
        </pc:grpChg>
        <pc:grpChg chg="del mod">
          <ac:chgData name="仁園 呂" userId="eef67f80-1e14-4c90-a22b-aad4575b3ef9" providerId="ADAL" clId="{9A49C251-DF4E-4AE5-B3D8-6CC2431CFFC3}" dt="2020-05-11T09:46:51.026" v="9336"/>
          <ac:grpSpMkLst>
            <pc:docMk/>
            <pc:sldMk cId="0" sldId="362"/>
            <ac:grpSpMk id="130101" creationId="{CA44CC94-AB23-4CD9-82A9-80DD41113C51}"/>
          </ac:grpSpMkLst>
        </pc:grpChg>
        <pc:grpChg chg="mod">
          <ac:chgData name="仁園 呂" userId="eef67f80-1e14-4c90-a22b-aad4575b3ef9" providerId="ADAL" clId="{9A49C251-DF4E-4AE5-B3D8-6CC2431CFFC3}" dt="2020-05-11T09:46:32.894" v="9321"/>
          <ac:grpSpMkLst>
            <pc:docMk/>
            <pc:sldMk cId="0" sldId="362"/>
            <ac:grpSpMk id="130105" creationId="{4C4B9CEB-654F-4F96-85CB-89CA309F41EC}"/>
          </ac:grpSpMkLst>
        </pc:grpChg>
        <pc:grpChg chg="mod">
          <ac:chgData name="仁園 呂" userId="eef67f80-1e14-4c90-a22b-aad4575b3ef9" providerId="ADAL" clId="{9A49C251-DF4E-4AE5-B3D8-6CC2431CFFC3}" dt="2020-05-11T09:46:35.148" v="9324"/>
          <ac:grpSpMkLst>
            <pc:docMk/>
            <pc:sldMk cId="0" sldId="362"/>
            <ac:grpSpMk id="130108" creationId="{50AD09BC-6F4C-4F7C-B64D-1171B06DFAAB}"/>
          </ac:grpSpMkLst>
        </pc:grpChg>
        <pc:grpChg chg="del mod">
          <ac:chgData name="仁園 呂" userId="eef67f80-1e14-4c90-a22b-aad4575b3ef9" providerId="ADAL" clId="{9A49C251-DF4E-4AE5-B3D8-6CC2431CFFC3}" dt="2020-05-11T09:46:44.693" v="9332"/>
          <ac:grpSpMkLst>
            <pc:docMk/>
            <pc:sldMk cId="0" sldId="362"/>
            <ac:grpSpMk id="130112" creationId="{7881C8A6-638B-4943-A417-4C0F5EB95B49}"/>
          </ac:grpSpMkLst>
        </pc:grpChg>
        <pc:grpChg chg="mod">
          <ac:chgData name="仁園 呂" userId="eef67f80-1e14-4c90-a22b-aad4575b3ef9" providerId="ADAL" clId="{9A49C251-DF4E-4AE5-B3D8-6CC2431CFFC3}" dt="2020-05-11T09:46:44.693" v="9332"/>
          <ac:grpSpMkLst>
            <pc:docMk/>
            <pc:sldMk cId="0" sldId="362"/>
            <ac:grpSpMk id="130116" creationId="{B0078EB6-1F0D-4E86-A106-6CE3D8A1F48A}"/>
          </ac:grpSpMkLst>
        </pc:grpChg>
        <pc:grpChg chg="del mod">
          <ac:chgData name="仁園 呂" userId="eef67f80-1e14-4c90-a22b-aad4575b3ef9" providerId="ADAL" clId="{9A49C251-DF4E-4AE5-B3D8-6CC2431CFFC3}" dt="2020-05-11T09:46:53.270" v="9340"/>
          <ac:grpSpMkLst>
            <pc:docMk/>
            <pc:sldMk cId="0" sldId="362"/>
            <ac:grpSpMk id="130120" creationId="{BB7992AE-4DDA-4275-BD55-4103FB3A72BE}"/>
          </ac:grpSpMkLst>
        </pc:grpChg>
        <pc:grpChg chg="mod">
          <ac:chgData name="仁園 呂" userId="eef67f80-1e14-4c90-a22b-aad4575b3ef9" providerId="ADAL" clId="{9A49C251-DF4E-4AE5-B3D8-6CC2431CFFC3}" dt="2020-05-11T09:46:53.270" v="9340"/>
          <ac:grpSpMkLst>
            <pc:docMk/>
            <pc:sldMk cId="0" sldId="362"/>
            <ac:grpSpMk id="130124" creationId="{A46A3429-29FB-4220-AD19-DD9E1C2D2A85}"/>
          </ac:grpSpMkLst>
        </pc:grpChg>
        <pc:grpChg chg="mod">
          <ac:chgData name="仁園 呂" userId="eef67f80-1e14-4c90-a22b-aad4575b3ef9" providerId="ADAL" clId="{9A49C251-DF4E-4AE5-B3D8-6CC2431CFFC3}" dt="2020-05-11T09:46:58.055" v="9346"/>
          <ac:grpSpMkLst>
            <pc:docMk/>
            <pc:sldMk cId="0" sldId="362"/>
            <ac:grpSpMk id="130130" creationId="{225A1A81-F982-44E4-89C5-0B5C4F35DA97}"/>
          </ac:grpSpMkLst>
        </pc:grpChg>
        <pc:inkChg chg="add mod">
          <ac:chgData name="仁園 呂" userId="eef67f80-1e14-4c90-a22b-aad4575b3ef9" providerId="ADAL" clId="{9A49C251-DF4E-4AE5-B3D8-6CC2431CFFC3}" dt="2020-05-11T08:58:03.544" v="9068"/>
          <ac:inkMkLst>
            <pc:docMk/>
            <pc:sldMk cId="0" sldId="362"/>
            <ac:inkMk id="4" creationId="{761CE82A-E616-4FD9-BA32-95A771CB2326}"/>
          </ac:inkMkLst>
        </pc:inkChg>
        <pc:inkChg chg="add mod">
          <ac:chgData name="仁園 呂" userId="eef67f80-1e14-4c90-a22b-aad4575b3ef9" providerId="ADAL" clId="{9A49C251-DF4E-4AE5-B3D8-6CC2431CFFC3}" dt="2020-05-11T08:58:03.544" v="9068"/>
          <ac:inkMkLst>
            <pc:docMk/>
            <pc:sldMk cId="0" sldId="362"/>
            <ac:inkMk id="5" creationId="{AEC67E77-7000-49A1-A1BD-BF526DF6709F}"/>
          </ac:inkMkLst>
        </pc:inkChg>
        <pc:inkChg chg="add mod">
          <ac:chgData name="仁園 呂" userId="eef67f80-1e14-4c90-a22b-aad4575b3ef9" providerId="ADAL" clId="{9A49C251-DF4E-4AE5-B3D8-6CC2431CFFC3}" dt="2020-05-11T08:58:03.544" v="9068"/>
          <ac:inkMkLst>
            <pc:docMk/>
            <pc:sldMk cId="0" sldId="362"/>
            <ac:inkMk id="6" creationId="{CD086FDC-781F-48C4-877A-E69BCFDBD382}"/>
          </ac:inkMkLst>
        </pc:inkChg>
        <pc:inkChg chg="add mod">
          <ac:chgData name="仁園 呂" userId="eef67f80-1e14-4c90-a22b-aad4575b3ef9" providerId="ADAL" clId="{9A49C251-DF4E-4AE5-B3D8-6CC2431CFFC3}" dt="2020-05-11T08:58:03.544" v="9068"/>
          <ac:inkMkLst>
            <pc:docMk/>
            <pc:sldMk cId="0" sldId="362"/>
            <ac:inkMk id="7" creationId="{CF48AC92-5BC4-40D1-B7B5-59CB7D45A25E}"/>
          </ac:inkMkLst>
        </pc:inkChg>
        <pc:inkChg chg="add mod">
          <ac:chgData name="仁園 呂" userId="eef67f80-1e14-4c90-a22b-aad4575b3ef9" providerId="ADAL" clId="{9A49C251-DF4E-4AE5-B3D8-6CC2431CFFC3}" dt="2020-05-11T08:58:03.544" v="9068"/>
          <ac:inkMkLst>
            <pc:docMk/>
            <pc:sldMk cId="0" sldId="362"/>
            <ac:inkMk id="8" creationId="{1900C0AD-2931-4A6E-9846-3D543DC9C94B}"/>
          </ac:inkMkLst>
        </pc:inkChg>
        <pc:inkChg chg="add mod">
          <ac:chgData name="仁園 呂" userId="eef67f80-1e14-4c90-a22b-aad4575b3ef9" providerId="ADAL" clId="{9A49C251-DF4E-4AE5-B3D8-6CC2431CFFC3}" dt="2020-05-11T08:58:03.544" v="9068"/>
          <ac:inkMkLst>
            <pc:docMk/>
            <pc:sldMk cId="0" sldId="362"/>
            <ac:inkMk id="9" creationId="{BFAA4D50-0DAC-4792-8B28-F4243571026B}"/>
          </ac:inkMkLst>
        </pc:inkChg>
        <pc:inkChg chg="add mod">
          <ac:chgData name="仁園 呂" userId="eef67f80-1e14-4c90-a22b-aad4575b3ef9" providerId="ADAL" clId="{9A49C251-DF4E-4AE5-B3D8-6CC2431CFFC3}" dt="2020-05-11T08:58:03.544" v="9068"/>
          <ac:inkMkLst>
            <pc:docMk/>
            <pc:sldMk cId="0" sldId="362"/>
            <ac:inkMk id="10" creationId="{5F915B1E-F5A7-4A7A-B744-744C1C2D07D9}"/>
          </ac:inkMkLst>
        </pc:inkChg>
        <pc:inkChg chg="add mod">
          <ac:chgData name="仁園 呂" userId="eef67f80-1e14-4c90-a22b-aad4575b3ef9" providerId="ADAL" clId="{9A49C251-DF4E-4AE5-B3D8-6CC2431CFFC3}" dt="2020-05-11T08:58:03.544" v="9068"/>
          <ac:inkMkLst>
            <pc:docMk/>
            <pc:sldMk cId="0" sldId="362"/>
            <ac:inkMk id="11" creationId="{EE4BED2F-3C41-4DCA-9E09-CF47750D6870}"/>
          </ac:inkMkLst>
        </pc:inkChg>
        <pc:inkChg chg="add mod">
          <ac:chgData name="仁園 呂" userId="eef67f80-1e14-4c90-a22b-aad4575b3ef9" providerId="ADAL" clId="{9A49C251-DF4E-4AE5-B3D8-6CC2431CFFC3}" dt="2020-05-11T08:58:03.544" v="9068"/>
          <ac:inkMkLst>
            <pc:docMk/>
            <pc:sldMk cId="0" sldId="362"/>
            <ac:inkMk id="12" creationId="{80EC0ED9-32C1-49F3-BCD0-D94E97F3829B}"/>
          </ac:inkMkLst>
        </pc:inkChg>
        <pc:inkChg chg="add mod">
          <ac:chgData name="仁園 呂" userId="eef67f80-1e14-4c90-a22b-aad4575b3ef9" providerId="ADAL" clId="{9A49C251-DF4E-4AE5-B3D8-6CC2431CFFC3}" dt="2020-05-11T08:58:03.544" v="9068"/>
          <ac:inkMkLst>
            <pc:docMk/>
            <pc:sldMk cId="0" sldId="362"/>
            <ac:inkMk id="13" creationId="{969CB226-A32B-4871-8E69-E1DE7A1C6CAF}"/>
          </ac:inkMkLst>
        </pc:inkChg>
        <pc:inkChg chg="add mod">
          <ac:chgData name="仁園 呂" userId="eef67f80-1e14-4c90-a22b-aad4575b3ef9" providerId="ADAL" clId="{9A49C251-DF4E-4AE5-B3D8-6CC2431CFFC3}" dt="2020-05-11T08:58:03.544" v="9068"/>
          <ac:inkMkLst>
            <pc:docMk/>
            <pc:sldMk cId="0" sldId="362"/>
            <ac:inkMk id="14" creationId="{5C7D5605-FD4A-4F3E-90F7-964CE8F10812}"/>
          </ac:inkMkLst>
        </pc:inkChg>
        <pc:inkChg chg="add mod">
          <ac:chgData name="仁園 呂" userId="eef67f80-1e14-4c90-a22b-aad4575b3ef9" providerId="ADAL" clId="{9A49C251-DF4E-4AE5-B3D8-6CC2431CFFC3}" dt="2020-05-11T08:58:12.492" v="9081"/>
          <ac:inkMkLst>
            <pc:docMk/>
            <pc:sldMk cId="0" sldId="362"/>
            <ac:inkMk id="16" creationId="{9D71BB30-312D-4225-9DC1-D164E267DEFF}"/>
          </ac:inkMkLst>
        </pc:inkChg>
        <pc:inkChg chg="add mod">
          <ac:chgData name="仁園 呂" userId="eef67f80-1e14-4c90-a22b-aad4575b3ef9" providerId="ADAL" clId="{9A49C251-DF4E-4AE5-B3D8-6CC2431CFFC3}" dt="2020-05-11T08:58:12.492" v="9081"/>
          <ac:inkMkLst>
            <pc:docMk/>
            <pc:sldMk cId="0" sldId="362"/>
            <ac:inkMk id="17" creationId="{36FAD933-9DE5-4ECF-92A9-BBC82B58491C}"/>
          </ac:inkMkLst>
        </pc:inkChg>
        <pc:inkChg chg="add mod">
          <ac:chgData name="仁園 呂" userId="eef67f80-1e14-4c90-a22b-aad4575b3ef9" providerId="ADAL" clId="{9A49C251-DF4E-4AE5-B3D8-6CC2431CFFC3}" dt="2020-05-11T08:58:12.492" v="9081"/>
          <ac:inkMkLst>
            <pc:docMk/>
            <pc:sldMk cId="0" sldId="362"/>
            <ac:inkMk id="19" creationId="{3B92E0F9-698A-48C6-BCAB-EF85F12B7A35}"/>
          </ac:inkMkLst>
        </pc:inkChg>
        <pc:inkChg chg="add mod">
          <ac:chgData name="仁園 呂" userId="eef67f80-1e14-4c90-a22b-aad4575b3ef9" providerId="ADAL" clId="{9A49C251-DF4E-4AE5-B3D8-6CC2431CFFC3}" dt="2020-05-11T08:58:12.492" v="9081"/>
          <ac:inkMkLst>
            <pc:docMk/>
            <pc:sldMk cId="0" sldId="362"/>
            <ac:inkMk id="20" creationId="{9FD8BBD2-712A-4BD3-814F-2CECDEB4AE71}"/>
          </ac:inkMkLst>
        </pc:inkChg>
        <pc:inkChg chg="add mod">
          <ac:chgData name="仁園 呂" userId="eef67f80-1e14-4c90-a22b-aad4575b3ef9" providerId="ADAL" clId="{9A49C251-DF4E-4AE5-B3D8-6CC2431CFFC3}" dt="2020-05-11T08:58:12.492" v="9081"/>
          <ac:inkMkLst>
            <pc:docMk/>
            <pc:sldMk cId="0" sldId="362"/>
            <ac:inkMk id="21" creationId="{FC09FE26-A911-46CB-AE35-9F962360A0BF}"/>
          </ac:inkMkLst>
        </pc:inkChg>
        <pc:inkChg chg="add mod">
          <ac:chgData name="仁園 呂" userId="eef67f80-1e14-4c90-a22b-aad4575b3ef9" providerId="ADAL" clId="{9A49C251-DF4E-4AE5-B3D8-6CC2431CFFC3}" dt="2020-05-11T08:58:12.492" v="9081"/>
          <ac:inkMkLst>
            <pc:docMk/>
            <pc:sldMk cId="0" sldId="362"/>
            <ac:inkMk id="22" creationId="{FB8F5453-CFD1-4E84-89A9-C4AF46C30F46}"/>
          </ac:inkMkLst>
        </pc:inkChg>
        <pc:inkChg chg="add mod">
          <ac:chgData name="仁園 呂" userId="eef67f80-1e14-4c90-a22b-aad4575b3ef9" providerId="ADAL" clId="{9A49C251-DF4E-4AE5-B3D8-6CC2431CFFC3}" dt="2020-05-11T08:58:12.492" v="9081"/>
          <ac:inkMkLst>
            <pc:docMk/>
            <pc:sldMk cId="0" sldId="362"/>
            <ac:inkMk id="24" creationId="{ABA2EA29-A9FC-4CC0-8FBE-01524EC141B2}"/>
          </ac:inkMkLst>
        </pc:inkChg>
        <pc:inkChg chg="add mod">
          <ac:chgData name="仁園 呂" userId="eef67f80-1e14-4c90-a22b-aad4575b3ef9" providerId="ADAL" clId="{9A49C251-DF4E-4AE5-B3D8-6CC2431CFFC3}" dt="2020-05-11T08:58:12.492" v="9081"/>
          <ac:inkMkLst>
            <pc:docMk/>
            <pc:sldMk cId="0" sldId="362"/>
            <ac:inkMk id="25" creationId="{76F3A5E3-A0E4-4401-AFCE-33D7109787B1}"/>
          </ac:inkMkLst>
        </pc:inkChg>
        <pc:inkChg chg="add mod">
          <ac:chgData name="仁園 呂" userId="eef67f80-1e14-4c90-a22b-aad4575b3ef9" providerId="ADAL" clId="{9A49C251-DF4E-4AE5-B3D8-6CC2431CFFC3}" dt="2020-05-11T08:58:12.492" v="9081"/>
          <ac:inkMkLst>
            <pc:docMk/>
            <pc:sldMk cId="0" sldId="362"/>
            <ac:inkMk id="26" creationId="{1606FAE0-DCD2-4DAC-BA2D-B736E9A7FBB3}"/>
          </ac:inkMkLst>
        </pc:inkChg>
        <pc:inkChg chg="add mod">
          <ac:chgData name="仁園 呂" userId="eef67f80-1e14-4c90-a22b-aad4575b3ef9" providerId="ADAL" clId="{9A49C251-DF4E-4AE5-B3D8-6CC2431CFFC3}" dt="2020-05-11T08:58:12.492" v="9081"/>
          <ac:inkMkLst>
            <pc:docMk/>
            <pc:sldMk cId="0" sldId="362"/>
            <ac:inkMk id="27" creationId="{8AF149D8-9825-47BB-9FD1-F0A56CEFC899}"/>
          </ac:inkMkLst>
        </pc:inkChg>
        <pc:inkChg chg="add mod">
          <ac:chgData name="仁園 呂" userId="eef67f80-1e14-4c90-a22b-aad4575b3ef9" providerId="ADAL" clId="{9A49C251-DF4E-4AE5-B3D8-6CC2431CFFC3}" dt="2020-05-11T08:58:17.420" v="9084"/>
          <ac:inkMkLst>
            <pc:docMk/>
            <pc:sldMk cId="0" sldId="362"/>
            <ac:inkMk id="29" creationId="{F0D2F059-B6C5-40BE-A461-EE97B02AAFDB}"/>
          </ac:inkMkLst>
        </pc:inkChg>
        <pc:inkChg chg="add mod">
          <ac:chgData name="仁園 呂" userId="eef67f80-1e14-4c90-a22b-aad4575b3ef9" providerId="ADAL" clId="{9A49C251-DF4E-4AE5-B3D8-6CC2431CFFC3}" dt="2020-05-11T08:58:17.420" v="9084"/>
          <ac:inkMkLst>
            <pc:docMk/>
            <pc:sldMk cId="0" sldId="362"/>
            <ac:inkMk id="30" creationId="{24AE8952-423E-48CF-9729-E4ADAEA916BE}"/>
          </ac:inkMkLst>
        </pc:inkChg>
        <pc:inkChg chg="add mod">
          <ac:chgData name="仁園 呂" userId="eef67f80-1e14-4c90-a22b-aad4575b3ef9" providerId="ADAL" clId="{9A49C251-DF4E-4AE5-B3D8-6CC2431CFFC3}" dt="2020-05-11T08:58:20.592" v="9089"/>
          <ac:inkMkLst>
            <pc:docMk/>
            <pc:sldMk cId="0" sldId="362"/>
            <ac:inkMk id="32" creationId="{D7EEC497-668B-4343-A4CD-27FA988C58D7}"/>
          </ac:inkMkLst>
        </pc:inkChg>
        <pc:inkChg chg="add mod">
          <ac:chgData name="仁園 呂" userId="eef67f80-1e14-4c90-a22b-aad4575b3ef9" providerId="ADAL" clId="{9A49C251-DF4E-4AE5-B3D8-6CC2431CFFC3}" dt="2020-05-11T08:58:20.592" v="9089"/>
          <ac:inkMkLst>
            <pc:docMk/>
            <pc:sldMk cId="0" sldId="362"/>
            <ac:inkMk id="33" creationId="{8ACCE9D1-29AD-425B-9E6B-C60BEC5CB30F}"/>
          </ac:inkMkLst>
        </pc:inkChg>
        <pc:inkChg chg="add mod">
          <ac:chgData name="仁園 呂" userId="eef67f80-1e14-4c90-a22b-aad4575b3ef9" providerId="ADAL" clId="{9A49C251-DF4E-4AE5-B3D8-6CC2431CFFC3}" dt="2020-05-11T08:58:20.592" v="9089"/>
          <ac:inkMkLst>
            <pc:docMk/>
            <pc:sldMk cId="0" sldId="362"/>
            <ac:inkMk id="34" creationId="{8C714026-D677-47BB-9E9C-D22ECF1932CC}"/>
          </ac:inkMkLst>
        </pc:inkChg>
        <pc:inkChg chg="add mod">
          <ac:chgData name="仁園 呂" userId="eef67f80-1e14-4c90-a22b-aad4575b3ef9" providerId="ADAL" clId="{9A49C251-DF4E-4AE5-B3D8-6CC2431CFFC3}" dt="2020-05-11T08:58:20.592" v="9089"/>
          <ac:inkMkLst>
            <pc:docMk/>
            <pc:sldMk cId="0" sldId="362"/>
            <ac:inkMk id="35" creationId="{3D62C4AB-5DAB-4A72-9E4B-9844CBDB605F}"/>
          </ac:inkMkLst>
        </pc:inkChg>
        <pc:inkChg chg="add mod">
          <ac:chgData name="仁園 呂" userId="eef67f80-1e14-4c90-a22b-aad4575b3ef9" providerId="ADAL" clId="{9A49C251-DF4E-4AE5-B3D8-6CC2431CFFC3}" dt="2020-05-11T08:58:25.141" v="9094"/>
          <ac:inkMkLst>
            <pc:docMk/>
            <pc:sldMk cId="0" sldId="362"/>
            <ac:inkMk id="37" creationId="{5801C10B-ADB9-47DA-8CD6-3C475D70CCFB}"/>
          </ac:inkMkLst>
        </pc:inkChg>
        <pc:inkChg chg="add mod">
          <ac:chgData name="仁園 呂" userId="eef67f80-1e14-4c90-a22b-aad4575b3ef9" providerId="ADAL" clId="{9A49C251-DF4E-4AE5-B3D8-6CC2431CFFC3}" dt="2020-05-11T08:58:25.141" v="9094"/>
          <ac:inkMkLst>
            <pc:docMk/>
            <pc:sldMk cId="0" sldId="362"/>
            <ac:inkMk id="38" creationId="{9247F28A-D2FC-4ED4-A639-8D089773719B}"/>
          </ac:inkMkLst>
        </pc:inkChg>
        <pc:inkChg chg="add mod">
          <ac:chgData name="仁園 呂" userId="eef67f80-1e14-4c90-a22b-aad4575b3ef9" providerId="ADAL" clId="{9A49C251-DF4E-4AE5-B3D8-6CC2431CFFC3}" dt="2020-05-11T08:58:25.141" v="9094"/>
          <ac:inkMkLst>
            <pc:docMk/>
            <pc:sldMk cId="0" sldId="362"/>
            <ac:inkMk id="39" creationId="{09F7B307-3D59-42EB-9617-66F20FA24F0C}"/>
          </ac:inkMkLst>
        </pc:inkChg>
        <pc:inkChg chg="add mod">
          <ac:chgData name="仁園 呂" userId="eef67f80-1e14-4c90-a22b-aad4575b3ef9" providerId="ADAL" clId="{9A49C251-DF4E-4AE5-B3D8-6CC2431CFFC3}" dt="2020-05-11T08:58:25.141" v="9094"/>
          <ac:inkMkLst>
            <pc:docMk/>
            <pc:sldMk cId="0" sldId="362"/>
            <ac:inkMk id="40" creationId="{80692426-A1FB-48E0-965B-5C9AA80C328C}"/>
          </ac:inkMkLst>
        </pc:inkChg>
        <pc:inkChg chg="add">
          <ac:chgData name="仁園 呂" userId="eef67f80-1e14-4c90-a22b-aad4575b3ef9" providerId="ADAL" clId="{9A49C251-DF4E-4AE5-B3D8-6CC2431CFFC3}" dt="2020-05-11T09:44:36.725" v="9217" actId="9405"/>
          <ac:inkMkLst>
            <pc:docMk/>
            <pc:sldMk cId="0" sldId="362"/>
            <ac:inkMk id="42" creationId="{FF8D2AA5-E044-4802-89F4-A80DC1129989}"/>
          </ac:inkMkLst>
        </pc:inkChg>
        <pc:inkChg chg="add del">
          <ac:chgData name="仁園 呂" userId="eef67f80-1e14-4c90-a22b-aad4575b3ef9" providerId="ADAL" clId="{9A49C251-DF4E-4AE5-B3D8-6CC2431CFFC3}" dt="2020-05-11T09:45:06.393" v="9248"/>
          <ac:inkMkLst>
            <pc:docMk/>
            <pc:sldMk cId="0" sldId="362"/>
            <ac:inkMk id="43" creationId="{DD9414B4-187D-4329-8F45-928C639ED283}"/>
          </ac:inkMkLst>
        </pc:inkChg>
        <pc:inkChg chg="add del mod">
          <ac:chgData name="仁園 呂" userId="eef67f80-1e14-4c90-a22b-aad4575b3ef9" providerId="ADAL" clId="{9A49C251-DF4E-4AE5-B3D8-6CC2431CFFC3}" dt="2020-05-11T09:45:06.393" v="9250"/>
          <ac:inkMkLst>
            <pc:docMk/>
            <pc:sldMk cId="0" sldId="362"/>
            <ac:inkMk id="44" creationId="{BA685647-E0C9-4323-886A-9F5F048FE547}"/>
          </ac:inkMkLst>
        </pc:inkChg>
        <pc:inkChg chg="add del mod">
          <ac:chgData name="仁園 呂" userId="eef67f80-1e14-4c90-a22b-aad4575b3ef9" providerId="ADAL" clId="{9A49C251-DF4E-4AE5-B3D8-6CC2431CFFC3}" dt="2020-05-11T09:45:06.394" v="9254"/>
          <ac:inkMkLst>
            <pc:docMk/>
            <pc:sldMk cId="0" sldId="362"/>
            <ac:inkMk id="45" creationId="{7C0E0393-52F1-4A76-BB32-FA701C6E9116}"/>
          </ac:inkMkLst>
        </pc:inkChg>
        <pc:inkChg chg="add del mod">
          <ac:chgData name="仁園 呂" userId="eef67f80-1e14-4c90-a22b-aad4575b3ef9" providerId="ADAL" clId="{9A49C251-DF4E-4AE5-B3D8-6CC2431CFFC3}" dt="2020-05-11T09:45:06.394" v="9253"/>
          <ac:inkMkLst>
            <pc:docMk/>
            <pc:sldMk cId="0" sldId="362"/>
            <ac:inkMk id="47" creationId="{82AFA3B0-F45E-424D-87EC-23039794B0EC}"/>
          </ac:inkMkLst>
        </pc:inkChg>
        <pc:inkChg chg="add del mod">
          <ac:chgData name="仁園 呂" userId="eef67f80-1e14-4c90-a22b-aad4575b3ef9" providerId="ADAL" clId="{9A49C251-DF4E-4AE5-B3D8-6CC2431CFFC3}" dt="2020-05-11T09:45:06.393" v="9249"/>
          <ac:inkMkLst>
            <pc:docMk/>
            <pc:sldMk cId="0" sldId="362"/>
            <ac:inkMk id="48" creationId="{B101C421-0872-498C-B596-2FA42A961A6C}"/>
          </ac:inkMkLst>
        </pc:inkChg>
        <pc:inkChg chg="add del mod">
          <ac:chgData name="仁園 呂" userId="eef67f80-1e14-4c90-a22b-aad4575b3ef9" providerId="ADAL" clId="{9A49C251-DF4E-4AE5-B3D8-6CC2431CFFC3}" dt="2020-05-11T09:45:06.394" v="9252"/>
          <ac:inkMkLst>
            <pc:docMk/>
            <pc:sldMk cId="0" sldId="362"/>
            <ac:inkMk id="49" creationId="{189293F6-E847-4DCA-9FE4-91B2F13F32CD}"/>
          </ac:inkMkLst>
        </pc:inkChg>
        <pc:inkChg chg="add del">
          <ac:chgData name="仁園 呂" userId="eef67f80-1e14-4c90-a22b-aad4575b3ef9" providerId="ADAL" clId="{9A49C251-DF4E-4AE5-B3D8-6CC2431CFFC3}" dt="2020-05-11T09:45:06.394" v="9251"/>
          <ac:inkMkLst>
            <pc:docMk/>
            <pc:sldMk cId="0" sldId="362"/>
            <ac:inkMk id="51" creationId="{8B75C364-791F-4D23-8F89-4FC61FD65B84}"/>
          </ac:inkMkLst>
        </pc:inkChg>
        <pc:inkChg chg="add">
          <ac:chgData name="仁園 呂" userId="eef67f80-1e14-4c90-a22b-aad4575b3ef9" providerId="ADAL" clId="{9A49C251-DF4E-4AE5-B3D8-6CC2431CFFC3}" dt="2020-05-11T09:44:48.114" v="9227" actId="9405"/>
          <ac:inkMkLst>
            <pc:docMk/>
            <pc:sldMk cId="0" sldId="362"/>
            <ac:inkMk id="52" creationId="{3CAB3FC6-25B4-4E17-BF09-2D76B9B62D75}"/>
          </ac:inkMkLst>
        </pc:inkChg>
        <pc:inkChg chg="add del">
          <ac:chgData name="仁園 呂" userId="eef67f80-1e14-4c90-a22b-aad4575b3ef9" providerId="ADAL" clId="{9A49C251-DF4E-4AE5-B3D8-6CC2431CFFC3}" dt="2020-05-11T09:45:09.121" v="9262"/>
          <ac:inkMkLst>
            <pc:docMk/>
            <pc:sldMk cId="0" sldId="362"/>
            <ac:inkMk id="53" creationId="{040926BE-BBAF-4BDE-B479-AEF3CECCE134}"/>
          </ac:inkMkLst>
        </pc:inkChg>
        <pc:inkChg chg="add del mod">
          <ac:chgData name="仁園 呂" userId="eef67f80-1e14-4c90-a22b-aad4575b3ef9" providerId="ADAL" clId="{9A49C251-DF4E-4AE5-B3D8-6CC2431CFFC3}" dt="2020-05-11T09:45:09.120" v="9255"/>
          <ac:inkMkLst>
            <pc:docMk/>
            <pc:sldMk cId="0" sldId="362"/>
            <ac:inkMk id="54" creationId="{F2FDC089-635E-49CF-88A0-15882346BC59}"/>
          </ac:inkMkLst>
        </pc:inkChg>
        <pc:inkChg chg="add del mod">
          <ac:chgData name="仁園 呂" userId="eef67f80-1e14-4c90-a22b-aad4575b3ef9" providerId="ADAL" clId="{9A49C251-DF4E-4AE5-B3D8-6CC2431CFFC3}" dt="2020-05-11T09:45:09.121" v="9260"/>
          <ac:inkMkLst>
            <pc:docMk/>
            <pc:sldMk cId="0" sldId="362"/>
            <ac:inkMk id="55" creationId="{891F5503-81C5-4E17-9F3B-2EDB7575DD9B}"/>
          </ac:inkMkLst>
        </pc:inkChg>
        <pc:inkChg chg="add del mod">
          <ac:chgData name="仁園 呂" userId="eef67f80-1e14-4c90-a22b-aad4575b3ef9" providerId="ADAL" clId="{9A49C251-DF4E-4AE5-B3D8-6CC2431CFFC3}" dt="2020-05-11T09:45:09.120" v="9258"/>
          <ac:inkMkLst>
            <pc:docMk/>
            <pc:sldMk cId="0" sldId="362"/>
            <ac:inkMk id="56" creationId="{EC9B7A46-ACD8-4191-9A9D-B530A921EEB0}"/>
          </ac:inkMkLst>
        </pc:inkChg>
        <pc:inkChg chg="add del mod">
          <ac:chgData name="仁園 呂" userId="eef67f80-1e14-4c90-a22b-aad4575b3ef9" providerId="ADAL" clId="{9A49C251-DF4E-4AE5-B3D8-6CC2431CFFC3}" dt="2020-05-11T09:45:09.121" v="9261"/>
          <ac:inkMkLst>
            <pc:docMk/>
            <pc:sldMk cId="0" sldId="362"/>
            <ac:inkMk id="58" creationId="{7DB75A8F-35D8-47EA-B5D2-69C6E0293D89}"/>
          </ac:inkMkLst>
        </pc:inkChg>
        <pc:inkChg chg="add del mod">
          <ac:chgData name="仁園 呂" userId="eef67f80-1e14-4c90-a22b-aad4575b3ef9" providerId="ADAL" clId="{9A49C251-DF4E-4AE5-B3D8-6CC2431CFFC3}" dt="2020-05-11T09:45:09.120" v="9257"/>
          <ac:inkMkLst>
            <pc:docMk/>
            <pc:sldMk cId="0" sldId="362"/>
            <ac:inkMk id="59" creationId="{64E7A1BE-8D4E-4B34-A538-CFFE4912423E}"/>
          </ac:inkMkLst>
        </pc:inkChg>
        <pc:inkChg chg="add del">
          <ac:chgData name="仁園 呂" userId="eef67f80-1e14-4c90-a22b-aad4575b3ef9" providerId="ADAL" clId="{9A49C251-DF4E-4AE5-B3D8-6CC2431CFFC3}" dt="2020-05-11T09:45:09.120" v="9256"/>
          <ac:inkMkLst>
            <pc:docMk/>
            <pc:sldMk cId="0" sldId="362"/>
            <ac:inkMk id="60" creationId="{EEAE78E9-BE52-4BF8-A31A-7FA7C6A3032C}"/>
          </ac:inkMkLst>
        </pc:inkChg>
        <pc:inkChg chg="add del">
          <ac:chgData name="仁園 呂" userId="eef67f80-1e14-4c90-a22b-aad4575b3ef9" providerId="ADAL" clId="{9A49C251-DF4E-4AE5-B3D8-6CC2431CFFC3}" dt="2020-05-11T09:45:09.121" v="9259"/>
          <ac:inkMkLst>
            <pc:docMk/>
            <pc:sldMk cId="0" sldId="362"/>
            <ac:inkMk id="62" creationId="{E4F8826C-0CB6-4E32-B3D5-41A98389416E}"/>
          </ac:inkMkLst>
        </pc:inkChg>
        <pc:inkChg chg="add">
          <ac:chgData name="仁園 呂" userId="eef67f80-1e14-4c90-a22b-aad4575b3ef9" providerId="ADAL" clId="{9A49C251-DF4E-4AE5-B3D8-6CC2431CFFC3}" dt="2020-05-11T09:44:57.116" v="9238" actId="9405"/>
          <ac:inkMkLst>
            <pc:docMk/>
            <pc:sldMk cId="0" sldId="362"/>
            <ac:inkMk id="63" creationId="{FC7F3562-98FB-4962-BBB8-02E1980EF8C4}"/>
          </ac:inkMkLst>
        </pc:inkChg>
        <pc:inkChg chg="add del">
          <ac:chgData name="仁園 呂" userId="eef67f80-1e14-4c90-a22b-aad4575b3ef9" providerId="ADAL" clId="{9A49C251-DF4E-4AE5-B3D8-6CC2431CFFC3}" dt="2020-05-11T09:45:11.048" v="9266"/>
          <ac:inkMkLst>
            <pc:docMk/>
            <pc:sldMk cId="0" sldId="362"/>
            <ac:inkMk id="130048" creationId="{A650B611-3C1C-4D90-8225-DC98593D5AD9}"/>
          </ac:inkMkLst>
        </pc:inkChg>
        <pc:inkChg chg="add del mod">
          <ac:chgData name="仁園 呂" userId="eef67f80-1e14-4c90-a22b-aad4575b3ef9" providerId="ADAL" clId="{9A49C251-DF4E-4AE5-B3D8-6CC2431CFFC3}" dt="2020-05-11T09:45:11.047" v="9265"/>
          <ac:inkMkLst>
            <pc:docMk/>
            <pc:sldMk cId="0" sldId="362"/>
            <ac:inkMk id="130049" creationId="{C833107E-6C5C-44D7-8CFB-5D8AB37FA82C}"/>
          </ac:inkMkLst>
        </pc:inkChg>
        <pc:inkChg chg="add del mod">
          <ac:chgData name="仁園 呂" userId="eef67f80-1e14-4c90-a22b-aad4575b3ef9" providerId="ADAL" clId="{9A49C251-DF4E-4AE5-B3D8-6CC2431CFFC3}" dt="2020-05-11T09:45:11.049" v="9267"/>
          <ac:inkMkLst>
            <pc:docMk/>
            <pc:sldMk cId="0" sldId="362"/>
            <ac:inkMk id="130051" creationId="{F47158D1-8D90-4813-8F45-724E395F4BD7}"/>
          </ac:inkMkLst>
        </pc:inkChg>
        <pc:inkChg chg="add del mod">
          <ac:chgData name="仁園 呂" userId="eef67f80-1e14-4c90-a22b-aad4575b3ef9" providerId="ADAL" clId="{9A49C251-DF4E-4AE5-B3D8-6CC2431CFFC3}" dt="2020-05-11T09:45:11.045" v="9263"/>
          <ac:inkMkLst>
            <pc:docMk/>
            <pc:sldMk cId="0" sldId="362"/>
            <ac:inkMk id="130052" creationId="{42579113-B01C-4379-9C05-EA84F0D8687B}"/>
          </ac:inkMkLst>
        </pc:inkChg>
        <pc:inkChg chg="add del mod">
          <ac:chgData name="仁園 呂" userId="eef67f80-1e14-4c90-a22b-aad4575b3ef9" providerId="ADAL" clId="{9A49C251-DF4E-4AE5-B3D8-6CC2431CFFC3}" dt="2020-05-11T09:45:11.049" v="9268"/>
          <ac:inkMkLst>
            <pc:docMk/>
            <pc:sldMk cId="0" sldId="362"/>
            <ac:inkMk id="130054" creationId="{077686AA-545D-471E-B395-C650A0EDF5C2}"/>
          </ac:inkMkLst>
        </pc:inkChg>
        <pc:inkChg chg="add del mod">
          <ac:chgData name="仁園 呂" userId="eef67f80-1e14-4c90-a22b-aad4575b3ef9" providerId="ADAL" clId="{9A49C251-DF4E-4AE5-B3D8-6CC2431CFFC3}" dt="2020-05-11T09:45:11.047" v="9264"/>
          <ac:inkMkLst>
            <pc:docMk/>
            <pc:sldMk cId="0" sldId="362"/>
            <ac:inkMk id="130056" creationId="{09313806-2A6E-4F67-AF3E-6235CDC1EEF7}"/>
          </ac:inkMkLst>
        </pc:inkChg>
        <pc:inkChg chg="add">
          <ac:chgData name="仁園 呂" userId="eef67f80-1e14-4c90-a22b-aad4575b3ef9" providerId="ADAL" clId="{9A49C251-DF4E-4AE5-B3D8-6CC2431CFFC3}" dt="2020-05-11T09:45:15.259" v="9269" actId="9405"/>
          <ac:inkMkLst>
            <pc:docMk/>
            <pc:sldMk cId="0" sldId="362"/>
            <ac:inkMk id="130058" creationId="{85B04B1C-46F4-495D-9DDD-0D19D2A22C41}"/>
          </ac:inkMkLst>
        </pc:inkChg>
        <pc:inkChg chg="add mod">
          <ac:chgData name="仁園 呂" userId="eef67f80-1e14-4c90-a22b-aad4575b3ef9" providerId="ADAL" clId="{9A49C251-DF4E-4AE5-B3D8-6CC2431CFFC3}" dt="2020-05-11T09:45:20.613" v="9277"/>
          <ac:inkMkLst>
            <pc:docMk/>
            <pc:sldMk cId="0" sldId="362"/>
            <ac:inkMk id="130059" creationId="{526FEB10-905B-4005-A9CD-077D9C28CA64}"/>
          </ac:inkMkLst>
        </pc:inkChg>
        <pc:inkChg chg="add mod">
          <ac:chgData name="仁園 呂" userId="eef67f80-1e14-4c90-a22b-aad4575b3ef9" providerId="ADAL" clId="{9A49C251-DF4E-4AE5-B3D8-6CC2431CFFC3}" dt="2020-05-11T09:45:20.613" v="9277"/>
          <ac:inkMkLst>
            <pc:docMk/>
            <pc:sldMk cId="0" sldId="362"/>
            <ac:inkMk id="130060" creationId="{4208230E-20EC-4A85-9D4C-EB38687B9AB0}"/>
          </ac:inkMkLst>
        </pc:inkChg>
        <pc:inkChg chg="add mod">
          <ac:chgData name="仁園 呂" userId="eef67f80-1e14-4c90-a22b-aad4575b3ef9" providerId="ADAL" clId="{9A49C251-DF4E-4AE5-B3D8-6CC2431CFFC3}" dt="2020-05-11T09:45:20.613" v="9277"/>
          <ac:inkMkLst>
            <pc:docMk/>
            <pc:sldMk cId="0" sldId="362"/>
            <ac:inkMk id="130061" creationId="{6B4CD94B-08E9-42F0-864D-D68291EFC72B}"/>
          </ac:inkMkLst>
        </pc:inkChg>
        <pc:inkChg chg="add mod">
          <ac:chgData name="仁園 呂" userId="eef67f80-1e14-4c90-a22b-aad4575b3ef9" providerId="ADAL" clId="{9A49C251-DF4E-4AE5-B3D8-6CC2431CFFC3}" dt="2020-05-11T09:45:20.613" v="9277"/>
          <ac:inkMkLst>
            <pc:docMk/>
            <pc:sldMk cId="0" sldId="362"/>
            <ac:inkMk id="130063" creationId="{764B4D49-6707-4AFC-9CCA-3FB446D5DA44}"/>
          </ac:inkMkLst>
        </pc:inkChg>
        <pc:inkChg chg="add mod">
          <ac:chgData name="仁園 呂" userId="eef67f80-1e14-4c90-a22b-aad4575b3ef9" providerId="ADAL" clId="{9A49C251-DF4E-4AE5-B3D8-6CC2431CFFC3}" dt="2020-05-11T09:45:20.613" v="9277"/>
          <ac:inkMkLst>
            <pc:docMk/>
            <pc:sldMk cId="0" sldId="362"/>
            <ac:inkMk id="130064" creationId="{9B9AAAEE-4D9D-4A2E-ADDE-EB60776D2A84}"/>
          </ac:inkMkLst>
        </pc:inkChg>
        <pc:inkChg chg="add">
          <ac:chgData name="仁園 呂" userId="eef67f80-1e14-4c90-a22b-aad4575b3ef9" providerId="ADAL" clId="{9A49C251-DF4E-4AE5-B3D8-6CC2431CFFC3}" dt="2020-05-11T09:45:19.895" v="9276" actId="9405"/>
          <ac:inkMkLst>
            <pc:docMk/>
            <pc:sldMk cId="0" sldId="362"/>
            <ac:inkMk id="130065" creationId="{A2C38EAF-CA33-4E88-B6B7-EB47EF36A896}"/>
          </ac:inkMkLst>
        </pc:inkChg>
        <pc:inkChg chg="add">
          <ac:chgData name="仁園 呂" userId="eef67f80-1e14-4c90-a22b-aad4575b3ef9" providerId="ADAL" clId="{9A49C251-DF4E-4AE5-B3D8-6CC2431CFFC3}" dt="2020-05-11T09:45:21.868" v="9278" actId="9405"/>
          <ac:inkMkLst>
            <pc:docMk/>
            <pc:sldMk cId="0" sldId="362"/>
            <ac:inkMk id="130067" creationId="{694B4051-2837-47EA-96A8-CDDF07D8B23D}"/>
          </ac:inkMkLst>
        </pc:inkChg>
        <pc:inkChg chg="add mod">
          <ac:chgData name="仁園 呂" userId="eef67f80-1e14-4c90-a22b-aad4575b3ef9" providerId="ADAL" clId="{9A49C251-DF4E-4AE5-B3D8-6CC2431CFFC3}" dt="2020-05-11T09:45:27.306" v="9285"/>
          <ac:inkMkLst>
            <pc:docMk/>
            <pc:sldMk cId="0" sldId="362"/>
            <ac:inkMk id="130068" creationId="{D46AFBE7-AB35-409A-8AAF-2EF9D89B3E48}"/>
          </ac:inkMkLst>
        </pc:inkChg>
        <pc:inkChg chg="add mod">
          <ac:chgData name="仁園 呂" userId="eef67f80-1e14-4c90-a22b-aad4575b3ef9" providerId="ADAL" clId="{9A49C251-DF4E-4AE5-B3D8-6CC2431CFFC3}" dt="2020-05-11T09:45:27.306" v="9285"/>
          <ac:inkMkLst>
            <pc:docMk/>
            <pc:sldMk cId="0" sldId="362"/>
            <ac:inkMk id="130069" creationId="{DEBC8CD2-297F-483A-9D5E-0944DA512AC3}"/>
          </ac:inkMkLst>
        </pc:inkChg>
        <pc:inkChg chg="add mod">
          <ac:chgData name="仁園 呂" userId="eef67f80-1e14-4c90-a22b-aad4575b3ef9" providerId="ADAL" clId="{9A49C251-DF4E-4AE5-B3D8-6CC2431CFFC3}" dt="2020-05-11T09:45:27.306" v="9285"/>
          <ac:inkMkLst>
            <pc:docMk/>
            <pc:sldMk cId="0" sldId="362"/>
            <ac:inkMk id="130070" creationId="{37065F23-E3F4-4546-941E-82AF0BF4AFB5}"/>
          </ac:inkMkLst>
        </pc:inkChg>
        <pc:inkChg chg="add mod">
          <ac:chgData name="仁園 呂" userId="eef67f80-1e14-4c90-a22b-aad4575b3ef9" providerId="ADAL" clId="{9A49C251-DF4E-4AE5-B3D8-6CC2431CFFC3}" dt="2020-05-11T09:45:27.306" v="9285"/>
          <ac:inkMkLst>
            <pc:docMk/>
            <pc:sldMk cId="0" sldId="362"/>
            <ac:inkMk id="130071" creationId="{DD69F11A-9F83-40D7-A307-1221D7B3B275}"/>
          </ac:inkMkLst>
        </pc:inkChg>
        <pc:inkChg chg="add mod">
          <ac:chgData name="仁園 呂" userId="eef67f80-1e14-4c90-a22b-aad4575b3ef9" providerId="ADAL" clId="{9A49C251-DF4E-4AE5-B3D8-6CC2431CFFC3}" dt="2020-05-11T09:45:27.306" v="9285"/>
          <ac:inkMkLst>
            <pc:docMk/>
            <pc:sldMk cId="0" sldId="362"/>
            <ac:inkMk id="130072" creationId="{CEB1D8F2-18E0-4B1B-A9E0-1F11C96E75BA}"/>
          </ac:inkMkLst>
        </pc:inkChg>
        <pc:inkChg chg="add">
          <ac:chgData name="仁園 呂" userId="eef67f80-1e14-4c90-a22b-aad4575b3ef9" providerId="ADAL" clId="{9A49C251-DF4E-4AE5-B3D8-6CC2431CFFC3}" dt="2020-05-11T09:45:26.367" v="9284" actId="9405"/>
          <ac:inkMkLst>
            <pc:docMk/>
            <pc:sldMk cId="0" sldId="362"/>
            <ac:inkMk id="130073" creationId="{375840C2-64CF-4E5C-8E7C-D36240663265}"/>
          </ac:inkMkLst>
        </pc:inkChg>
        <pc:inkChg chg="add mod">
          <ac:chgData name="仁園 呂" userId="eef67f80-1e14-4c90-a22b-aad4575b3ef9" providerId="ADAL" clId="{9A49C251-DF4E-4AE5-B3D8-6CC2431CFFC3}" dt="2020-05-11T09:45:32.895" v="9293"/>
          <ac:inkMkLst>
            <pc:docMk/>
            <pc:sldMk cId="0" sldId="362"/>
            <ac:inkMk id="130075" creationId="{A2DD08AA-31AF-4AC0-9B83-06CE172D5462}"/>
          </ac:inkMkLst>
        </pc:inkChg>
        <pc:inkChg chg="add mod">
          <ac:chgData name="仁園 呂" userId="eef67f80-1e14-4c90-a22b-aad4575b3ef9" providerId="ADAL" clId="{9A49C251-DF4E-4AE5-B3D8-6CC2431CFFC3}" dt="2020-05-11T09:45:32.895" v="9293"/>
          <ac:inkMkLst>
            <pc:docMk/>
            <pc:sldMk cId="0" sldId="362"/>
            <ac:inkMk id="130076" creationId="{A95AB29C-DCD8-4ACA-8D8D-97487CE58120}"/>
          </ac:inkMkLst>
        </pc:inkChg>
        <pc:inkChg chg="add mod">
          <ac:chgData name="仁園 呂" userId="eef67f80-1e14-4c90-a22b-aad4575b3ef9" providerId="ADAL" clId="{9A49C251-DF4E-4AE5-B3D8-6CC2431CFFC3}" dt="2020-05-11T09:45:57.676" v="9302"/>
          <ac:inkMkLst>
            <pc:docMk/>
            <pc:sldMk cId="0" sldId="362"/>
            <ac:inkMk id="130077" creationId="{EE431077-5F36-419D-A6F7-323F4953E1B2}"/>
          </ac:inkMkLst>
        </pc:inkChg>
        <pc:inkChg chg="add mod">
          <ac:chgData name="仁園 呂" userId="eef67f80-1e14-4c90-a22b-aad4575b3ef9" providerId="ADAL" clId="{9A49C251-DF4E-4AE5-B3D8-6CC2431CFFC3}" dt="2020-05-11T09:45:57.676" v="9302"/>
          <ac:inkMkLst>
            <pc:docMk/>
            <pc:sldMk cId="0" sldId="362"/>
            <ac:inkMk id="130078" creationId="{D729C731-8498-44F4-8ECC-61825F7CA45D}"/>
          </ac:inkMkLst>
        </pc:inkChg>
        <pc:inkChg chg="add mod">
          <ac:chgData name="仁園 呂" userId="eef67f80-1e14-4c90-a22b-aad4575b3ef9" providerId="ADAL" clId="{9A49C251-DF4E-4AE5-B3D8-6CC2431CFFC3}" dt="2020-05-11T09:45:57.676" v="9302"/>
          <ac:inkMkLst>
            <pc:docMk/>
            <pc:sldMk cId="0" sldId="362"/>
            <ac:inkMk id="130079" creationId="{490818E2-7C21-4EB8-A8A3-22206EE92E48}"/>
          </ac:inkMkLst>
        </pc:inkChg>
        <pc:inkChg chg="add del mod">
          <ac:chgData name="仁園 呂" userId="eef67f80-1e14-4c90-a22b-aad4575b3ef9" providerId="ADAL" clId="{9A49C251-DF4E-4AE5-B3D8-6CC2431CFFC3}" dt="2020-05-11T09:45:53.182" v="9297"/>
          <ac:inkMkLst>
            <pc:docMk/>
            <pc:sldMk cId="0" sldId="362"/>
            <ac:inkMk id="130080" creationId="{2BCB540B-2E91-4DD9-AB35-4A9FB9115515}"/>
          </ac:inkMkLst>
        </pc:inkChg>
        <pc:inkChg chg="add del mod">
          <ac:chgData name="仁園 呂" userId="eef67f80-1e14-4c90-a22b-aad4575b3ef9" providerId="ADAL" clId="{9A49C251-DF4E-4AE5-B3D8-6CC2431CFFC3}" dt="2020-05-11T09:45:53.181" v="9296"/>
          <ac:inkMkLst>
            <pc:docMk/>
            <pc:sldMk cId="0" sldId="362"/>
            <ac:inkMk id="130081" creationId="{754FBC0F-B1DE-410C-93A9-83BEC04A550C}"/>
          </ac:inkMkLst>
        </pc:inkChg>
        <pc:inkChg chg="add">
          <ac:chgData name="仁園 呂" userId="eef67f80-1e14-4c90-a22b-aad4575b3ef9" providerId="ADAL" clId="{9A49C251-DF4E-4AE5-B3D8-6CC2431CFFC3}" dt="2020-05-11T09:45:33.312" v="9294" actId="9405"/>
          <ac:inkMkLst>
            <pc:docMk/>
            <pc:sldMk cId="0" sldId="362"/>
            <ac:inkMk id="130084" creationId="{F5B7BC20-C8F1-4777-9E09-236D2C577B03}"/>
          </ac:inkMkLst>
        </pc:inkChg>
        <pc:inkChg chg="add">
          <ac:chgData name="仁園 呂" userId="eef67f80-1e14-4c90-a22b-aad4575b3ef9" providerId="ADAL" clId="{9A49C251-DF4E-4AE5-B3D8-6CC2431CFFC3}" dt="2020-05-11T09:45:36.863" v="9295" actId="9405"/>
          <ac:inkMkLst>
            <pc:docMk/>
            <pc:sldMk cId="0" sldId="362"/>
            <ac:inkMk id="130085" creationId="{3DC2AFFB-369E-4F90-A5B4-28E56C10971F}"/>
          </ac:inkMkLst>
        </pc:inkChg>
        <pc:inkChg chg="add mod">
          <ac:chgData name="仁園 呂" userId="eef67f80-1e14-4c90-a22b-aad4575b3ef9" providerId="ADAL" clId="{9A49C251-DF4E-4AE5-B3D8-6CC2431CFFC3}" dt="2020-05-11T09:45:57.676" v="9302"/>
          <ac:inkMkLst>
            <pc:docMk/>
            <pc:sldMk cId="0" sldId="362"/>
            <ac:inkMk id="130086" creationId="{A97449BC-2F00-4C92-9365-9D3C65199034}"/>
          </ac:inkMkLst>
        </pc:inkChg>
        <pc:inkChg chg="add mod">
          <ac:chgData name="仁園 呂" userId="eef67f80-1e14-4c90-a22b-aad4575b3ef9" providerId="ADAL" clId="{9A49C251-DF4E-4AE5-B3D8-6CC2431CFFC3}" dt="2020-05-11T09:45:57.676" v="9302"/>
          <ac:inkMkLst>
            <pc:docMk/>
            <pc:sldMk cId="0" sldId="362"/>
            <ac:inkMk id="130087" creationId="{CF6EAB22-0F31-4295-92A4-FC0AA2DB1C0E}"/>
          </ac:inkMkLst>
        </pc:inkChg>
        <pc:inkChg chg="add mod">
          <ac:chgData name="仁園 呂" userId="eef67f80-1e14-4c90-a22b-aad4575b3ef9" providerId="ADAL" clId="{9A49C251-DF4E-4AE5-B3D8-6CC2431CFFC3}" dt="2020-05-11T09:45:57.676" v="9302"/>
          <ac:inkMkLst>
            <pc:docMk/>
            <pc:sldMk cId="0" sldId="362"/>
            <ac:inkMk id="130089" creationId="{E3EB7FAC-042D-485C-A3FB-0636C663A5F5}"/>
          </ac:inkMkLst>
        </pc:inkChg>
        <pc:inkChg chg="add del mod">
          <ac:chgData name="仁園 呂" userId="eef67f80-1e14-4c90-a22b-aad4575b3ef9" providerId="ADAL" clId="{9A49C251-DF4E-4AE5-B3D8-6CC2431CFFC3}" dt="2020-05-11T09:46:18.789" v="9310"/>
          <ac:inkMkLst>
            <pc:docMk/>
            <pc:sldMk cId="0" sldId="362"/>
            <ac:inkMk id="130091" creationId="{06567CEA-4ECC-4B5B-AC50-E07B9C9E181B}"/>
          </ac:inkMkLst>
        </pc:inkChg>
        <pc:inkChg chg="add del mod">
          <ac:chgData name="仁園 呂" userId="eef67f80-1e14-4c90-a22b-aad4575b3ef9" providerId="ADAL" clId="{9A49C251-DF4E-4AE5-B3D8-6CC2431CFFC3}" dt="2020-05-11T09:46:18.788" v="9309"/>
          <ac:inkMkLst>
            <pc:docMk/>
            <pc:sldMk cId="0" sldId="362"/>
            <ac:inkMk id="130092" creationId="{00751EE1-93B3-4A9A-B067-C1C6E01B3983}"/>
          </ac:inkMkLst>
        </pc:inkChg>
        <pc:inkChg chg="add del mod">
          <ac:chgData name="仁園 呂" userId="eef67f80-1e14-4c90-a22b-aad4575b3ef9" providerId="ADAL" clId="{9A49C251-DF4E-4AE5-B3D8-6CC2431CFFC3}" dt="2020-05-11T09:46:18.790" v="9312"/>
          <ac:inkMkLst>
            <pc:docMk/>
            <pc:sldMk cId="0" sldId="362"/>
            <ac:inkMk id="130093" creationId="{C0C4CA0C-BDB4-4CC4-9D85-8C93ED7CC269}"/>
          </ac:inkMkLst>
        </pc:inkChg>
        <pc:inkChg chg="add del mod">
          <ac:chgData name="仁園 呂" userId="eef67f80-1e14-4c90-a22b-aad4575b3ef9" providerId="ADAL" clId="{9A49C251-DF4E-4AE5-B3D8-6CC2431CFFC3}" dt="2020-05-11T09:46:18.789" v="9311"/>
          <ac:inkMkLst>
            <pc:docMk/>
            <pc:sldMk cId="0" sldId="362"/>
            <ac:inkMk id="130095" creationId="{B199C889-D193-41DC-A800-C4291B965B78}"/>
          </ac:inkMkLst>
        </pc:inkChg>
        <pc:inkChg chg="add mod">
          <ac:chgData name="仁園 呂" userId="eef67f80-1e14-4c90-a22b-aad4575b3ef9" providerId="ADAL" clId="{9A49C251-DF4E-4AE5-B3D8-6CC2431CFFC3}" dt="2020-05-11T09:46:53.270" v="9340"/>
          <ac:inkMkLst>
            <pc:docMk/>
            <pc:sldMk cId="0" sldId="362"/>
            <ac:inkMk id="130097" creationId="{0B5C6600-C57D-4732-BFB4-4BF43750FEE1}"/>
          </ac:inkMkLst>
        </pc:inkChg>
        <pc:inkChg chg="add mod">
          <ac:chgData name="仁園 呂" userId="eef67f80-1e14-4c90-a22b-aad4575b3ef9" providerId="ADAL" clId="{9A49C251-DF4E-4AE5-B3D8-6CC2431CFFC3}" dt="2020-05-11T09:46:53.270" v="9340"/>
          <ac:inkMkLst>
            <pc:docMk/>
            <pc:sldMk cId="0" sldId="362"/>
            <ac:inkMk id="130098" creationId="{5DBE9F61-3DD8-4117-BFE4-A737C71379A8}"/>
          </ac:inkMkLst>
        </pc:inkChg>
        <pc:inkChg chg="add mod">
          <ac:chgData name="仁園 呂" userId="eef67f80-1e14-4c90-a22b-aad4575b3ef9" providerId="ADAL" clId="{9A49C251-DF4E-4AE5-B3D8-6CC2431CFFC3}" dt="2020-05-11T09:46:53.270" v="9340"/>
          <ac:inkMkLst>
            <pc:docMk/>
            <pc:sldMk cId="0" sldId="362"/>
            <ac:inkMk id="130100" creationId="{0DA842B6-6944-4A1A-B284-184B25DE9FF9}"/>
          </ac:inkMkLst>
        </pc:inkChg>
        <pc:inkChg chg="add mod">
          <ac:chgData name="仁園 呂" userId="eef67f80-1e14-4c90-a22b-aad4575b3ef9" providerId="ADAL" clId="{9A49C251-DF4E-4AE5-B3D8-6CC2431CFFC3}" dt="2020-05-11T09:46:32.894" v="9321"/>
          <ac:inkMkLst>
            <pc:docMk/>
            <pc:sldMk cId="0" sldId="362"/>
            <ac:inkMk id="130102" creationId="{FB4898DD-2709-49DA-99D0-ACDD01150491}"/>
          </ac:inkMkLst>
        </pc:inkChg>
        <pc:inkChg chg="add mod">
          <ac:chgData name="仁園 呂" userId="eef67f80-1e14-4c90-a22b-aad4575b3ef9" providerId="ADAL" clId="{9A49C251-DF4E-4AE5-B3D8-6CC2431CFFC3}" dt="2020-05-11T09:46:32.894" v="9321"/>
          <ac:inkMkLst>
            <pc:docMk/>
            <pc:sldMk cId="0" sldId="362"/>
            <ac:inkMk id="130103" creationId="{CF44B1BA-8208-42E7-B57D-70B5630CA365}"/>
          </ac:inkMkLst>
        </pc:inkChg>
        <pc:inkChg chg="add mod">
          <ac:chgData name="仁園 呂" userId="eef67f80-1e14-4c90-a22b-aad4575b3ef9" providerId="ADAL" clId="{9A49C251-DF4E-4AE5-B3D8-6CC2431CFFC3}" dt="2020-05-11T09:46:32.894" v="9321"/>
          <ac:inkMkLst>
            <pc:docMk/>
            <pc:sldMk cId="0" sldId="362"/>
            <ac:inkMk id="130104" creationId="{2609F911-402C-4581-BF16-1D36A30FB47A}"/>
          </ac:inkMkLst>
        </pc:inkChg>
        <pc:inkChg chg="add mod">
          <ac:chgData name="仁園 呂" userId="eef67f80-1e14-4c90-a22b-aad4575b3ef9" providerId="ADAL" clId="{9A49C251-DF4E-4AE5-B3D8-6CC2431CFFC3}" dt="2020-05-11T09:46:35.148" v="9324"/>
          <ac:inkMkLst>
            <pc:docMk/>
            <pc:sldMk cId="0" sldId="362"/>
            <ac:inkMk id="130106" creationId="{060BFE80-05DD-4E1A-80E9-5CF2C5E8DB5C}"/>
          </ac:inkMkLst>
        </pc:inkChg>
        <pc:inkChg chg="add mod">
          <ac:chgData name="仁園 呂" userId="eef67f80-1e14-4c90-a22b-aad4575b3ef9" providerId="ADAL" clId="{9A49C251-DF4E-4AE5-B3D8-6CC2431CFFC3}" dt="2020-05-11T09:46:35.148" v="9324"/>
          <ac:inkMkLst>
            <pc:docMk/>
            <pc:sldMk cId="0" sldId="362"/>
            <ac:inkMk id="130107" creationId="{DAFABC99-B116-43FB-95CC-9CF71BA47F03}"/>
          </ac:inkMkLst>
        </pc:inkChg>
        <pc:inkChg chg="add mod">
          <ac:chgData name="仁園 呂" userId="eef67f80-1e14-4c90-a22b-aad4575b3ef9" providerId="ADAL" clId="{9A49C251-DF4E-4AE5-B3D8-6CC2431CFFC3}" dt="2020-05-11T09:46:44.693" v="9332"/>
          <ac:inkMkLst>
            <pc:docMk/>
            <pc:sldMk cId="0" sldId="362"/>
            <ac:inkMk id="130109" creationId="{A882EF62-C4CC-4F35-8789-7A23A8EF1BF4}"/>
          </ac:inkMkLst>
        </pc:inkChg>
        <pc:inkChg chg="add mod">
          <ac:chgData name="仁園 呂" userId="eef67f80-1e14-4c90-a22b-aad4575b3ef9" providerId="ADAL" clId="{9A49C251-DF4E-4AE5-B3D8-6CC2431CFFC3}" dt="2020-05-11T09:46:44.693" v="9332"/>
          <ac:inkMkLst>
            <pc:docMk/>
            <pc:sldMk cId="0" sldId="362"/>
            <ac:inkMk id="130110" creationId="{A21F944E-AD0B-440B-A270-0E3DAAB7B0C6}"/>
          </ac:inkMkLst>
        </pc:inkChg>
        <pc:inkChg chg="add mod">
          <ac:chgData name="仁園 呂" userId="eef67f80-1e14-4c90-a22b-aad4575b3ef9" providerId="ADAL" clId="{9A49C251-DF4E-4AE5-B3D8-6CC2431CFFC3}" dt="2020-05-11T09:46:44.693" v="9332"/>
          <ac:inkMkLst>
            <pc:docMk/>
            <pc:sldMk cId="0" sldId="362"/>
            <ac:inkMk id="130111" creationId="{CB8EA196-84AC-44E0-AB27-14311C27C859}"/>
          </ac:inkMkLst>
        </pc:inkChg>
        <pc:inkChg chg="add mod">
          <ac:chgData name="仁園 呂" userId="eef67f80-1e14-4c90-a22b-aad4575b3ef9" providerId="ADAL" clId="{9A49C251-DF4E-4AE5-B3D8-6CC2431CFFC3}" dt="2020-05-11T09:46:44.693" v="9332"/>
          <ac:inkMkLst>
            <pc:docMk/>
            <pc:sldMk cId="0" sldId="362"/>
            <ac:inkMk id="130113" creationId="{E3AA7E9A-C1B0-4126-AB74-33159720CCD4}"/>
          </ac:inkMkLst>
        </pc:inkChg>
        <pc:inkChg chg="add mod">
          <ac:chgData name="仁園 呂" userId="eef67f80-1e14-4c90-a22b-aad4575b3ef9" providerId="ADAL" clId="{9A49C251-DF4E-4AE5-B3D8-6CC2431CFFC3}" dt="2020-05-11T09:46:44.693" v="9332"/>
          <ac:inkMkLst>
            <pc:docMk/>
            <pc:sldMk cId="0" sldId="362"/>
            <ac:inkMk id="130114" creationId="{40B54C44-D180-4D57-9627-23933376FCD3}"/>
          </ac:inkMkLst>
        </pc:inkChg>
        <pc:inkChg chg="add mod">
          <ac:chgData name="仁園 呂" userId="eef67f80-1e14-4c90-a22b-aad4575b3ef9" providerId="ADAL" clId="{9A49C251-DF4E-4AE5-B3D8-6CC2431CFFC3}" dt="2020-05-11T09:46:44.693" v="9332"/>
          <ac:inkMkLst>
            <pc:docMk/>
            <pc:sldMk cId="0" sldId="362"/>
            <ac:inkMk id="130115" creationId="{A2DFE9F6-4E6B-495B-9FBE-993A932C1809}"/>
          </ac:inkMkLst>
        </pc:inkChg>
        <pc:inkChg chg="add mod">
          <ac:chgData name="仁園 呂" userId="eef67f80-1e14-4c90-a22b-aad4575b3ef9" providerId="ADAL" clId="{9A49C251-DF4E-4AE5-B3D8-6CC2431CFFC3}" dt="2020-05-11T09:46:53.270" v="9340"/>
          <ac:inkMkLst>
            <pc:docMk/>
            <pc:sldMk cId="0" sldId="362"/>
            <ac:inkMk id="130117" creationId="{DDDDAE5A-2685-4BA2-A56D-4E8E90CBC87F}"/>
          </ac:inkMkLst>
        </pc:inkChg>
        <pc:inkChg chg="add mod">
          <ac:chgData name="仁園 呂" userId="eef67f80-1e14-4c90-a22b-aad4575b3ef9" providerId="ADAL" clId="{9A49C251-DF4E-4AE5-B3D8-6CC2431CFFC3}" dt="2020-05-11T09:46:53.270" v="9340"/>
          <ac:inkMkLst>
            <pc:docMk/>
            <pc:sldMk cId="0" sldId="362"/>
            <ac:inkMk id="130118" creationId="{6317C4A9-F0B7-4719-9353-59F84D0596A3}"/>
          </ac:inkMkLst>
        </pc:inkChg>
        <pc:inkChg chg="add mod">
          <ac:chgData name="仁園 呂" userId="eef67f80-1e14-4c90-a22b-aad4575b3ef9" providerId="ADAL" clId="{9A49C251-DF4E-4AE5-B3D8-6CC2431CFFC3}" dt="2020-05-11T09:46:53.270" v="9340"/>
          <ac:inkMkLst>
            <pc:docMk/>
            <pc:sldMk cId="0" sldId="362"/>
            <ac:inkMk id="130119" creationId="{AE8EE275-ECD1-49C2-BB58-2A298F0619FA}"/>
          </ac:inkMkLst>
        </pc:inkChg>
        <pc:inkChg chg="add mod">
          <ac:chgData name="仁園 呂" userId="eef67f80-1e14-4c90-a22b-aad4575b3ef9" providerId="ADAL" clId="{9A49C251-DF4E-4AE5-B3D8-6CC2431CFFC3}" dt="2020-05-11T09:46:53.270" v="9340"/>
          <ac:inkMkLst>
            <pc:docMk/>
            <pc:sldMk cId="0" sldId="362"/>
            <ac:inkMk id="130121" creationId="{9088CEA6-8CF7-45FC-87E9-344ED0449D07}"/>
          </ac:inkMkLst>
        </pc:inkChg>
        <pc:inkChg chg="add mod">
          <ac:chgData name="仁園 呂" userId="eef67f80-1e14-4c90-a22b-aad4575b3ef9" providerId="ADAL" clId="{9A49C251-DF4E-4AE5-B3D8-6CC2431CFFC3}" dt="2020-05-11T09:46:53.270" v="9340"/>
          <ac:inkMkLst>
            <pc:docMk/>
            <pc:sldMk cId="0" sldId="362"/>
            <ac:inkMk id="130122" creationId="{272BF3CF-94BB-484D-9DC6-97576F04394C}"/>
          </ac:inkMkLst>
        </pc:inkChg>
        <pc:inkChg chg="add mod">
          <ac:chgData name="仁園 呂" userId="eef67f80-1e14-4c90-a22b-aad4575b3ef9" providerId="ADAL" clId="{9A49C251-DF4E-4AE5-B3D8-6CC2431CFFC3}" dt="2020-05-11T09:46:53.270" v="9340"/>
          <ac:inkMkLst>
            <pc:docMk/>
            <pc:sldMk cId="0" sldId="362"/>
            <ac:inkMk id="130123" creationId="{332342C0-47B5-40F8-B6AF-2CB529C10755}"/>
          </ac:inkMkLst>
        </pc:inkChg>
        <pc:inkChg chg="add mod">
          <ac:chgData name="仁園 呂" userId="eef67f80-1e14-4c90-a22b-aad4575b3ef9" providerId="ADAL" clId="{9A49C251-DF4E-4AE5-B3D8-6CC2431CFFC3}" dt="2020-05-11T09:46:58.055" v="9346"/>
          <ac:inkMkLst>
            <pc:docMk/>
            <pc:sldMk cId="0" sldId="362"/>
            <ac:inkMk id="130125" creationId="{3693775C-9004-435E-973E-6A81723CF60C}"/>
          </ac:inkMkLst>
        </pc:inkChg>
        <pc:inkChg chg="add mod">
          <ac:chgData name="仁園 呂" userId="eef67f80-1e14-4c90-a22b-aad4575b3ef9" providerId="ADAL" clId="{9A49C251-DF4E-4AE5-B3D8-6CC2431CFFC3}" dt="2020-05-11T09:46:58.055" v="9346"/>
          <ac:inkMkLst>
            <pc:docMk/>
            <pc:sldMk cId="0" sldId="362"/>
            <ac:inkMk id="130126" creationId="{B711B186-74E4-4A1D-B5BB-424734E1F372}"/>
          </ac:inkMkLst>
        </pc:inkChg>
        <pc:inkChg chg="add mod">
          <ac:chgData name="仁園 呂" userId="eef67f80-1e14-4c90-a22b-aad4575b3ef9" providerId="ADAL" clId="{9A49C251-DF4E-4AE5-B3D8-6CC2431CFFC3}" dt="2020-05-11T09:46:58.055" v="9346"/>
          <ac:inkMkLst>
            <pc:docMk/>
            <pc:sldMk cId="0" sldId="362"/>
            <ac:inkMk id="130127" creationId="{7270C456-6EEA-490C-99D9-C99E96190626}"/>
          </ac:inkMkLst>
        </pc:inkChg>
        <pc:inkChg chg="add mod">
          <ac:chgData name="仁園 呂" userId="eef67f80-1e14-4c90-a22b-aad4575b3ef9" providerId="ADAL" clId="{9A49C251-DF4E-4AE5-B3D8-6CC2431CFFC3}" dt="2020-05-11T09:46:58.055" v="9346"/>
          <ac:inkMkLst>
            <pc:docMk/>
            <pc:sldMk cId="0" sldId="362"/>
            <ac:inkMk id="130128" creationId="{D5783BE7-F20D-49D5-8239-EB6AD01B7050}"/>
          </ac:inkMkLst>
        </pc:inkChg>
        <pc:inkChg chg="add mod">
          <ac:chgData name="仁園 呂" userId="eef67f80-1e14-4c90-a22b-aad4575b3ef9" providerId="ADAL" clId="{9A49C251-DF4E-4AE5-B3D8-6CC2431CFFC3}" dt="2020-05-11T09:46:58.055" v="9346"/>
          <ac:inkMkLst>
            <pc:docMk/>
            <pc:sldMk cId="0" sldId="362"/>
            <ac:inkMk id="130129" creationId="{329F0494-CF2D-4B6D-8CCF-1FA00B2F1807}"/>
          </ac:inkMkLst>
        </pc:inkChg>
      </pc:sldChg>
      <pc:sldChg chg="addSp delSp modSp mod modTransition">
        <pc:chgData name="仁園 呂" userId="eef67f80-1e14-4c90-a22b-aad4575b3ef9" providerId="ADAL" clId="{9A49C251-DF4E-4AE5-B3D8-6CC2431CFFC3}" dt="2020-05-11T18:09:49.683" v="9720" actId="1076"/>
        <pc:sldMkLst>
          <pc:docMk/>
          <pc:sldMk cId="0" sldId="363"/>
        </pc:sldMkLst>
        <pc:spChg chg="mod">
          <ac:chgData name="仁園 呂" userId="eef67f80-1e14-4c90-a22b-aad4575b3ef9" providerId="ADAL" clId="{9A49C251-DF4E-4AE5-B3D8-6CC2431CFFC3}" dt="2020-05-11T18:06:31.166" v="9694"/>
          <ac:spMkLst>
            <pc:docMk/>
            <pc:sldMk cId="0" sldId="363"/>
            <ac:spMk id="2" creationId="{00000000-0000-0000-0000-000000000000}"/>
          </ac:spMkLst>
        </pc:spChg>
        <pc:spChg chg="del">
          <ac:chgData name="仁園 呂" userId="eef67f80-1e14-4c90-a22b-aad4575b3ef9" providerId="ADAL" clId="{9A49C251-DF4E-4AE5-B3D8-6CC2431CFFC3}" dt="2020-05-11T18:06:59.365" v="9697" actId="478"/>
          <ac:spMkLst>
            <pc:docMk/>
            <pc:sldMk cId="0" sldId="363"/>
            <ac:spMk id="3" creationId="{00000000-0000-0000-0000-000000000000}"/>
          </ac:spMkLst>
        </pc:spChg>
        <pc:picChg chg="add mod">
          <ac:chgData name="仁園 呂" userId="eef67f80-1e14-4c90-a22b-aad4575b3ef9" providerId="ADAL" clId="{9A49C251-DF4E-4AE5-B3D8-6CC2431CFFC3}" dt="2020-05-11T18:09:49.683" v="9720" actId="1076"/>
          <ac:picMkLst>
            <pc:docMk/>
            <pc:sldMk cId="0" sldId="363"/>
            <ac:picMk id="4" creationId="{0E8663D1-AD7E-4927-AEE7-152A26411708}"/>
          </ac:picMkLst>
        </pc:picChg>
        <pc:picChg chg="add mod">
          <ac:chgData name="仁園 呂" userId="eef67f80-1e14-4c90-a22b-aad4575b3ef9" providerId="ADAL" clId="{9A49C251-DF4E-4AE5-B3D8-6CC2431CFFC3}" dt="2020-05-11T18:09:45.422" v="9719" actId="1076"/>
          <ac:picMkLst>
            <pc:docMk/>
            <pc:sldMk cId="0" sldId="363"/>
            <ac:picMk id="5" creationId="{B33AADA5-B491-4021-AE2D-72D95D085780}"/>
          </ac:picMkLst>
        </pc:picChg>
        <pc:picChg chg="mod">
          <ac:chgData name="仁園 呂" userId="eef67f80-1e14-4c90-a22b-aad4575b3ef9" providerId="ADAL" clId="{9A49C251-DF4E-4AE5-B3D8-6CC2431CFFC3}" dt="2020-05-11T18:09:27.068" v="9714" actId="1076"/>
          <ac:picMkLst>
            <pc:docMk/>
            <pc:sldMk cId="0" sldId="363"/>
            <ac:picMk id="6" creationId="{00000000-0000-0000-0000-000000000000}"/>
          </ac:picMkLst>
        </pc:picChg>
        <pc:picChg chg="mod">
          <ac:chgData name="仁園 呂" userId="eef67f80-1e14-4c90-a22b-aad4575b3ef9" providerId="ADAL" clId="{9A49C251-DF4E-4AE5-B3D8-6CC2431CFFC3}" dt="2020-05-11T18:09:41.428" v="9718" actId="14100"/>
          <ac:picMkLst>
            <pc:docMk/>
            <pc:sldMk cId="0" sldId="363"/>
            <ac:picMk id="7" creationId="{00000000-0000-0000-0000-000000000000}"/>
          </ac:picMkLst>
        </pc:picChg>
      </pc:sldChg>
      <pc:sldChg chg="addSp modSp del mod modTransition">
        <pc:chgData name="仁園 呂" userId="eef67f80-1e14-4c90-a22b-aad4575b3ef9" providerId="ADAL" clId="{9A49C251-DF4E-4AE5-B3D8-6CC2431CFFC3}" dt="2020-05-09T09:41:22.888" v="7195" actId="47"/>
        <pc:sldMkLst>
          <pc:docMk/>
          <pc:sldMk cId="608552578" sldId="366"/>
        </pc:sldMkLst>
        <pc:picChg chg="add mod">
          <ac:chgData name="仁園 呂" userId="eef67f80-1e14-4c90-a22b-aad4575b3ef9" providerId="ADAL" clId="{9A49C251-DF4E-4AE5-B3D8-6CC2431CFFC3}" dt="2020-04-23T17:40:30.817" v="2708" actId="1076"/>
          <ac:picMkLst>
            <pc:docMk/>
            <pc:sldMk cId="608552578" sldId="366"/>
            <ac:picMk id="3" creationId="{D091CE2D-32C5-42ED-8BBB-634D7D329C0E}"/>
          </ac:picMkLst>
        </pc:picChg>
        <pc:picChg chg="mod">
          <ac:chgData name="仁園 呂" userId="eef67f80-1e14-4c90-a22b-aad4575b3ef9" providerId="ADAL" clId="{9A49C251-DF4E-4AE5-B3D8-6CC2431CFFC3}" dt="2020-04-23T17:40:29.010" v="2707" actId="14100"/>
          <ac:picMkLst>
            <pc:docMk/>
            <pc:sldMk cId="608552578" sldId="366"/>
            <ac:picMk id="6" creationId="{FD2175E9-0A70-4ADA-8096-61C52A1F1FBC}"/>
          </ac:picMkLst>
        </pc:picChg>
      </pc:sldChg>
      <pc:sldChg chg="addSp delSp modSp del mod modTransition">
        <pc:chgData name="仁園 呂" userId="eef67f80-1e14-4c90-a22b-aad4575b3ef9" providerId="ADAL" clId="{9A49C251-DF4E-4AE5-B3D8-6CC2431CFFC3}" dt="2020-05-09T09:41:22.888" v="7195" actId="47"/>
        <pc:sldMkLst>
          <pc:docMk/>
          <pc:sldMk cId="748886795" sldId="367"/>
        </pc:sldMkLst>
        <pc:spChg chg="del mod">
          <ac:chgData name="仁園 呂" userId="eef67f80-1e14-4c90-a22b-aad4575b3ef9" providerId="ADAL" clId="{9A49C251-DF4E-4AE5-B3D8-6CC2431CFFC3}" dt="2020-04-23T14:37:56.882" v="118" actId="478"/>
          <ac:spMkLst>
            <pc:docMk/>
            <pc:sldMk cId="748886795" sldId="367"/>
            <ac:spMk id="3" creationId="{B5161897-81F5-4360-8ED3-FF03FA2987BC}"/>
          </ac:spMkLst>
        </pc:spChg>
        <pc:spChg chg="add del mod">
          <ac:chgData name="仁園 呂" userId="eef67f80-1e14-4c90-a22b-aad4575b3ef9" providerId="ADAL" clId="{9A49C251-DF4E-4AE5-B3D8-6CC2431CFFC3}" dt="2020-04-23T14:38:56.030" v="125" actId="478"/>
          <ac:spMkLst>
            <pc:docMk/>
            <pc:sldMk cId="748886795" sldId="367"/>
            <ac:spMk id="7" creationId="{93315B9D-8DF9-4A06-959A-03327FF621A5}"/>
          </ac:spMkLst>
        </pc:spChg>
        <pc:spChg chg="add del mod">
          <ac:chgData name="仁園 呂" userId="eef67f80-1e14-4c90-a22b-aad4575b3ef9" providerId="ADAL" clId="{9A49C251-DF4E-4AE5-B3D8-6CC2431CFFC3}" dt="2020-04-23T14:52:15.031" v="181"/>
          <ac:spMkLst>
            <pc:docMk/>
            <pc:sldMk cId="748886795" sldId="367"/>
            <ac:spMk id="10" creationId="{A0D7C0A4-EB80-4C18-B2C8-32166F481340}"/>
          </ac:spMkLst>
        </pc:spChg>
        <pc:spChg chg="add del mod">
          <ac:chgData name="仁園 呂" userId="eef67f80-1e14-4c90-a22b-aad4575b3ef9" providerId="ADAL" clId="{9A49C251-DF4E-4AE5-B3D8-6CC2431CFFC3}" dt="2020-04-23T14:42:04.240" v="146"/>
          <ac:spMkLst>
            <pc:docMk/>
            <pc:sldMk cId="748886795" sldId="367"/>
            <ac:spMk id="12" creationId="{B87FBC46-F1DA-43EC-9556-16BBBA609F9A}"/>
          </ac:spMkLst>
        </pc:spChg>
        <pc:spChg chg="add mod">
          <ac:chgData name="仁園 呂" userId="eef67f80-1e14-4c90-a22b-aad4575b3ef9" providerId="ADAL" clId="{9A49C251-DF4E-4AE5-B3D8-6CC2431CFFC3}" dt="2020-04-23T14:59:28.720" v="247" actId="1076"/>
          <ac:spMkLst>
            <pc:docMk/>
            <pc:sldMk cId="748886795" sldId="367"/>
            <ac:spMk id="13" creationId="{C9DB8D85-5ACA-45FC-952B-A81A924FC05A}"/>
          </ac:spMkLst>
        </pc:spChg>
        <pc:picChg chg="add del mod">
          <ac:chgData name="仁園 呂" userId="eef67f80-1e14-4c90-a22b-aad4575b3ef9" providerId="ADAL" clId="{9A49C251-DF4E-4AE5-B3D8-6CC2431CFFC3}" dt="2020-04-23T14:40:05.445" v="129" actId="478"/>
          <ac:picMkLst>
            <pc:docMk/>
            <pc:sldMk cId="748886795" sldId="367"/>
            <ac:picMk id="8" creationId="{9E5329FC-3E5B-4DD6-930B-63054EE1CE96}"/>
          </ac:picMkLst>
        </pc:picChg>
        <pc:picChg chg="add mod">
          <ac:chgData name="仁園 呂" userId="eef67f80-1e14-4c90-a22b-aad4575b3ef9" providerId="ADAL" clId="{9A49C251-DF4E-4AE5-B3D8-6CC2431CFFC3}" dt="2020-04-23T14:59:22.258" v="246" actId="14100"/>
          <ac:picMkLst>
            <pc:docMk/>
            <pc:sldMk cId="748886795" sldId="367"/>
            <ac:picMk id="14" creationId="{BA9352EF-71FB-4987-AF84-66CF36F6F17C}"/>
          </ac:picMkLst>
        </pc:picChg>
      </pc:sldChg>
      <pc:sldChg chg="del modTransition">
        <pc:chgData name="仁園 呂" userId="eef67f80-1e14-4c90-a22b-aad4575b3ef9" providerId="ADAL" clId="{9A49C251-DF4E-4AE5-B3D8-6CC2431CFFC3}" dt="2020-04-23T14:56:20.184" v="192" actId="2696"/>
        <pc:sldMkLst>
          <pc:docMk/>
          <pc:sldMk cId="3296727389" sldId="370"/>
        </pc:sldMkLst>
      </pc:sldChg>
      <pc:sldChg chg="modSp mod modTransition">
        <pc:chgData name="仁園 呂" userId="eef67f80-1e14-4c90-a22b-aad4575b3ef9" providerId="ADAL" clId="{9A49C251-DF4E-4AE5-B3D8-6CC2431CFFC3}" dt="2020-05-09T09:41:42.607" v="7322"/>
        <pc:sldMkLst>
          <pc:docMk/>
          <pc:sldMk cId="2229723156" sldId="375"/>
        </pc:sldMkLst>
        <pc:spChg chg="mod">
          <ac:chgData name="仁園 呂" userId="eef67f80-1e14-4c90-a22b-aad4575b3ef9" providerId="ADAL" clId="{9A49C251-DF4E-4AE5-B3D8-6CC2431CFFC3}" dt="2020-05-09T09:41:42.607" v="7322"/>
          <ac:spMkLst>
            <pc:docMk/>
            <pc:sldMk cId="2229723156" sldId="375"/>
            <ac:spMk id="3" creationId="{00000000-0000-0000-0000-000000000000}"/>
          </ac:spMkLst>
        </pc:spChg>
      </pc:sldChg>
      <pc:sldChg chg="addSp delSp modSp new mod">
        <pc:chgData name="仁園 呂" userId="eef67f80-1e14-4c90-a22b-aad4575b3ef9" providerId="ADAL" clId="{9A49C251-DF4E-4AE5-B3D8-6CC2431CFFC3}" dt="2020-05-10T09:25:29.764" v="7664" actId="1076"/>
        <pc:sldMkLst>
          <pc:docMk/>
          <pc:sldMk cId="1379633925" sldId="376"/>
        </pc:sldMkLst>
        <pc:spChg chg="mod">
          <ac:chgData name="仁園 呂" userId="eef67f80-1e14-4c90-a22b-aad4575b3ef9" providerId="ADAL" clId="{9A49C251-DF4E-4AE5-B3D8-6CC2431CFFC3}" dt="2020-05-10T08:53:01.594" v="7528" actId="20577"/>
          <ac:spMkLst>
            <pc:docMk/>
            <pc:sldMk cId="1379633925" sldId="376"/>
            <ac:spMk id="3" creationId="{1AEF6DE9-ABCB-40EF-9F46-F48CFC1D17AB}"/>
          </ac:spMkLst>
        </pc:spChg>
        <pc:grpChg chg="mod">
          <ac:chgData name="仁園 呂" userId="eef67f80-1e14-4c90-a22b-aad4575b3ef9" providerId="ADAL" clId="{9A49C251-DF4E-4AE5-B3D8-6CC2431CFFC3}" dt="2020-05-10T08:53:31.016" v="7540"/>
          <ac:grpSpMkLst>
            <pc:docMk/>
            <pc:sldMk cId="1379633925" sldId="376"/>
            <ac:grpSpMk id="15" creationId="{0BCE53C8-5919-4703-97E1-6CAEB900E322}"/>
          </ac:grpSpMkLst>
        </pc:grpChg>
        <pc:grpChg chg="mod">
          <ac:chgData name="仁園 呂" userId="eef67f80-1e14-4c90-a22b-aad4575b3ef9" providerId="ADAL" clId="{9A49C251-DF4E-4AE5-B3D8-6CC2431CFFC3}" dt="2020-05-10T08:53:37.048" v="7546"/>
          <ac:grpSpMkLst>
            <pc:docMk/>
            <pc:sldMk cId="1379633925" sldId="376"/>
            <ac:grpSpMk id="21" creationId="{76DD6630-9717-4F95-B156-72C4B224B881}"/>
          </ac:grpSpMkLst>
        </pc:grpChg>
        <pc:grpChg chg="del mod">
          <ac:chgData name="仁園 呂" userId="eef67f80-1e14-4c90-a22b-aad4575b3ef9" providerId="ADAL" clId="{9A49C251-DF4E-4AE5-B3D8-6CC2431CFFC3}" dt="2020-05-10T08:53:53.465" v="7554"/>
          <ac:grpSpMkLst>
            <pc:docMk/>
            <pc:sldMk cId="1379633925" sldId="376"/>
            <ac:grpSpMk id="27" creationId="{FFDFE0CC-EA3B-4F7B-931C-0A2F4B2D79C5}"/>
          </ac:grpSpMkLst>
        </pc:grpChg>
        <pc:grpChg chg="mod">
          <ac:chgData name="仁園 呂" userId="eef67f80-1e14-4c90-a22b-aad4575b3ef9" providerId="ADAL" clId="{9A49C251-DF4E-4AE5-B3D8-6CC2431CFFC3}" dt="2020-05-10T08:53:59.410" v="7564"/>
          <ac:grpSpMkLst>
            <pc:docMk/>
            <pc:sldMk cId="1379633925" sldId="376"/>
            <ac:grpSpMk id="35" creationId="{9310E95A-67F1-4A57-8E25-02169B0295A1}"/>
          </ac:grpSpMkLst>
        </pc:grpChg>
        <pc:picChg chg="add mod">
          <ac:chgData name="仁園 呂" userId="eef67f80-1e14-4c90-a22b-aad4575b3ef9" providerId="ADAL" clId="{9A49C251-DF4E-4AE5-B3D8-6CC2431CFFC3}" dt="2020-05-10T09:06:44.917" v="7574" actId="1076"/>
          <ac:picMkLst>
            <pc:docMk/>
            <pc:sldMk cId="1379633925" sldId="376"/>
            <ac:picMk id="36" creationId="{2E6AF21B-C891-4718-BE1A-D7DF054280A4}"/>
          </ac:picMkLst>
        </pc:picChg>
        <pc:picChg chg="add mod">
          <ac:chgData name="仁園 呂" userId="eef67f80-1e14-4c90-a22b-aad4575b3ef9" providerId="ADAL" clId="{9A49C251-DF4E-4AE5-B3D8-6CC2431CFFC3}" dt="2020-05-10T09:25:29.764" v="7664" actId="1076"/>
          <ac:picMkLst>
            <pc:docMk/>
            <pc:sldMk cId="1379633925" sldId="376"/>
            <ac:picMk id="37" creationId="{CCE29D88-953E-4814-B59D-1BC5D124B71E}"/>
          </ac:picMkLst>
        </pc:picChg>
        <pc:picChg chg="add mod">
          <ac:chgData name="仁園 呂" userId="eef67f80-1e14-4c90-a22b-aad4575b3ef9" providerId="ADAL" clId="{9A49C251-DF4E-4AE5-B3D8-6CC2431CFFC3}" dt="2020-05-10T09:07:26.229" v="7579" actId="1076"/>
          <ac:picMkLst>
            <pc:docMk/>
            <pc:sldMk cId="1379633925" sldId="376"/>
            <ac:picMk id="38" creationId="{B64377C6-96A4-4E1D-AD87-D35C0E0261D4}"/>
          </ac:picMkLst>
        </pc:picChg>
        <pc:picChg chg="add mod">
          <ac:chgData name="仁園 呂" userId="eef67f80-1e14-4c90-a22b-aad4575b3ef9" providerId="ADAL" clId="{9A49C251-DF4E-4AE5-B3D8-6CC2431CFFC3}" dt="2020-05-10T09:08:12.093" v="7586" actId="1076"/>
          <ac:picMkLst>
            <pc:docMk/>
            <pc:sldMk cId="1379633925" sldId="376"/>
            <ac:picMk id="39" creationId="{B28E4D8B-266D-49D4-8052-24568DE187FA}"/>
          </ac:picMkLst>
        </pc:picChg>
        <pc:inkChg chg="add del">
          <ac:chgData name="仁園 呂" userId="eef67f80-1e14-4c90-a22b-aad4575b3ef9" providerId="ADAL" clId="{9A49C251-DF4E-4AE5-B3D8-6CC2431CFFC3}" dt="2020-05-10T08:53:24.312" v="7530"/>
          <ac:inkMkLst>
            <pc:docMk/>
            <pc:sldMk cId="1379633925" sldId="376"/>
            <ac:inkMk id="5" creationId="{51247D8B-E647-43D9-A28B-126FB78664A0}"/>
          </ac:inkMkLst>
        </pc:inkChg>
        <pc:inkChg chg="add mod">
          <ac:chgData name="仁園 呂" userId="eef67f80-1e14-4c90-a22b-aad4575b3ef9" providerId="ADAL" clId="{9A49C251-DF4E-4AE5-B3D8-6CC2431CFFC3}" dt="2020-05-10T08:53:31.016" v="7540"/>
          <ac:inkMkLst>
            <pc:docMk/>
            <pc:sldMk cId="1379633925" sldId="376"/>
            <ac:inkMk id="6" creationId="{03256188-538C-40E0-9D9E-33D8C1FADE56}"/>
          </ac:inkMkLst>
        </pc:inkChg>
        <pc:inkChg chg="add mod">
          <ac:chgData name="仁園 呂" userId="eef67f80-1e14-4c90-a22b-aad4575b3ef9" providerId="ADAL" clId="{9A49C251-DF4E-4AE5-B3D8-6CC2431CFFC3}" dt="2020-05-10T08:53:31.016" v="7540"/>
          <ac:inkMkLst>
            <pc:docMk/>
            <pc:sldMk cId="1379633925" sldId="376"/>
            <ac:inkMk id="7" creationId="{2D15737C-843F-4D4E-9C91-E7F400E777AB}"/>
          </ac:inkMkLst>
        </pc:inkChg>
        <pc:inkChg chg="add mod">
          <ac:chgData name="仁園 呂" userId="eef67f80-1e14-4c90-a22b-aad4575b3ef9" providerId="ADAL" clId="{9A49C251-DF4E-4AE5-B3D8-6CC2431CFFC3}" dt="2020-05-10T08:53:31.016" v="7540"/>
          <ac:inkMkLst>
            <pc:docMk/>
            <pc:sldMk cId="1379633925" sldId="376"/>
            <ac:inkMk id="8" creationId="{E63A8B6A-1071-4D6E-B0CC-0C051BB9B071}"/>
          </ac:inkMkLst>
        </pc:inkChg>
        <pc:inkChg chg="add mod">
          <ac:chgData name="仁園 呂" userId="eef67f80-1e14-4c90-a22b-aad4575b3ef9" providerId="ADAL" clId="{9A49C251-DF4E-4AE5-B3D8-6CC2431CFFC3}" dt="2020-05-10T08:53:31.016" v="7540"/>
          <ac:inkMkLst>
            <pc:docMk/>
            <pc:sldMk cId="1379633925" sldId="376"/>
            <ac:inkMk id="9" creationId="{5D25D6F5-85DB-4C3E-8FE0-6EF1D7B9846C}"/>
          </ac:inkMkLst>
        </pc:inkChg>
        <pc:inkChg chg="add mod">
          <ac:chgData name="仁園 呂" userId="eef67f80-1e14-4c90-a22b-aad4575b3ef9" providerId="ADAL" clId="{9A49C251-DF4E-4AE5-B3D8-6CC2431CFFC3}" dt="2020-05-10T08:53:31.016" v="7540"/>
          <ac:inkMkLst>
            <pc:docMk/>
            <pc:sldMk cId="1379633925" sldId="376"/>
            <ac:inkMk id="10" creationId="{569B7C09-C255-46A8-A25A-4365EA50A145}"/>
          </ac:inkMkLst>
        </pc:inkChg>
        <pc:inkChg chg="add mod">
          <ac:chgData name="仁園 呂" userId="eef67f80-1e14-4c90-a22b-aad4575b3ef9" providerId="ADAL" clId="{9A49C251-DF4E-4AE5-B3D8-6CC2431CFFC3}" dt="2020-05-10T08:53:31.016" v="7540"/>
          <ac:inkMkLst>
            <pc:docMk/>
            <pc:sldMk cId="1379633925" sldId="376"/>
            <ac:inkMk id="11" creationId="{A931F823-93F1-4599-A843-005B48068316}"/>
          </ac:inkMkLst>
        </pc:inkChg>
        <pc:inkChg chg="add mod">
          <ac:chgData name="仁園 呂" userId="eef67f80-1e14-4c90-a22b-aad4575b3ef9" providerId="ADAL" clId="{9A49C251-DF4E-4AE5-B3D8-6CC2431CFFC3}" dt="2020-05-10T08:53:31.016" v="7540"/>
          <ac:inkMkLst>
            <pc:docMk/>
            <pc:sldMk cId="1379633925" sldId="376"/>
            <ac:inkMk id="12" creationId="{3F568956-1556-402E-9DB2-43E57DFBDE71}"/>
          </ac:inkMkLst>
        </pc:inkChg>
        <pc:inkChg chg="add mod">
          <ac:chgData name="仁園 呂" userId="eef67f80-1e14-4c90-a22b-aad4575b3ef9" providerId="ADAL" clId="{9A49C251-DF4E-4AE5-B3D8-6CC2431CFFC3}" dt="2020-05-10T08:53:31.016" v="7540"/>
          <ac:inkMkLst>
            <pc:docMk/>
            <pc:sldMk cId="1379633925" sldId="376"/>
            <ac:inkMk id="13" creationId="{99BAEDD0-01FE-4EB9-921B-2D3D0D47CA55}"/>
          </ac:inkMkLst>
        </pc:inkChg>
        <pc:inkChg chg="add mod">
          <ac:chgData name="仁園 呂" userId="eef67f80-1e14-4c90-a22b-aad4575b3ef9" providerId="ADAL" clId="{9A49C251-DF4E-4AE5-B3D8-6CC2431CFFC3}" dt="2020-05-10T08:53:31.016" v="7540"/>
          <ac:inkMkLst>
            <pc:docMk/>
            <pc:sldMk cId="1379633925" sldId="376"/>
            <ac:inkMk id="14" creationId="{5C204ACB-3C5B-4803-8F2E-E5D320DB3B8F}"/>
          </ac:inkMkLst>
        </pc:inkChg>
        <pc:inkChg chg="add mod">
          <ac:chgData name="仁園 呂" userId="eef67f80-1e14-4c90-a22b-aad4575b3ef9" providerId="ADAL" clId="{9A49C251-DF4E-4AE5-B3D8-6CC2431CFFC3}" dt="2020-05-10T08:53:37.048" v="7546"/>
          <ac:inkMkLst>
            <pc:docMk/>
            <pc:sldMk cId="1379633925" sldId="376"/>
            <ac:inkMk id="16" creationId="{0A5D9A44-8143-4F60-8E36-6C2EFA69BE99}"/>
          </ac:inkMkLst>
        </pc:inkChg>
        <pc:inkChg chg="add mod">
          <ac:chgData name="仁園 呂" userId="eef67f80-1e14-4c90-a22b-aad4575b3ef9" providerId="ADAL" clId="{9A49C251-DF4E-4AE5-B3D8-6CC2431CFFC3}" dt="2020-05-10T08:53:37.048" v="7546"/>
          <ac:inkMkLst>
            <pc:docMk/>
            <pc:sldMk cId="1379633925" sldId="376"/>
            <ac:inkMk id="17" creationId="{93E8C940-6294-4F78-AE1A-C5AB4759C5DD}"/>
          </ac:inkMkLst>
        </pc:inkChg>
        <pc:inkChg chg="add mod">
          <ac:chgData name="仁園 呂" userId="eef67f80-1e14-4c90-a22b-aad4575b3ef9" providerId="ADAL" clId="{9A49C251-DF4E-4AE5-B3D8-6CC2431CFFC3}" dt="2020-05-10T08:53:37.048" v="7546"/>
          <ac:inkMkLst>
            <pc:docMk/>
            <pc:sldMk cId="1379633925" sldId="376"/>
            <ac:inkMk id="18" creationId="{55F3006C-4ACC-47D8-B968-8F7877F445B9}"/>
          </ac:inkMkLst>
        </pc:inkChg>
        <pc:inkChg chg="add mod">
          <ac:chgData name="仁園 呂" userId="eef67f80-1e14-4c90-a22b-aad4575b3ef9" providerId="ADAL" clId="{9A49C251-DF4E-4AE5-B3D8-6CC2431CFFC3}" dt="2020-05-10T08:53:37.048" v="7546"/>
          <ac:inkMkLst>
            <pc:docMk/>
            <pc:sldMk cId="1379633925" sldId="376"/>
            <ac:inkMk id="19" creationId="{98607148-65CA-48C0-93C0-AFB37B0CE711}"/>
          </ac:inkMkLst>
        </pc:inkChg>
        <pc:inkChg chg="add mod">
          <ac:chgData name="仁園 呂" userId="eef67f80-1e14-4c90-a22b-aad4575b3ef9" providerId="ADAL" clId="{9A49C251-DF4E-4AE5-B3D8-6CC2431CFFC3}" dt="2020-05-10T08:53:37.048" v="7546"/>
          <ac:inkMkLst>
            <pc:docMk/>
            <pc:sldMk cId="1379633925" sldId="376"/>
            <ac:inkMk id="20" creationId="{4DDA4152-8C39-4219-92EC-E6AE448B4519}"/>
          </ac:inkMkLst>
        </pc:inkChg>
        <pc:inkChg chg="add">
          <ac:chgData name="仁園 呂" userId="eef67f80-1e14-4c90-a22b-aad4575b3ef9" providerId="ADAL" clId="{9A49C251-DF4E-4AE5-B3D8-6CC2431CFFC3}" dt="2020-05-10T08:53:48.892" v="7547" actId="9405"/>
          <ac:inkMkLst>
            <pc:docMk/>
            <pc:sldMk cId="1379633925" sldId="376"/>
            <ac:inkMk id="22" creationId="{08BCED22-0556-4EAC-B169-851145E87B9B}"/>
          </ac:inkMkLst>
        </pc:inkChg>
        <pc:inkChg chg="add del mod">
          <ac:chgData name="仁園 呂" userId="eef67f80-1e14-4c90-a22b-aad4575b3ef9" providerId="ADAL" clId="{9A49C251-DF4E-4AE5-B3D8-6CC2431CFFC3}" dt="2020-05-10T08:53:53.466" v="7556"/>
          <ac:inkMkLst>
            <pc:docMk/>
            <pc:sldMk cId="1379633925" sldId="376"/>
            <ac:inkMk id="23" creationId="{5C417435-DC90-43D2-B764-F7F0982DEF37}"/>
          </ac:inkMkLst>
        </pc:inkChg>
        <pc:inkChg chg="add del mod">
          <ac:chgData name="仁園 呂" userId="eef67f80-1e14-4c90-a22b-aad4575b3ef9" providerId="ADAL" clId="{9A49C251-DF4E-4AE5-B3D8-6CC2431CFFC3}" dt="2020-05-10T08:53:53.465" v="7553"/>
          <ac:inkMkLst>
            <pc:docMk/>
            <pc:sldMk cId="1379633925" sldId="376"/>
            <ac:inkMk id="24" creationId="{9636B8DE-3AAB-4FE5-AFEA-7D35735C0BC4}"/>
          </ac:inkMkLst>
        </pc:inkChg>
        <pc:inkChg chg="add del mod">
          <ac:chgData name="仁園 呂" userId="eef67f80-1e14-4c90-a22b-aad4575b3ef9" providerId="ADAL" clId="{9A49C251-DF4E-4AE5-B3D8-6CC2431CFFC3}" dt="2020-05-10T08:53:53.465" v="7554"/>
          <ac:inkMkLst>
            <pc:docMk/>
            <pc:sldMk cId="1379633925" sldId="376"/>
            <ac:inkMk id="25" creationId="{42431CC3-FE4D-4E2F-90DC-5D9922D03949}"/>
          </ac:inkMkLst>
        </pc:inkChg>
        <pc:inkChg chg="add del">
          <ac:chgData name="仁園 呂" userId="eef67f80-1e14-4c90-a22b-aad4575b3ef9" providerId="ADAL" clId="{9A49C251-DF4E-4AE5-B3D8-6CC2431CFFC3}" dt="2020-05-10T08:53:53.465" v="7555"/>
          <ac:inkMkLst>
            <pc:docMk/>
            <pc:sldMk cId="1379633925" sldId="376"/>
            <ac:inkMk id="26" creationId="{D5D50941-E152-4F12-858D-74C0E15FD2C6}"/>
          </ac:inkMkLst>
        </pc:inkChg>
        <pc:inkChg chg="add mod">
          <ac:chgData name="仁園 呂" userId="eef67f80-1e14-4c90-a22b-aad4575b3ef9" providerId="ADAL" clId="{9A49C251-DF4E-4AE5-B3D8-6CC2431CFFC3}" dt="2020-05-10T08:53:59.410" v="7564"/>
          <ac:inkMkLst>
            <pc:docMk/>
            <pc:sldMk cId="1379633925" sldId="376"/>
            <ac:inkMk id="28" creationId="{C4E21853-B1CE-4137-B5CC-1F86A0B3783C}"/>
          </ac:inkMkLst>
        </pc:inkChg>
        <pc:inkChg chg="add mod">
          <ac:chgData name="仁園 呂" userId="eef67f80-1e14-4c90-a22b-aad4575b3ef9" providerId="ADAL" clId="{9A49C251-DF4E-4AE5-B3D8-6CC2431CFFC3}" dt="2020-05-10T08:53:59.410" v="7564"/>
          <ac:inkMkLst>
            <pc:docMk/>
            <pc:sldMk cId="1379633925" sldId="376"/>
            <ac:inkMk id="29" creationId="{97B1A75D-B71A-467A-9E45-E45DCE0E0961}"/>
          </ac:inkMkLst>
        </pc:inkChg>
        <pc:inkChg chg="add mod">
          <ac:chgData name="仁園 呂" userId="eef67f80-1e14-4c90-a22b-aad4575b3ef9" providerId="ADAL" clId="{9A49C251-DF4E-4AE5-B3D8-6CC2431CFFC3}" dt="2020-05-10T08:53:59.410" v="7564"/>
          <ac:inkMkLst>
            <pc:docMk/>
            <pc:sldMk cId="1379633925" sldId="376"/>
            <ac:inkMk id="30" creationId="{453C84EE-40AC-47E7-A1D0-38D19CD67B20}"/>
          </ac:inkMkLst>
        </pc:inkChg>
        <pc:inkChg chg="add mod">
          <ac:chgData name="仁園 呂" userId="eef67f80-1e14-4c90-a22b-aad4575b3ef9" providerId="ADAL" clId="{9A49C251-DF4E-4AE5-B3D8-6CC2431CFFC3}" dt="2020-05-10T08:53:59.410" v="7564"/>
          <ac:inkMkLst>
            <pc:docMk/>
            <pc:sldMk cId="1379633925" sldId="376"/>
            <ac:inkMk id="31" creationId="{FAD1B9AB-5B2A-478B-AE82-14257059B1A1}"/>
          </ac:inkMkLst>
        </pc:inkChg>
        <pc:inkChg chg="add mod">
          <ac:chgData name="仁園 呂" userId="eef67f80-1e14-4c90-a22b-aad4575b3ef9" providerId="ADAL" clId="{9A49C251-DF4E-4AE5-B3D8-6CC2431CFFC3}" dt="2020-05-10T08:53:59.410" v="7564"/>
          <ac:inkMkLst>
            <pc:docMk/>
            <pc:sldMk cId="1379633925" sldId="376"/>
            <ac:inkMk id="32" creationId="{DDCC7EAC-2E42-42A4-90FE-B459B5995F58}"/>
          </ac:inkMkLst>
        </pc:inkChg>
        <pc:inkChg chg="add mod">
          <ac:chgData name="仁園 呂" userId="eef67f80-1e14-4c90-a22b-aad4575b3ef9" providerId="ADAL" clId="{9A49C251-DF4E-4AE5-B3D8-6CC2431CFFC3}" dt="2020-05-10T08:53:59.410" v="7564"/>
          <ac:inkMkLst>
            <pc:docMk/>
            <pc:sldMk cId="1379633925" sldId="376"/>
            <ac:inkMk id="33" creationId="{C30A2C5C-7C8C-4DDD-8ACC-34B0E2863C12}"/>
          </ac:inkMkLst>
        </pc:inkChg>
        <pc:inkChg chg="add mod">
          <ac:chgData name="仁園 呂" userId="eef67f80-1e14-4c90-a22b-aad4575b3ef9" providerId="ADAL" clId="{9A49C251-DF4E-4AE5-B3D8-6CC2431CFFC3}" dt="2020-05-10T08:53:59.410" v="7564"/>
          <ac:inkMkLst>
            <pc:docMk/>
            <pc:sldMk cId="1379633925" sldId="376"/>
            <ac:inkMk id="34" creationId="{91017AF5-3E0C-469D-8367-D7A3A0895A52}"/>
          </ac:inkMkLst>
        </pc:inkChg>
      </pc:sldChg>
      <pc:sldChg chg="del modTransition">
        <pc:chgData name="仁園 呂" userId="eef67f80-1e14-4c90-a22b-aad4575b3ef9" providerId="ADAL" clId="{9A49C251-DF4E-4AE5-B3D8-6CC2431CFFC3}" dt="2020-04-23T14:56:16.516" v="191" actId="2696"/>
        <pc:sldMkLst>
          <pc:docMk/>
          <pc:sldMk cId="2287925137" sldId="376"/>
        </pc:sldMkLst>
      </pc:sldChg>
      <pc:sldChg chg="addSp delSp modSp new mod">
        <pc:chgData name="仁園 呂" userId="eef67f80-1e14-4c90-a22b-aad4575b3ef9" providerId="ADAL" clId="{9A49C251-DF4E-4AE5-B3D8-6CC2431CFFC3}" dt="2020-05-10T09:20:34.476" v="7661" actId="14100"/>
        <pc:sldMkLst>
          <pc:docMk/>
          <pc:sldMk cId="2440598212" sldId="377"/>
        </pc:sldMkLst>
        <pc:spChg chg="mod">
          <ac:chgData name="仁園 呂" userId="eef67f80-1e14-4c90-a22b-aad4575b3ef9" providerId="ADAL" clId="{9A49C251-DF4E-4AE5-B3D8-6CC2431CFFC3}" dt="2020-05-10T09:08:45.781" v="7625" actId="14100"/>
          <ac:spMkLst>
            <pc:docMk/>
            <pc:sldMk cId="2440598212" sldId="377"/>
            <ac:spMk id="3" creationId="{DEEB646A-549F-4601-BFCF-3D7FC4563D59}"/>
          </ac:spMkLst>
        </pc:spChg>
        <pc:grpChg chg="mod">
          <ac:chgData name="仁園 呂" userId="eef67f80-1e14-4c90-a22b-aad4575b3ef9" providerId="ADAL" clId="{9A49C251-DF4E-4AE5-B3D8-6CC2431CFFC3}" dt="2020-05-10T09:09:00.875" v="7630"/>
          <ac:grpSpMkLst>
            <pc:docMk/>
            <pc:sldMk cId="2440598212" sldId="377"/>
            <ac:grpSpMk id="9" creationId="{33FD8969-C8B9-4AC8-BAF9-EE4DCD8824A9}"/>
          </ac:grpSpMkLst>
        </pc:grpChg>
        <pc:grpChg chg="del mod">
          <ac:chgData name="仁園 呂" userId="eef67f80-1e14-4c90-a22b-aad4575b3ef9" providerId="ADAL" clId="{9A49C251-DF4E-4AE5-B3D8-6CC2431CFFC3}" dt="2020-05-10T09:09:08.358" v="7642"/>
          <ac:grpSpMkLst>
            <pc:docMk/>
            <pc:sldMk cId="2440598212" sldId="377"/>
            <ac:grpSpMk id="17" creationId="{12FEFAF9-64CE-4C87-A762-147C0D633F4C}"/>
          </ac:grpSpMkLst>
        </pc:grpChg>
        <pc:grpChg chg="mod">
          <ac:chgData name="仁園 呂" userId="eef67f80-1e14-4c90-a22b-aad4575b3ef9" providerId="ADAL" clId="{9A49C251-DF4E-4AE5-B3D8-6CC2431CFFC3}" dt="2020-05-10T09:09:08.358" v="7642"/>
          <ac:grpSpMkLst>
            <pc:docMk/>
            <pc:sldMk cId="2440598212" sldId="377"/>
            <ac:grpSpMk id="21" creationId="{2FD933FE-CD85-4D46-91F9-C5A5AD4FF82F}"/>
          </ac:grpSpMkLst>
        </pc:grpChg>
        <pc:grpChg chg="mod">
          <ac:chgData name="仁園 呂" userId="eef67f80-1e14-4c90-a22b-aad4575b3ef9" providerId="ADAL" clId="{9A49C251-DF4E-4AE5-B3D8-6CC2431CFFC3}" dt="2020-05-10T09:09:12.154" v="7646"/>
          <ac:grpSpMkLst>
            <pc:docMk/>
            <pc:sldMk cId="2440598212" sldId="377"/>
            <ac:grpSpMk id="25" creationId="{B885A7AE-66DC-4F89-94D8-3A52AF49CBA4}"/>
          </ac:grpSpMkLst>
        </pc:grpChg>
        <pc:grpChg chg="mod">
          <ac:chgData name="仁園 呂" userId="eef67f80-1e14-4c90-a22b-aad4575b3ef9" providerId="ADAL" clId="{9A49C251-DF4E-4AE5-B3D8-6CC2431CFFC3}" dt="2020-05-10T09:09:19.271" v="7652"/>
          <ac:grpSpMkLst>
            <pc:docMk/>
            <pc:sldMk cId="2440598212" sldId="377"/>
            <ac:grpSpMk id="31" creationId="{955DAD19-4108-4436-8758-A4F06330C9F9}"/>
          </ac:grpSpMkLst>
        </pc:grpChg>
        <pc:picChg chg="add mod">
          <ac:chgData name="仁園 呂" userId="eef67f80-1e14-4c90-a22b-aad4575b3ef9" providerId="ADAL" clId="{9A49C251-DF4E-4AE5-B3D8-6CC2431CFFC3}" dt="2020-05-10T09:18:09.284" v="7654" actId="1076"/>
          <ac:picMkLst>
            <pc:docMk/>
            <pc:sldMk cId="2440598212" sldId="377"/>
            <ac:picMk id="32" creationId="{67B1E281-5ED7-45BD-A070-C029C8AF7314}"/>
          </ac:picMkLst>
        </pc:picChg>
        <pc:picChg chg="add mod">
          <ac:chgData name="仁園 呂" userId="eef67f80-1e14-4c90-a22b-aad4575b3ef9" providerId="ADAL" clId="{9A49C251-DF4E-4AE5-B3D8-6CC2431CFFC3}" dt="2020-05-10T09:18:46.396" v="7656" actId="1076"/>
          <ac:picMkLst>
            <pc:docMk/>
            <pc:sldMk cId="2440598212" sldId="377"/>
            <ac:picMk id="33" creationId="{03927178-BBEF-4AA6-9680-B33509F8FBE5}"/>
          </ac:picMkLst>
        </pc:picChg>
        <pc:picChg chg="add mod">
          <ac:chgData name="仁園 呂" userId="eef67f80-1e14-4c90-a22b-aad4575b3ef9" providerId="ADAL" clId="{9A49C251-DF4E-4AE5-B3D8-6CC2431CFFC3}" dt="2020-05-10T09:20:34.476" v="7661" actId="14100"/>
          <ac:picMkLst>
            <pc:docMk/>
            <pc:sldMk cId="2440598212" sldId="377"/>
            <ac:picMk id="34" creationId="{B170C74A-37C9-4C00-AF9D-FEE39B4033FC}"/>
          </ac:picMkLst>
        </pc:picChg>
        <pc:inkChg chg="add mod">
          <ac:chgData name="仁園 呂" userId="eef67f80-1e14-4c90-a22b-aad4575b3ef9" providerId="ADAL" clId="{9A49C251-DF4E-4AE5-B3D8-6CC2431CFFC3}" dt="2020-05-10T09:09:00.875" v="7630"/>
          <ac:inkMkLst>
            <pc:docMk/>
            <pc:sldMk cId="2440598212" sldId="377"/>
            <ac:inkMk id="5" creationId="{F628FF95-9D63-4205-B477-856F72DC17BD}"/>
          </ac:inkMkLst>
        </pc:inkChg>
        <pc:inkChg chg="add mod">
          <ac:chgData name="仁園 呂" userId="eef67f80-1e14-4c90-a22b-aad4575b3ef9" providerId="ADAL" clId="{9A49C251-DF4E-4AE5-B3D8-6CC2431CFFC3}" dt="2020-05-10T09:09:00.875" v="7630"/>
          <ac:inkMkLst>
            <pc:docMk/>
            <pc:sldMk cId="2440598212" sldId="377"/>
            <ac:inkMk id="6" creationId="{0E8CAD8A-D661-4A32-B8C9-431F688C7D44}"/>
          </ac:inkMkLst>
        </pc:inkChg>
        <pc:inkChg chg="add mod">
          <ac:chgData name="仁園 呂" userId="eef67f80-1e14-4c90-a22b-aad4575b3ef9" providerId="ADAL" clId="{9A49C251-DF4E-4AE5-B3D8-6CC2431CFFC3}" dt="2020-05-10T09:09:00.875" v="7630"/>
          <ac:inkMkLst>
            <pc:docMk/>
            <pc:sldMk cId="2440598212" sldId="377"/>
            <ac:inkMk id="7" creationId="{87C86D29-4DF7-49F2-8290-6663E1B10A2C}"/>
          </ac:inkMkLst>
        </pc:inkChg>
        <pc:inkChg chg="add mod">
          <ac:chgData name="仁園 呂" userId="eef67f80-1e14-4c90-a22b-aad4575b3ef9" providerId="ADAL" clId="{9A49C251-DF4E-4AE5-B3D8-6CC2431CFFC3}" dt="2020-05-10T09:09:00.875" v="7630"/>
          <ac:inkMkLst>
            <pc:docMk/>
            <pc:sldMk cId="2440598212" sldId="377"/>
            <ac:inkMk id="8" creationId="{045A9230-72E0-43A5-8135-93278C83644E}"/>
          </ac:inkMkLst>
        </pc:inkChg>
        <pc:inkChg chg="add mod">
          <ac:chgData name="仁園 呂" userId="eef67f80-1e14-4c90-a22b-aad4575b3ef9" providerId="ADAL" clId="{9A49C251-DF4E-4AE5-B3D8-6CC2431CFFC3}" dt="2020-05-10T09:09:08.358" v="7642"/>
          <ac:inkMkLst>
            <pc:docMk/>
            <pc:sldMk cId="2440598212" sldId="377"/>
            <ac:inkMk id="10" creationId="{5841508D-FEEE-4F4A-9F17-C25373956069}"/>
          </ac:inkMkLst>
        </pc:inkChg>
        <pc:inkChg chg="add mod">
          <ac:chgData name="仁園 呂" userId="eef67f80-1e14-4c90-a22b-aad4575b3ef9" providerId="ADAL" clId="{9A49C251-DF4E-4AE5-B3D8-6CC2431CFFC3}" dt="2020-05-10T09:09:08.358" v="7642"/>
          <ac:inkMkLst>
            <pc:docMk/>
            <pc:sldMk cId="2440598212" sldId="377"/>
            <ac:inkMk id="11" creationId="{A2E59BBF-F1AF-454F-93A2-B588035A747B}"/>
          </ac:inkMkLst>
        </pc:inkChg>
        <pc:inkChg chg="add mod">
          <ac:chgData name="仁園 呂" userId="eef67f80-1e14-4c90-a22b-aad4575b3ef9" providerId="ADAL" clId="{9A49C251-DF4E-4AE5-B3D8-6CC2431CFFC3}" dt="2020-05-10T09:09:08.358" v="7642"/>
          <ac:inkMkLst>
            <pc:docMk/>
            <pc:sldMk cId="2440598212" sldId="377"/>
            <ac:inkMk id="12" creationId="{DF716B40-3919-46E3-8ADF-A5AB7012B516}"/>
          </ac:inkMkLst>
        </pc:inkChg>
        <pc:inkChg chg="add mod">
          <ac:chgData name="仁園 呂" userId="eef67f80-1e14-4c90-a22b-aad4575b3ef9" providerId="ADAL" clId="{9A49C251-DF4E-4AE5-B3D8-6CC2431CFFC3}" dt="2020-05-10T09:09:08.358" v="7642"/>
          <ac:inkMkLst>
            <pc:docMk/>
            <pc:sldMk cId="2440598212" sldId="377"/>
            <ac:inkMk id="13" creationId="{D548464B-1EC4-4BD4-B016-F954593449F5}"/>
          </ac:inkMkLst>
        </pc:inkChg>
        <pc:inkChg chg="add mod">
          <ac:chgData name="仁園 呂" userId="eef67f80-1e14-4c90-a22b-aad4575b3ef9" providerId="ADAL" clId="{9A49C251-DF4E-4AE5-B3D8-6CC2431CFFC3}" dt="2020-05-10T09:09:08.358" v="7642"/>
          <ac:inkMkLst>
            <pc:docMk/>
            <pc:sldMk cId="2440598212" sldId="377"/>
            <ac:inkMk id="14" creationId="{E480785B-9A4F-42F8-94F4-F248DFB110D8}"/>
          </ac:inkMkLst>
        </pc:inkChg>
        <pc:inkChg chg="add mod">
          <ac:chgData name="仁園 呂" userId="eef67f80-1e14-4c90-a22b-aad4575b3ef9" providerId="ADAL" clId="{9A49C251-DF4E-4AE5-B3D8-6CC2431CFFC3}" dt="2020-05-10T09:09:08.358" v="7642"/>
          <ac:inkMkLst>
            <pc:docMk/>
            <pc:sldMk cId="2440598212" sldId="377"/>
            <ac:inkMk id="15" creationId="{D0B2CADA-B4FC-4A7E-BC8A-F362984A4D90}"/>
          </ac:inkMkLst>
        </pc:inkChg>
        <pc:inkChg chg="add mod">
          <ac:chgData name="仁園 呂" userId="eef67f80-1e14-4c90-a22b-aad4575b3ef9" providerId="ADAL" clId="{9A49C251-DF4E-4AE5-B3D8-6CC2431CFFC3}" dt="2020-05-10T09:09:08.358" v="7642"/>
          <ac:inkMkLst>
            <pc:docMk/>
            <pc:sldMk cId="2440598212" sldId="377"/>
            <ac:inkMk id="16" creationId="{AAD2DF78-D00E-4E2A-BBC1-40CE089B600C}"/>
          </ac:inkMkLst>
        </pc:inkChg>
        <pc:inkChg chg="add mod">
          <ac:chgData name="仁園 呂" userId="eef67f80-1e14-4c90-a22b-aad4575b3ef9" providerId="ADAL" clId="{9A49C251-DF4E-4AE5-B3D8-6CC2431CFFC3}" dt="2020-05-10T09:09:08.358" v="7642"/>
          <ac:inkMkLst>
            <pc:docMk/>
            <pc:sldMk cId="2440598212" sldId="377"/>
            <ac:inkMk id="18" creationId="{9CDA9BDB-A1C8-4124-9CB0-A250BB8461AF}"/>
          </ac:inkMkLst>
        </pc:inkChg>
        <pc:inkChg chg="add mod">
          <ac:chgData name="仁園 呂" userId="eef67f80-1e14-4c90-a22b-aad4575b3ef9" providerId="ADAL" clId="{9A49C251-DF4E-4AE5-B3D8-6CC2431CFFC3}" dt="2020-05-10T09:09:08.358" v="7642"/>
          <ac:inkMkLst>
            <pc:docMk/>
            <pc:sldMk cId="2440598212" sldId="377"/>
            <ac:inkMk id="19" creationId="{4D9C2E35-AF50-49F2-8497-ADFEB971CDB6}"/>
          </ac:inkMkLst>
        </pc:inkChg>
        <pc:inkChg chg="add mod">
          <ac:chgData name="仁園 呂" userId="eef67f80-1e14-4c90-a22b-aad4575b3ef9" providerId="ADAL" clId="{9A49C251-DF4E-4AE5-B3D8-6CC2431CFFC3}" dt="2020-05-10T09:09:08.358" v="7642"/>
          <ac:inkMkLst>
            <pc:docMk/>
            <pc:sldMk cId="2440598212" sldId="377"/>
            <ac:inkMk id="20" creationId="{0C9D737C-59C5-4AFB-A7B2-9A1409DA9D5A}"/>
          </ac:inkMkLst>
        </pc:inkChg>
        <pc:inkChg chg="add mod">
          <ac:chgData name="仁園 呂" userId="eef67f80-1e14-4c90-a22b-aad4575b3ef9" providerId="ADAL" clId="{9A49C251-DF4E-4AE5-B3D8-6CC2431CFFC3}" dt="2020-05-10T09:09:12.154" v="7646"/>
          <ac:inkMkLst>
            <pc:docMk/>
            <pc:sldMk cId="2440598212" sldId="377"/>
            <ac:inkMk id="22" creationId="{5BD7B142-FF85-41AE-8B8B-0F0CF8DC40EC}"/>
          </ac:inkMkLst>
        </pc:inkChg>
        <pc:inkChg chg="add mod">
          <ac:chgData name="仁園 呂" userId="eef67f80-1e14-4c90-a22b-aad4575b3ef9" providerId="ADAL" clId="{9A49C251-DF4E-4AE5-B3D8-6CC2431CFFC3}" dt="2020-05-10T09:09:12.154" v="7646"/>
          <ac:inkMkLst>
            <pc:docMk/>
            <pc:sldMk cId="2440598212" sldId="377"/>
            <ac:inkMk id="23" creationId="{6979712E-447E-4B2E-9A6A-034C0BA0160C}"/>
          </ac:inkMkLst>
        </pc:inkChg>
        <pc:inkChg chg="add mod">
          <ac:chgData name="仁園 呂" userId="eef67f80-1e14-4c90-a22b-aad4575b3ef9" providerId="ADAL" clId="{9A49C251-DF4E-4AE5-B3D8-6CC2431CFFC3}" dt="2020-05-10T09:09:12.154" v="7646"/>
          <ac:inkMkLst>
            <pc:docMk/>
            <pc:sldMk cId="2440598212" sldId="377"/>
            <ac:inkMk id="24" creationId="{018D1910-0712-4627-8096-485F851B0943}"/>
          </ac:inkMkLst>
        </pc:inkChg>
        <pc:inkChg chg="add">
          <ac:chgData name="仁園 呂" userId="eef67f80-1e14-4c90-a22b-aad4575b3ef9" providerId="ADAL" clId="{9A49C251-DF4E-4AE5-B3D8-6CC2431CFFC3}" dt="2020-05-10T09:09:13.467" v="7647" actId="9405"/>
          <ac:inkMkLst>
            <pc:docMk/>
            <pc:sldMk cId="2440598212" sldId="377"/>
            <ac:inkMk id="26" creationId="{59D03E92-4CD4-4003-833A-4AF548CBA67F}"/>
          </ac:inkMkLst>
        </pc:inkChg>
        <pc:inkChg chg="add mod">
          <ac:chgData name="仁園 呂" userId="eef67f80-1e14-4c90-a22b-aad4575b3ef9" providerId="ADAL" clId="{9A49C251-DF4E-4AE5-B3D8-6CC2431CFFC3}" dt="2020-05-10T09:09:19.271" v="7652"/>
          <ac:inkMkLst>
            <pc:docMk/>
            <pc:sldMk cId="2440598212" sldId="377"/>
            <ac:inkMk id="27" creationId="{6FE81560-0378-4AAC-AA24-F2E3B3A9C948}"/>
          </ac:inkMkLst>
        </pc:inkChg>
        <pc:inkChg chg="add mod">
          <ac:chgData name="仁園 呂" userId="eef67f80-1e14-4c90-a22b-aad4575b3ef9" providerId="ADAL" clId="{9A49C251-DF4E-4AE5-B3D8-6CC2431CFFC3}" dt="2020-05-10T09:09:19.271" v="7652"/>
          <ac:inkMkLst>
            <pc:docMk/>
            <pc:sldMk cId="2440598212" sldId="377"/>
            <ac:inkMk id="28" creationId="{37B57EF1-DBA6-4D13-BA83-92DBC02C1E87}"/>
          </ac:inkMkLst>
        </pc:inkChg>
        <pc:inkChg chg="add">
          <ac:chgData name="仁園 呂" userId="eef67f80-1e14-4c90-a22b-aad4575b3ef9" providerId="ADAL" clId="{9A49C251-DF4E-4AE5-B3D8-6CC2431CFFC3}" dt="2020-05-10T09:09:17.896" v="7650" actId="9405"/>
          <ac:inkMkLst>
            <pc:docMk/>
            <pc:sldMk cId="2440598212" sldId="377"/>
            <ac:inkMk id="29" creationId="{C2CD5BEF-7C58-40A5-8390-0B41F9823658}"/>
          </ac:inkMkLst>
        </pc:inkChg>
        <pc:inkChg chg="add">
          <ac:chgData name="仁園 呂" userId="eef67f80-1e14-4c90-a22b-aad4575b3ef9" providerId="ADAL" clId="{9A49C251-DF4E-4AE5-B3D8-6CC2431CFFC3}" dt="2020-05-10T09:09:18.731" v="7651" actId="9405"/>
          <ac:inkMkLst>
            <pc:docMk/>
            <pc:sldMk cId="2440598212" sldId="377"/>
            <ac:inkMk id="30" creationId="{2C7E6189-CE99-4DA2-B53B-8CD0BAEDDC40}"/>
          </ac:inkMkLst>
        </pc:inkChg>
      </pc:sldChg>
      <pc:sldChg chg="modSp del modTransition">
        <pc:chgData name="仁園 呂" userId="eef67f80-1e14-4c90-a22b-aad4575b3ef9" providerId="ADAL" clId="{9A49C251-DF4E-4AE5-B3D8-6CC2431CFFC3}" dt="2020-05-09T09:41:22.888" v="7195" actId="47"/>
        <pc:sldMkLst>
          <pc:docMk/>
          <pc:sldMk cId="4214702388" sldId="377"/>
        </pc:sldMkLst>
        <pc:spChg chg="mod">
          <ac:chgData name="仁園 呂" userId="eef67f80-1e14-4c90-a22b-aad4575b3ef9" providerId="ADAL" clId="{9A49C251-DF4E-4AE5-B3D8-6CC2431CFFC3}" dt="2020-04-23T15:05:02.075" v="420" actId="207"/>
          <ac:spMkLst>
            <pc:docMk/>
            <pc:sldMk cId="4214702388" sldId="377"/>
            <ac:spMk id="3" creationId="{DD3EE911-5182-4646-B262-5CA813871FAB}"/>
          </ac:spMkLst>
        </pc:spChg>
      </pc:sldChg>
      <pc:sldChg chg="del modTransition">
        <pc:chgData name="仁園 呂" userId="eef67f80-1e14-4c90-a22b-aad4575b3ef9" providerId="ADAL" clId="{9A49C251-DF4E-4AE5-B3D8-6CC2431CFFC3}" dt="2020-05-09T09:41:22.888" v="7195" actId="47"/>
        <pc:sldMkLst>
          <pc:docMk/>
          <pc:sldMk cId="37110215" sldId="378"/>
        </pc:sldMkLst>
      </pc:sldChg>
      <pc:sldChg chg="addSp delSp modSp new mod">
        <pc:chgData name="仁園 呂" userId="eef67f80-1e14-4c90-a22b-aad4575b3ef9" providerId="ADAL" clId="{9A49C251-DF4E-4AE5-B3D8-6CC2431CFFC3}" dt="2020-05-10T10:53:30.867" v="7897" actId="1076"/>
        <pc:sldMkLst>
          <pc:docMk/>
          <pc:sldMk cId="2350128565" sldId="378"/>
        </pc:sldMkLst>
        <pc:spChg chg="mod">
          <ac:chgData name="仁園 呂" userId="eef67f80-1e14-4c90-a22b-aad4575b3ef9" providerId="ADAL" clId="{9A49C251-DF4E-4AE5-B3D8-6CC2431CFFC3}" dt="2020-05-10T10:49:41.212" v="7872" actId="20577"/>
          <ac:spMkLst>
            <pc:docMk/>
            <pc:sldMk cId="2350128565" sldId="378"/>
            <ac:spMk id="2" creationId="{0A6C5641-BCF8-4248-A437-D8D802C3687E}"/>
          </ac:spMkLst>
        </pc:spChg>
        <pc:spChg chg="del mod">
          <ac:chgData name="仁園 呂" userId="eef67f80-1e14-4c90-a22b-aad4575b3ef9" providerId="ADAL" clId="{9A49C251-DF4E-4AE5-B3D8-6CC2431CFFC3}" dt="2020-05-10T10:47:18.361" v="7836" actId="478"/>
          <ac:spMkLst>
            <pc:docMk/>
            <pc:sldMk cId="2350128565" sldId="378"/>
            <ac:spMk id="3" creationId="{734DE618-DCDF-403F-9F84-760D796B40A4}"/>
          </ac:spMkLst>
        </pc:spChg>
        <pc:grpChg chg="del mod">
          <ac:chgData name="仁園 呂" userId="eef67f80-1e14-4c90-a22b-aad4575b3ef9" providerId="ADAL" clId="{9A49C251-DF4E-4AE5-B3D8-6CC2431CFFC3}" dt="2020-05-10T10:44:44.951" v="7677"/>
          <ac:grpSpMkLst>
            <pc:docMk/>
            <pc:sldMk cId="2350128565" sldId="378"/>
            <ac:grpSpMk id="10" creationId="{A4661D00-3339-4D8C-A62E-D5E7197F42C3}"/>
          </ac:grpSpMkLst>
        </pc:grpChg>
        <pc:grpChg chg="del mod">
          <ac:chgData name="仁園 呂" userId="eef67f80-1e14-4c90-a22b-aad4575b3ef9" providerId="ADAL" clId="{9A49C251-DF4E-4AE5-B3D8-6CC2431CFFC3}" dt="2020-05-10T10:45:03.923" v="7707"/>
          <ac:grpSpMkLst>
            <pc:docMk/>
            <pc:sldMk cId="2350128565" sldId="378"/>
            <ac:grpSpMk id="29" creationId="{83385E36-02C3-46B3-9908-14BFD02E39E0}"/>
          </ac:grpSpMkLst>
        </pc:grpChg>
        <pc:grpChg chg="mod">
          <ac:chgData name="仁園 呂" userId="eef67f80-1e14-4c90-a22b-aad4575b3ef9" providerId="ADAL" clId="{9A49C251-DF4E-4AE5-B3D8-6CC2431CFFC3}" dt="2020-05-10T10:47:24.398" v="7837" actId="1076"/>
          <ac:grpSpMkLst>
            <pc:docMk/>
            <pc:sldMk cId="2350128565" sldId="378"/>
            <ac:grpSpMk id="30" creationId="{CAA89E01-389A-4784-B304-CC1AD1E57956}"/>
          </ac:grpSpMkLst>
        </pc:grpChg>
        <pc:grpChg chg="mod">
          <ac:chgData name="仁園 呂" userId="eef67f80-1e14-4c90-a22b-aad4575b3ef9" providerId="ADAL" clId="{9A49C251-DF4E-4AE5-B3D8-6CC2431CFFC3}" dt="2020-05-10T10:47:24.398" v="7837" actId="1076"/>
          <ac:grpSpMkLst>
            <pc:docMk/>
            <pc:sldMk cId="2350128565" sldId="378"/>
            <ac:grpSpMk id="35" creationId="{297DC031-00A4-442F-98D8-D63A1A041BE0}"/>
          </ac:grpSpMkLst>
        </pc:grpChg>
        <pc:grpChg chg="del mod">
          <ac:chgData name="仁園 呂" userId="eef67f80-1e14-4c90-a22b-aad4575b3ef9" providerId="ADAL" clId="{9A49C251-DF4E-4AE5-B3D8-6CC2431CFFC3}" dt="2020-05-10T10:45:26.953" v="7728"/>
          <ac:grpSpMkLst>
            <pc:docMk/>
            <pc:sldMk cId="2350128565" sldId="378"/>
            <ac:grpSpMk id="42" creationId="{5D173E00-4591-4AA1-ADDC-9150CF48E34C}"/>
          </ac:grpSpMkLst>
        </pc:grpChg>
        <pc:grpChg chg="mod">
          <ac:chgData name="仁園 呂" userId="eef67f80-1e14-4c90-a22b-aad4575b3ef9" providerId="ADAL" clId="{9A49C251-DF4E-4AE5-B3D8-6CC2431CFFC3}" dt="2020-05-10T10:47:24.398" v="7837" actId="1076"/>
          <ac:grpSpMkLst>
            <pc:docMk/>
            <pc:sldMk cId="2350128565" sldId="378"/>
            <ac:grpSpMk id="56" creationId="{F37227D0-D5EB-48C2-91BC-8644D781F3CD}"/>
          </ac:grpSpMkLst>
        </pc:grpChg>
        <pc:grpChg chg="del mod">
          <ac:chgData name="仁園 呂" userId="eef67f80-1e14-4c90-a22b-aad4575b3ef9" providerId="ADAL" clId="{9A49C251-DF4E-4AE5-B3D8-6CC2431CFFC3}" dt="2020-05-10T10:45:31.519" v="7734"/>
          <ac:grpSpMkLst>
            <pc:docMk/>
            <pc:sldMk cId="2350128565" sldId="378"/>
            <ac:grpSpMk id="59" creationId="{E6D2DD55-1DE6-4FF1-97EF-EDED9E822BC0}"/>
          </ac:grpSpMkLst>
        </pc:grpChg>
        <pc:grpChg chg="del mod">
          <ac:chgData name="仁園 呂" userId="eef67f80-1e14-4c90-a22b-aad4575b3ef9" providerId="ADAL" clId="{9A49C251-DF4E-4AE5-B3D8-6CC2431CFFC3}" dt="2020-05-10T10:45:38.264" v="7740"/>
          <ac:grpSpMkLst>
            <pc:docMk/>
            <pc:sldMk cId="2350128565" sldId="378"/>
            <ac:grpSpMk id="62" creationId="{F329C3CB-3E87-4DC8-9E1B-C0921003EE23}"/>
          </ac:grpSpMkLst>
        </pc:grpChg>
        <pc:grpChg chg="del mod">
          <ac:chgData name="仁園 呂" userId="eef67f80-1e14-4c90-a22b-aad4575b3ef9" providerId="ADAL" clId="{9A49C251-DF4E-4AE5-B3D8-6CC2431CFFC3}" dt="2020-05-10T10:45:59.971" v="7758"/>
          <ac:grpSpMkLst>
            <pc:docMk/>
            <pc:sldMk cId="2350128565" sldId="378"/>
            <ac:grpSpMk id="68" creationId="{202844AB-2827-4FC5-992E-8EBEAA428E7E}"/>
          </ac:grpSpMkLst>
        </pc:grpChg>
        <pc:grpChg chg="del mod">
          <ac:chgData name="仁園 呂" userId="eef67f80-1e14-4c90-a22b-aad4575b3ef9" providerId="ADAL" clId="{9A49C251-DF4E-4AE5-B3D8-6CC2431CFFC3}" dt="2020-05-10T10:45:59.971" v="7758"/>
          <ac:grpSpMkLst>
            <pc:docMk/>
            <pc:sldMk cId="2350128565" sldId="378"/>
            <ac:grpSpMk id="72" creationId="{691E2438-4173-43D7-BE5D-C912DC84D7DB}"/>
          </ac:grpSpMkLst>
        </pc:grpChg>
        <pc:grpChg chg="del mod">
          <ac:chgData name="仁園 呂" userId="eef67f80-1e14-4c90-a22b-aad4575b3ef9" providerId="ADAL" clId="{9A49C251-DF4E-4AE5-B3D8-6CC2431CFFC3}" dt="2020-05-10T10:45:59.971" v="7758"/>
          <ac:grpSpMkLst>
            <pc:docMk/>
            <pc:sldMk cId="2350128565" sldId="378"/>
            <ac:grpSpMk id="75" creationId="{D574AD18-E971-474C-8A9E-7039726A7E2B}"/>
          </ac:grpSpMkLst>
        </pc:grpChg>
        <pc:grpChg chg="del mod">
          <ac:chgData name="仁園 呂" userId="eef67f80-1e14-4c90-a22b-aad4575b3ef9" providerId="ADAL" clId="{9A49C251-DF4E-4AE5-B3D8-6CC2431CFFC3}" dt="2020-05-10T10:46:01.739" v="7760"/>
          <ac:grpSpMkLst>
            <pc:docMk/>
            <pc:sldMk cId="2350128565" sldId="378"/>
            <ac:grpSpMk id="86" creationId="{3ADB5B7E-851F-457F-9028-58217C21CE85}"/>
          </ac:grpSpMkLst>
        </pc:grpChg>
        <pc:grpChg chg="mod">
          <ac:chgData name="仁園 呂" userId="eef67f80-1e14-4c90-a22b-aad4575b3ef9" providerId="ADAL" clId="{9A49C251-DF4E-4AE5-B3D8-6CC2431CFFC3}" dt="2020-05-10T10:47:24.398" v="7837" actId="1076"/>
          <ac:grpSpMkLst>
            <pc:docMk/>
            <pc:sldMk cId="2350128565" sldId="378"/>
            <ac:grpSpMk id="88" creationId="{D4C1AB56-18AF-458B-80E6-501024ED1C0C}"/>
          </ac:grpSpMkLst>
        </pc:grpChg>
        <pc:grpChg chg="del mod">
          <ac:chgData name="仁園 呂" userId="eef67f80-1e14-4c90-a22b-aad4575b3ef9" providerId="ADAL" clId="{9A49C251-DF4E-4AE5-B3D8-6CC2431CFFC3}" dt="2020-05-10T10:46:16.578" v="7781"/>
          <ac:grpSpMkLst>
            <pc:docMk/>
            <pc:sldMk cId="2350128565" sldId="378"/>
            <ac:grpSpMk id="91" creationId="{B70BA4A2-B6B3-4780-AF71-3A24A93B0D9F}"/>
          </ac:grpSpMkLst>
        </pc:grpChg>
        <pc:grpChg chg="del mod">
          <ac:chgData name="仁園 呂" userId="eef67f80-1e14-4c90-a22b-aad4575b3ef9" providerId="ADAL" clId="{9A49C251-DF4E-4AE5-B3D8-6CC2431CFFC3}" dt="2020-05-10T10:46:22.254" v="7790"/>
          <ac:grpSpMkLst>
            <pc:docMk/>
            <pc:sldMk cId="2350128565" sldId="378"/>
            <ac:grpSpMk id="96" creationId="{D142A007-5CDC-4ECC-B3B6-FA35083570CB}"/>
          </ac:grpSpMkLst>
        </pc:grpChg>
        <pc:grpChg chg="mod">
          <ac:chgData name="仁園 呂" userId="eef67f80-1e14-4c90-a22b-aad4575b3ef9" providerId="ADAL" clId="{9A49C251-DF4E-4AE5-B3D8-6CC2431CFFC3}" dt="2020-05-10T10:47:24.398" v="7837" actId="1076"/>
          <ac:grpSpMkLst>
            <pc:docMk/>
            <pc:sldMk cId="2350128565" sldId="378"/>
            <ac:grpSpMk id="105" creationId="{93FE8239-1D94-48CD-AC04-FB1FDB6C92ED}"/>
          </ac:grpSpMkLst>
        </pc:grpChg>
        <pc:grpChg chg="del mod">
          <ac:chgData name="仁園 呂" userId="eef67f80-1e14-4c90-a22b-aad4575b3ef9" providerId="ADAL" clId="{9A49C251-DF4E-4AE5-B3D8-6CC2431CFFC3}" dt="2020-05-10T10:46:29.178" v="7799"/>
          <ac:grpSpMkLst>
            <pc:docMk/>
            <pc:sldMk cId="2350128565" sldId="378"/>
            <ac:grpSpMk id="112" creationId="{0F94AE27-344E-4CF7-8635-A6C033CF2319}"/>
          </ac:grpSpMkLst>
        </pc:grpChg>
        <pc:grpChg chg="del mod">
          <ac:chgData name="仁園 呂" userId="eef67f80-1e14-4c90-a22b-aad4575b3ef9" providerId="ADAL" clId="{9A49C251-DF4E-4AE5-B3D8-6CC2431CFFC3}" dt="2020-05-10T10:46:29.727" v="7801"/>
          <ac:grpSpMkLst>
            <pc:docMk/>
            <pc:sldMk cId="2350128565" sldId="378"/>
            <ac:grpSpMk id="114" creationId="{7D92AB0D-03CC-421A-B231-63A19E87BECF}"/>
          </ac:grpSpMkLst>
        </pc:grpChg>
        <pc:grpChg chg="mod">
          <ac:chgData name="仁園 呂" userId="eef67f80-1e14-4c90-a22b-aad4575b3ef9" providerId="ADAL" clId="{9A49C251-DF4E-4AE5-B3D8-6CC2431CFFC3}" dt="2020-05-10T10:47:24.398" v="7837" actId="1076"/>
          <ac:grpSpMkLst>
            <pc:docMk/>
            <pc:sldMk cId="2350128565" sldId="378"/>
            <ac:grpSpMk id="116" creationId="{9DA34E58-7CEE-48FB-A27D-81445F9A1EBF}"/>
          </ac:grpSpMkLst>
        </pc:grpChg>
        <pc:grpChg chg="del mod">
          <ac:chgData name="仁園 呂" userId="eef67f80-1e14-4c90-a22b-aad4575b3ef9" providerId="ADAL" clId="{9A49C251-DF4E-4AE5-B3D8-6CC2431CFFC3}" dt="2020-05-10T10:46:59.751" v="7831"/>
          <ac:grpSpMkLst>
            <pc:docMk/>
            <pc:sldMk cId="2350128565" sldId="378"/>
            <ac:grpSpMk id="120" creationId="{DCC7A28D-0896-4A42-A7B2-4BB588D94C18}"/>
          </ac:grpSpMkLst>
        </pc:grpChg>
        <pc:grpChg chg="del mod">
          <ac:chgData name="仁園 呂" userId="eef67f80-1e14-4c90-a22b-aad4575b3ef9" providerId="ADAL" clId="{9A49C251-DF4E-4AE5-B3D8-6CC2431CFFC3}" dt="2020-05-10T10:46:59.751" v="7831"/>
          <ac:grpSpMkLst>
            <pc:docMk/>
            <pc:sldMk cId="2350128565" sldId="378"/>
            <ac:grpSpMk id="123" creationId="{736A2708-36F4-4659-8328-02D7EE035448}"/>
          </ac:grpSpMkLst>
        </pc:grpChg>
        <pc:grpChg chg="mod">
          <ac:chgData name="仁園 呂" userId="eef67f80-1e14-4c90-a22b-aad4575b3ef9" providerId="ADAL" clId="{9A49C251-DF4E-4AE5-B3D8-6CC2431CFFC3}" dt="2020-05-10T10:47:24.398" v="7837" actId="1076"/>
          <ac:grpSpMkLst>
            <pc:docMk/>
            <pc:sldMk cId="2350128565" sldId="378"/>
            <ac:grpSpMk id="126" creationId="{76EBDF0D-FC7C-4F76-866F-24BA55917F63}"/>
          </ac:grpSpMkLst>
        </pc:grpChg>
        <pc:grpChg chg="del mod">
          <ac:chgData name="仁園 呂" userId="eef67f80-1e14-4c90-a22b-aad4575b3ef9" providerId="ADAL" clId="{9A49C251-DF4E-4AE5-B3D8-6CC2431CFFC3}" dt="2020-05-10T10:46:59.751" v="7831"/>
          <ac:grpSpMkLst>
            <pc:docMk/>
            <pc:sldMk cId="2350128565" sldId="378"/>
            <ac:grpSpMk id="129" creationId="{444FE4EC-B095-40C5-9DC9-08388ED31480}"/>
          </ac:grpSpMkLst>
        </pc:grpChg>
        <pc:grpChg chg="mod">
          <ac:chgData name="仁園 呂" userId="eef67f80-1e14-4c90-a22b-aad4575b3ef9" providerId="ADAL" clId="{9A49C251-DF4E-4AE5-B3D8-6CC2431CFFC3}" dt="2020-05-10T10:47:24.398" v="7837" actId="1076"/>
          <ac:grpSpMkLst>
            <pc:docMk/>
            <pc:sldMk cId="2350128565" sldId="378"/>
            <ac:grpSpMk id="146" creationId="{CC36BF9E-C655-4C6D-8387-6EBE69E8AAF3}"/>
          </ac:grpSpMkLst>
        </pc:grpChg>
        <pc:grpChg chg="mod">
          <ac:chgData name="仁園 呂" userId="eef67f80-1e14-4c90-a22b-aad4575b3ef9" providerId="ADAL" clId="{9A49C251-DF4E-4AE5-B3D8-6CC2431CFFC3}" dt="2020-05-10T10:47:24.398" v="7837" actId="1076"/>
          <ac:grpSpMkLst>
            <pc:docMk/>
            <pc:sldMk cId="2350128565" sldId="378"/>
            <ac:grpSpMk id="147" creationId="{33322B81-65AF-4FDB-B414-73F4BAEBAE23}"/>
          </ac:grpSpMkLst>
        </pc:grpChg>
        <pc:grpChg chg="mod">
          <ac:chgData name="仁園 呂" userId="eef67f80-1e14-4c90-a22b-aad4575b3ef9" providerId="ADAL" clId="{9A49C251-DF4E-4AE5-B3D8-6CC2431CFFC3}" dt="2020-05-10T10:47:24.398" v="7837" actId="1076"/>
          <ac:grpSpMkLst>
            <pc:docMk/>
            <pc:sldMk cId="2350128565" sldId="378"/>
            <ac:grpSpMk id="151" creationId="{8207185A-391F-4E7E-A322-068E69454355}"/>
          </ac:grpSpMkLst>
        </pc:grpChg>
        <pc:picChg chg="add del mod">
          <ac:chgData name="仁園 呂" userId="eef67f80-1e14-4c90-a22b-aad4575b3ef9" providerId="ADAL" clId="{9A49C251-DF4E-4AE5-B3D8-6CC2431CFFC3}" dt="2020-05-10T10:51:15.361" v="7877" actId="478"/>
          <ac:picMkLst>
            <pc:docMk/>
            <pc:sldMk cId="2350128565" sldId="378"/>
            <ac:picMk id="152" creationId="{C6D6EED1-4431-408A-A9DF-FAEB51B54721}"/>
          </ac:picMkLst>
        </pc:picChg>
        <pc:picChg chg="add mod">
          <ac:chgData name="仁園 呂" userId="eef67f80-1e14-4c90-a22b-aad4575b3ef9" providerId="ADAL" clId="{9A49C251-DF4E-4AE5-B3D8-6CC2431CFFC3}" dt="2020-05-10T10:52:06.396" v="7881" actId="1076"/>
          <ac:picMkLst>
            <pc:docMk/>
            <pc:sldMk cId="2350128565" sldId="378"/>
            <ac:picMk id="153" creationId="{F1F3BC2F-4B08-4D1B-B134-9E4D32661829}"/>
          </ac:picMkLst>
        </pc:picChg>
        <pc:picChg chg="add mod">
          <ac:chgData name="仁園 呂" userId="eef67f80-1e14-4c90-a22b-aad4575b3ef9" providerId="ADAL" clId="{9A49C251-DF4E-4AE5-B3D8-6CC2431CFFC3}" dt="2020-05-10T10:53:23.588" v="7895" actId="14100"/>
          <ac:picMkLst>
            <pc:docMk/>
            <pc:sldMk cId="2350128565" sldId="378"/>
            <ac:picMk id="154" creationId="{C7495231-6CFA-42F7-8BAB-3E796195908B}"/>
          </ac:picMkLst>
        </pc:picChg>
        <pc:picChg chg="add mod">
          <ac:chgData name="仁園 呂" userId="eef67f80-1e14-4c90-a22b-aad4575b3ef9" providerId="ADAL" clId="{9A49C251-DF4E-4AE5-B3D8-6CC2431CFFC3}" dt="2020-05-10T10:53:30.867" v="7897" actId="1076"/>
          <ac:picMkLst>
            <pc:docMk/>
            <pc:sldMk cId="2350128565" sldId="378"/>
            <ac:picMk id="155" creationId="{2DF82D36-D225-479A-B953-76F9D0C388C7}"/>
          </ac:picMkLst>
        </pc:picChg>
        <pc:inkChg chg="add del mod">
          <ac:chgData name="仁園 呂" userId="eef67f80-1e14-4c90-a22b-aad4575b3ef9" providerId="ADAL" clId="{9A49C251-DF4E-4AE5-B3D8-6CC2431CFFC3}" dt="2020-05-10T10:44:44.951" v="7676"/>
          <ac:inkMkLst>
            <pc:docMk/>
            <pc:sldMk cId="2350128565" sldId="378"/>
            <ac:inkMk id="5" creationId="{94E18903-A223-4686-BD95-705EA64BC47D}"/>
          </ac:inkMkLst>
        </pc:inkChg>
        <pc:inkChg chg="add del mod">
          <ac:chgData name="仁園 呂" userId="eef67f80-1e14-4c90-a22b-aad4575b3ef9" providerId="ADAL" clId="{9A49C251-DF4E-4AE5-B3D8-6CC2431CFFC3}" dt="2020-05-10T10:44:44.951" v="7677"/>
          <ac:inkMkLst>
            <pc:docMk/>
            <pc:sldMk cId="2350128565" sldId="378"/>
            <ac:inkMk id="6" creationId="{7094E40D-61CA-4542-913B-EC050A90EF82}"/>
          </ac:inkMkLst>
        </pc:inkChg>
        <pc:inkChg chg="add del mod">
          <ac:chgData name="仁園 呂" userId="eef67f80-1e14-4c90-a22b-aad4575b3ef9" providerId="ADAL" clId="{9A49C251-DF4E-4AE5-B3D8-6CC2431CFFC3}" dt="2020-05-10T10:44:44.951" v="7675"/>
          <ac:inkMkLst>
            <pc:docMk/>
            <pc:sldMk cId="2350128565" sldId="378"/>
            <ac:inkMk id="7" creationId="{683F54B2-E2C6-46F8-9CCA-5DD6B8548606}"/>
          </ac:inkMkLst>
        </pc:inkChg>
        <pc:inkChg chg="add del mod">
          <ac:chgData name="仁園 呂" userId="eef67f80-1e14-4c90-a22b-aad4575b3ef9" providerId="ADAL" clId="{9A49C251-DF4E-4AE5-B3D8-6CC2431CFFC3}" dt="2020-05-10T10:44:44.951" v="7678"/>
          <ac:inkMkLst>
            <pc:docMk/>
            <pc:sldMk cId="2350128565" sldId="378"/>
            <ac:inkMk id="8" creationId="{4AABC67E-1527-4751-A29B-3598C3DC6C39}"/>
          </ac:inkMkLst>
        </pc:inkChg>
        <pc:inkChg chg="add del mod">
          <ac:chgData name="仁園 呂" userId="eef67f80-1e14-4c90-a22b-aad4575b3ef9" providerId="ADAL" clId="{9A49C251-DF4E-4AE5-B3D8-6CC2431CFFC3}" dt="2020-05-10T10:44:44.950" v="7674"/>
          <ac:inkMkLst>
            <pc:docMk/>
            <pc:sldMk cId="2350128565" sldId="378"/>
            <ac:inkMk id="9" creationId="{0D57BEAB-E422-4909-B072-78BE895732AA}"/>
          </ac:inkMkLst>
        </pc:inkChg>
        <pc:inkChg chg="add del">
          <ac:chgData name="仁園 呂" userId="eef67f80-1e14-4c90-a22b-aad4575b3ef9" providerId="ADAL" clId="{9A49C251-DF4E-4AE5-B3D8-6CC2431CFFC3}" dt="2020-05-10T10:44:51.400" v="7686"/>
          <ac:inkMkLst>
            <pc:docMk/>
            <pc:sldMk cId="2350128565" sldId="378"/>
            <ac:inkMk id="11" creationId="{0465E370-54D4-41E2-BC76-87B8C8A9A621}"/>
          </ac:inkMkLst>
        </pc:inkChg>
        <pc:inkChg chg="add del">
          <ac:chgData name="仁園 呂" userId="eef67f80-1e14-4c90-a22b-aad4575b3ef9" providerId="ADAL" clId="{9A49C251-DF4E-4AE5-B3D8-6CC2431CFFC3}" dt="2020-05-10T10:44:51.400" v="7684"/>
          <ac:inkMkLst>
            <pc:docMk/>
            <pc:sldMk cId="2350128565" sldId="378"/>
            <ac:inkMk id="12" creationId="{4F4CD94B-9524-4A0C-AFF9-EB4C66DBF48B}"/>
          </ac:inkMkLst>
        </pc:inkChg>
        <pc:inkChg chg="add del">
          <ac:chgData name="仁園 呂" userId="eef67f80-1e14-4c90-a22b-aad4575b3ef9" providerId="ADAL" clId="{9A49C251-DF4E-4AE5-B3D8-6CC2431CFFC3}" dt="2020-05-10T10:44:51.401" v="7688"/>
          <ac:inkMkLst>
            <pc:docMk/>
            <pc:sldMk cId="2350128565" sldId="378"/>
            <ac:inkMk id="13" creationId="{D8A4250F-1A9B-421D-AAE2-197EFC50D6A7}"/>
          </ac:inkMkLst>
        </pc:inkChg>
        <pc:inkChg chg="add del">
          <ac:chgData name="仁園 呂" userId="eef67f80-1e14-4c90-a22b-aad4575b3ef9" providerId="ADAL" clId="{9A49C251-DF4E-4AE5-B3D8-6CC2431CFFC3}" dt="2020-05-10T10:44:51.400" v="7685"/>
          <ac:inkMkLst>
            <pc:docMk/>
            <pc:sldMk cId="2350128565" sldId="378"/>
            <ac:inkMk id="14" creationId="{5640BCC7-F0C4-48E7-AC66-7076C9303CB0}"/>
          </ac:inkMkLst>
        </pc:inkChg>
        <pc:inkChg chg="add del">
          <ac:chgData name="仁園 呂" userId="eef67f80-1e14-4c90-a22b-aad4575b3ef9" providerId="ADAL" clId="{9A49C251-DF4E-4AE5-B3D8-6CC2431CFFC3}" dt="2020-05-10T10:44:51.401" v="7687"/>
          <ac:inkMkLst>
            <pc:docMk/>
            <pc:sldMk cId="2350128565" sldId="378"/>
            <ac:inkMk id="15" creationId="{628155DE-A8CF-4CF7-8EB9-9A68EC38AD82}"/>
          </ac:inkMkLst>
        </pc:inkChg>
        <pc:inkChg chg="add mod">
          <ac:chgData name="仁園 呂" userId="eef67f80-1e14-4c90-a22b-aad4575b3ef9" providerId="ADAL" clId="{9A49C251-DF4E-4AE5-B3D8-6CC2431CFFC3}" dt="2020-05-10T10:45:00.296" v="7702"/>
          <ac:inkMkLst>
            <pc:docMk/>
            <pc:sldMk cId="2350128565" sldId="378"/>
            <ac:inkMk id="16" creationId="{3D445041-7A85-43BF-A624-312FF1AE746D}"/>
          </ac:inkMkLst>
        </pc:inkChg>
        <pc:inkChg chg="add mod">
          <ac:chgData name="仁園 呂" userId="eef67f80-1e14-4c90-a22b-aad4575b3ef9" providerId="ADAL" clId="{9A49C251-DF4E-4AE5-B3D8-6CC2431CFFC3}" dt="2020-05-10T10:45:00.296" v="7702"/>
          <ac:inkMkLst>
            <pc:docMk/>
            <pc:sldMk cId="2350128565" sldId="378"/>
            <ac:inkMk id="17" creationId="{9D40E475-3095-4582-981A-01949298C9BD}"/>
          </ac:inkMkLst>
        </pc:inkChg>
        <pc:inkChg chg="add mod">
          <ac:chgData name="仁園 呂" userId="eef67f80-1e14-4c90-a22b-aad4575b3ef9" providerId="ADAL" clId="{9A49C251-DF4E-4AE5-B3D8-6CC2431CFFC3}" dt="2020-05-10T10:45:00.296" v="7702"/>
          <ac:inkMkLst>
            <pc:docMk/>
            <pc:sldMk cId="2350128565" sldId="378"/>
            <ac:inkMk id="18" creationId="{8517D66F-A06E-463D-ADCA-08133A9AFE93}"/>
          </ac:inkMkLst>
        </pc:inkChg>
        <pc:inkChg chg="add mod">
          <ac:chgData name="仁園 呂" userId="eef67f80-1e14-4c90-a22b-aad4575b3ef9" providerId="ADAL" clId="{9A49C251-DF4E-4AE5-B3D8-6CC2431CFFC3}" dt="2020-05-10T10:45:00.296" v="7702"/>
          <ac:inkMkLst>
            <pc:docMk/>
            <pc:sldMk cId="2350128565" sldId="378"/>
            <ac:inkMk id="19" creationId="{22C5C4A5-CED2-4A79-8E42-F2225CFE86B3}"/>
          </ac:inkMkLst>
        </pc:inkChg>
        <pc:inkChg chg="add mod">
          <ac:chgData name="仁園 呂" userId="eef67f80-1e14-4c90-a22b-aad4575b3ef9" providerId="ADAL" clId="{9A49C251-DF4E-4AE5-B3D8-6CC2431CFFC3}" dt="2020-05-10T10:45:00.296" v="7702"/>
          <ac:inkMkLst>
            <pc:docMk/>
            <pc:sldMk cId="2350128565" sldId="378"/>
            <ac:inkMk id="20" creationId="{7F57F1C8-FDBB-4F29-AA2B-749CA1B89150}"/>
          </ac:inkMkLst>
        </pc:inkChg>
        <pc:inkChg chg="add mod">
          <ac:chgData name="仁園 呂" userId="eef67f80-1e14-4c90-a22b-aad4575b3ef9" providerId="ADAL" clId="{9A49C251-DF4E-4AE5-B3D8-6CC2431CFFC3}" dt="2020-05-10T10:45:00.296" v="7702"/>
          <ac:inkMkLst>
            <pc:docMk/>
            <pc:sldMk cId="2350128565" sldId="378"/>
            <ac:inkMk id="21" creationId="{C66A2F02-53B4-4FA5-A553-58B418F9D348}"/>
          </ac:inkMkLst>
        </pc:inkChg>
        <pc:inkChg chg="add mod">
          <ac:chgData name="仁園 呂" userId="eef67f80-1e14-4c90-a22b-aad4575b3ef9" providerId="ADAL" clId="{9A49C251-DF4E-4AE5-B3D8-6CC2431CFFC3}" dt="2020-05-10T10:45:00.296" v="7702"/>
          <ac:inkMkLst>
            <pc:docMk/>
            <pc:sldMk cId="2350128565" sldId="378"/>
            <ac:inkMk id="22" creationId="{564CAAA8-FC45-45F8-B046-83F2C7F40AE0}"/>
          </ac:inkMkLst>
        </pc:inkChg>
        <pc:inkChg chg="add mod">
          <ac:chgData name="仁園 呂" userId="eef67f80-1e14-4c90-a22b-aad4575b3ef9" providerId="ADAL" clId="{9A49C251-DF4E-4AE5-B3D8-6CC2431CFFC3}" dt="2020-05-10T10:45:00.296" v="7702"/>
          <ac:inkMkLst>
            <pc:docMk/>
            <pc:sldMk cId="2350128565" sldId="378"/>
            <ac:inkMk id="23" creationId="{D2D0C07F-FF0B-4B7B-97F8-BC107705A93A}"/>
          </ac:inkMkLst>
        </pc:inkChg>
        <pc:inkChg chg="add mod">
          <ac:chgData name="仁園 呂" userId="eef67f80-1e14-4c90-a22b-aad4575b3ef9" providerId="ADAL" clId="{9A49C251-DF4E-4AE5-B3D8-6CC2431CFFC3}" dt="2020-05-10T10:45:00.296" v="7702"/>
          <ac:inkMkLst>
            <pc:docMk/>
            <pc:sldMk cId="2350128565" sldId="378"/>
            <ac:inkMk id="24" creationId="{390E5FC1-3853-44CC-8DFF-6504CA2F23FC}"/>
          </ac:inkMkLst>
        </pc:inkChg>
        <pc:inkChg chg="add mod">
          <ac:chgData name="仁園 呂" userId="eef67f80-1e14-4c90-a22b-aad4575b3ef9" providerId="ADAL" clId="{9A49C251-DF4E-4AE5-B3D8-6CC2431CFFC3}" dt="2020-05-10T10:45:03.923" v="7707"/>
          <ac:inkMkLst>
            <pc:docMk/>
            <pc:sldMk cId="2350128565" sldId="378"/>
            <ac:inkMk id="25" creationId="{8CFB0907-3BEC-4D19-B9A1-F57E18485CCF}"/>
          </ac:inkMkLst>
        </pc:inkChg>
        <pc:inkChg chg="add mod">
          <ac:chgData name="仁園 呂" userId="eef67f80-1e14-4c90-a22b-aad4575b3ef9" providerId="ADAL" clId="{9A49C251-DF4E-4AE5-B3D8-6CC2431CFFC3}" dt="2020-05-10T10:45:03.923" v="7707"/>
          <ac:inkMkLst>
            <pc:docMk/>
            <pc:sldMk cId="2350128565" sldId="378"/>
            <ac:inkMk id="26" creationId="{773215E2-E4C4-450A-A433-444696BFE255}"/>
          </ac:inkMkLst>
        </pc:inkChg>
        <pc:inkChg chg="add mod">
          <ac:chgData name="仁園 呂" userId="eef67f80-1e14-4c90-a22b-aad4575b3ef9" providerId="ADAL" clId="{9A49C251-DF4E-4AE5-B3D8-6CC2431CFFC3}" dt="2020-05-10T10:45:03.923" v="7707"/>
          <ac:inkMkLst>
            <pc:docMk/>
            <pc:sldMk cId="2350128565" sldId="378"/>
            <ac:inkMk id="27" creationId="{D7E4DBC9-C937-425A-BBA0-7A3F159EB95A}"/>
          </ac:inkMkLst>
        </pc:inkChg>
        <pc:inkChg chg="add mod">
          <ac:chgData name="仁園 呂" userId="eef67f80-1e14-4c90-a22b-aad4575b3ef9" providerId="ADAL" clId="{9A49C251-DF4E-4AE5-B3D8-6CC2431CFFC3}" dt="2020-05-10T10:45:03.923" v="7707"/>
          <ac:inkMkLst>
            <pc:docMk/>
            <pc:sldMk cId="2350128565" sldId="378"/>
            <ac:inkMk id="28" creationId="{1239145D-798B-49D2-AE2F-15C833CE23E9}"/>
          </ac:inkMkLst>
        </pc:inkChg>
        <pc:inkChg chg="add mod">
          <ac:chgData name="仁園 呂" userId="eef67f80-1e14-4c90-a22b-aad4575b3ef9" providerId="ADAL" clId="{9A49C251-DF4E-4AE5-B3D8-6CC2431CFFC3}" dt="2020-05-10T10:45:03.923" v="7707"/>
          <ac:inkMkLst>
            <pc:docMk/>
            <pc:sldMk cId="2350128565" sldId="378"/>
            <ac:inkMk id="31" creationId="{6C016FD5-8C12-4CAE-A5E6-2E2A407FF220}"/>
          </ac:inkMkLst>
        </pc:inkChg>
        <pc:inkChg chg="add mod">
          <ac:chgData name="仁園 呂" userId="eef67f80-1e14-4c90-a22b-aad4575b3ef9" providerId="ADAL" clId="{9A49C251-DF4E-4AE5-B3D8-6CC2431CFFC3}" dt="2020-05-10T10:45:03.923" v="7707"/>
          <ac:inkMkLst>
            <pc:docMk/>
            <pc:sldMk cId="2350128565" sldId="378"/>
            <ac:inkMk id="32" creationId="{1F328439-2FC5-4D11-B9A5-891D04B92F22}"/>
          </ac:inkMkLst>
        </pc:inkChg>
        <pc:inkChg chg="add mod">
          <ac:chgData name="仁園 呂" userId="eef67f80-1e14-4c90-a22b-aad4575b3ef9" providerId="ADAL" clId="{9A49C251-DF4E-4AE5-B3D8-6CC2431CFFC3}" dt="2020-05-10T10:45:03.923" v="7707"/>
          <ac:inkMkLst>
            <pc:docMk/>
            <pc:sldMk cId="2350128565" sldId="378"/>
            <ac:inkMk id="33" creationId="{103D8C38-1843-4A3B-AF68-073F2040D29D}"/>
          </ac:inkMkLst>
        </pc:inkChg>
        <pc:inkChg chg="add mod">
          <ac:chgData name="仁園 呂" userId="eef67f80-1e14-4c90-a22b-aad4575b3ef9" providerId="ADAL" clId="{9A49C251-DF4E-4AE5-B3D8-6CC2431CFFC3}" dt="2020-05-10T10:45:03.923" v="7707"/>
          <ac:inkMkLst>
            <pc:docMk/>
            <pc:sldMk cId="2350128565" sldId="378"/>
            <ac:inkMk id="34" creationId="{99AD1B1C-EBD9-4914-A9CF-5A48ED82A903}"/>
          </ac:inkMkLst>
        </pc:inkChg>
        <pc:inkChg chg="add mod">
          <ac:chgData name="仁園 呂" userId="eef67f80-1e14-4c90-a22b-aad4575b3ef9" providerId="ADAL" clId="{9A49C251-DF4E-4AE5-B3D8-6CC2431CFFC3}" dt="2020-05-10T10:45:26.953" v="7728"/>
          <ac:inkMkLst>
            <pc:docMk/>
            <pc:sldMk cId="2350128565" sldId="378"/>
            <ac:inkMk id="36" creationId="{C7359393-06A4-49B0-8FB9-90494B6D4806}"/>
          </ac:inkMkLst>
        </pc:inkChg>
        <pc:inkChg chg="add mod">
          <ac:chgData name="仁園 呂" userId="eef67f80-1e14-4c90-a22b-aad4575b3ef9" providerId="ADAL" clId="{9A49C251-DF4E-4AE5-B3D8-6CC2431CFFC3}" dt="2020-05-10T10:45:26.953" v="7728"/>
          <ac:inkMkLst>
            <pc:docMk/>
            <pc:sldMk cId="2350128565" sldId="378"/>
            <ac:inkMk id="37" creationId="{AF1B0E45-96A5-4F31-9D1F-75E87849A7D9}"/>
          </ac:inkMkLst>
        </pc:inkChg>
        <pc:inkChg chg="add mod">
          <ac:chgData name="仁園 呂" userId="eef67f80-1e14-4c90-a22b-aad4575b3ef9" providerId="ADAL" clId="{9A49C251-DF4E-4AE5-B3D8-6CC2431CFFC3}" dt="2020-05-10T10:45:26.953" v="7728"/>
          <ac:inkMkLst>
            <pc:docMk/>
            <pc:sldMk cId="2350128565" sldId="378"/>
            <ac:inkMk id="38" creationId="{598B91D0-6322-4404-8722-48329A6A1288}"/>
          </ac:inkMkLst>
        </pc:inkChg>
        <pc:inkChg chg="add mod">
          <ac:chgData name="仁園 呂" userId="eef67f80-1e14-4c90-a22b-aad4575b3ef9" providerId="ADAL" clId="{9A49C251-DF4E-4AE5-B3D8-6CC2431CFFC3}" dt="2020-05-10T10:45:26.953" v="7728"/>
          <ac:inkMkLst>
            <pc:docMk/>
            <pc:sldMk cId="2350128565" sldId="378"/>
            <ac:inkMk id="39" creationId="{37E07242-433B-4162-8419-974DD427DB5F}"/>
          </ac:inkMkLst>
        </pc:inkChg>
        <pc:inkChg chg="add mod">
          <ac:chgData name="仁園 呂" userId="eef67f80-1e14-4c90-a22b-aad4575b3ef9" providerId="ADAL" clId="{9A49C251-DF4E-4AE5-B3D8-6CC2431CFFC3}" dt="2020-05-10T10:45:26.953" v="7728"/>
          <ac:inkMkLst>
            <pc:docMk/>
            <pc:sldMk cId="2350128565" sldId="378"/>
            <ac:inkMk id="40" creationId="{91F87005-B12A-4ED8-BF82-1634B1CBAF46}"/>
          </ac:inkMkLst>
        </pc:inkChg>
        <pc:inkChg chg="add mod">
          <ac:chgData name="仁園 呂" userId="eef67f80-1e14-4c90-a22b-aad4575b3ef9" providerId="ADAL" clId="{9A49C251-DF4E-4AE5-B3D8-6CC2431CFFC3}" dt="2020-05-10T10:45:26.953" v="7728"/>
          <ac:inkMkLst>
            <pc:docMk/>
            <pc:sldMk cId="2350128565" sldId="378"/>
            <ac:inkMk id="41" creationId="{5B05E956-682C-41EB-8E85-AF8279B0C341}"/>
          </ac:inkMkLst>
        </pc:inkChg>
        <pc:inkChg chg="add mod">
          <ac:chgData name="仁園 呂" userId="eef67f80-1e14-4c90-a22b-aad4575b3ef9" providerId="ADAL" clId="{9A49C251-DF4E-4AE5-B3D8-6CC2431CFFC3}" dt="2020-05-10T10:45:26.953" v="7728"/>
          <ac:inkMkLst>
            <pc:docMk/>
            <pc:sldMk cId="2350128565" sldId="378"/>
            <ac:inkMk id="43" creationId="{052CA518-B6D0-49CF-A151-51B37B277239}"/>
          </ac:inkMkLst>
        </pc:inkChg>
        <pc:inkChg chg="add mod">
          <ac:chgData name="仁園 呂" userId="eef67f80-1e14-4c90-a22b-aad4575b3ef9" providerId="ADAL" clId="{9A49C251-DF4E-4AE5-B3D8-6CC2431CFFC3}" dt="2020-05-10T10:45:26.953" v="7728"/>
          <ac:inkMkLst>
            <pc:docMk/>
            <pc:sldMk cId="2350128565" sldId="378"/>
            <ac:inkMk id="44" creationId="{905077E1-5DA9-4CB5-8055-846F54A1DBD1}"/>
          </ac:inkMkLst>
        </pc:inkChg>
        <pc:inkChg chg="add mod">
          <ac:chgData name="仁園 呂" userId="eef67f80-1e14-4c90-a22b-aad4575b3ef9" providerId="ADAL" clId="{9A49C251-DF4E-4AE5-B3D8-6CC2431CFFC3}" dt="2020-05-10T10:45:26.953" v="7728"/>
          <ac:inkMkLst>
            <pc:docMk/>
            <pc:sldMk cId="2350128565" sldId="378"/>
            <ac:inkMk id="45" creationId="{37A62A6A-6511-4621-8297-5308809D4748}"/>
          </ac:inkMkLst>
        </pc:inkChg>
        <pc:inkChg chg="add mod">
          <ac:chgData name="仁園 呂" userId="eef67f80-1e14-4c90-a22b-aad4575b3ef9" providerId="ADAL" clId="{9A49C251-DF4E-4AE5-B3D8-6CC2431CFFC3}" dt="2020-05-10T10:45:26.953" v="7728"/>
          <ac:inkMkLst>
            <pc:docMk/>
            <pc:sldMk cId="2350128565" sldId="378"/>
            <ac:inkMk id="46" creationId="{05DDAC9C-F533-4282-BC31-CA0D1A1396E9}"/>
          </ac:inkMkLst>
        </pc:inkChg>
        <pc:inkChg chg="add mod">
          <ac:chgData name="仁園 呂" userId="eef67f80-1e14-4c90-a22b-aad4575b3ef9" providerId="ADAL" clId="{9A49C251-DF4E-4AE5-B3D8-6CC2431CFFC3}" dt="2020-05-10T10:45:26.953" v="7728"/>
          <ac:inkMkLst>
            <pc:docMk/>
            <pc:sldMk cId="2350128565" sldId="378"/>
            <ac:inkMk id="47" creationId="{D28A0B00-D8D1-41DA-BAF5-220EDAD301CB}"/>
          </ac:inkMkLst>
        </pc:inkChg>
        <pc:inkChg chg="add mod">
          <ac:chgData name="仁園 呂" userId="eef67f80-1e14-4c90-a22b-aad4575b3ef9" providerId="ADAL" clId="{9A49C251-DF4E-4AE5-B3D8-6CC2431CFFC3}" dt="2020-05-10T10:45:26.953" v="7728"/>
          <ac:inkMkLst>
            <pc:docMk/>
            <pc:sldMk cId="2350128565" sldId="378"/>
            <ac:inkMk id="48" creationId="{720E4433-AFED-4190-9E35-B4F6192699FB}"/>
          </ac:inkMkLst>
        </pc:inkChg>
        <pc:inkChg chg="add mod">
          <ac:chgData name="仁園 呂" userId="eef67f80-1e14-4c90-a22b-aad4575b3ef9" providerId="ADAL" clId="{9A49C251-DF4E-4AE5-B3D8-6CC2431CFFC3}" dt="2020-05-10T10:45:26.953" v="7728"/>
          <ac:inkMkLst>
            <pc:docMk/>
            <pc:sldMk cId="2350128565" sldId="378"/>
            <ac:inkMk id="49" creationId="{A52198DA-14E1-4C5F-A4EC-DD241783480B}"/>
          </ac:inkMkLst>
        </pc:inkChg>
        <pc:inkChg chg="add mod">
          <ac:chgData name="仁園 呂" userId="eef67f80-1e14-4c90-a22b-aad4575b3ef9" providerId="ADAL" clId="{9A49C251-DF4E-4AE5-B3D8-6CC2431CFFC3}" dt="2020-05-10T10:45:26.953" v="7728"/>
          <ac:inkMkLst>
            <pc:docMk/>
            <pc:sldMk cId="2350128565" sldId="378"/>
            <ac:inkMk id="50" creationId="{04B363F3-5993-4662-9150-56FB42CAFFC9}"/>
          </ac:inkMkLst>
        </pc:inkChg>
        <pc:inkChg chg="add mod">
          <ac:chgData name="仁園 呂" userId="eef67f80-1e14-4c90-a22b-aad4575b3ef9" providerId="ADAL" clId="{9A49C251-DF4E-4AE5-B3D8-6CC2431CFFC3}" dt="2020-05-10T10:45:26.953" v="7728"/>
          <ac:inkMkLst>
            <pc:docMk/>
            <pc:sldMk cId="2350128565" sldId="378"/>
            <ac:inkMk id="51" creationId="{C85375C5-3EBB-45DE-A9C6-06DAA7E1375C}"/>
          </ac:inkMkLst>
        </pc:inkChg>
        <pc:inkChg chg="add mod">
          <ac:chgData name="仁園 呂" userId="eef67f80-1e14-4c90-a22b-aad4575b3ef9" providerId="ADAL" clId="{9A49C251-DF4E-4AE5-B3D8-6CC2431CFFC3}" dt="2020-05-10T10:45:26.953" v="7728"/>
          <ac:inkMkLst>
            <pc:docMk/>
            <pc:sldMk cId="2350128565" sldId="378"/>
            <ac:inkMk id="52" creationId="{578CC529-BC56-4B66-9A17-C40ABBC93B30}"/>
          </ac:inkMkLst>
        </pc:inkChg>
        <pc:inkChg chg="add mod">
          <ac:chgData name="仁園 呂" userId="eef67f80-1e14-4c90-a22b-aad4575b3ef9" providerId="ADAL" clId="{9A49C251-DF4E-4AE5-B3D8-6CC2431CFFC3}" dt="2020-05-10T10:45:26.953" v="7728"/>
          <ac:inkMkLst>
            <pc:docMk/>
            <pc:sldMk cId="2350128565" sldId="378"/>
            <ac:inkMk id="53" creationId="{4BB6AD09-7BD3-4D53-B421-491B57D0DFFA}"/>
          </ac:inkMkLst>
        </pc:inkChg>
        <pc:inkChg chg="add mod">
          <ac:chgData name="仁園 呂" userId="eef67f80-1e14-4c90-a22b-aad4575b3ef9" providerId="ADAL" clId="{9A49C251-DF4E-4AE5-B3D8-6CC2431CFFC3}" dt="2020-05-10T10:45:26.953" v="7728"/>
          <ac:inkMkLst>
            <pc:docMk/>
            <pc:sldMk cId="2350128565" sldId="378"/>
            <ac:inkMk id="54" creationId="{BA38AD46-DB31-4605-A7C2-CA1658686C47}"/>
          </ac:inkMkLst>
        </pc:inkChg>
        <pc:inkChg chg="add mod">
          <ac:chgData name="仁園 呂" userId="eef67f80-1e14-4c90-a22b-aad4575b3ef9" providerId="ADAL" clId="{9A49C251-DF4E-4AE5-B3D8-6CC2431CFFC3}" dt="2020-05-10T10:45:26.953" v="7728"/>
          <ac:inkMkLst>
            <pc:docMk/>
            <pc:sldMk cId="2350128565" sldId="378"/>
            <ac:inkMk id="55" creationId="{239409EA-0F36-4A4E-A6F1-634931062697}"/>
          </ac:inkMkLst>
        </pc:inkChg>
        <pc:inkChg chg="add mod">
          <ac:chgData name="仁園 呂" userId="eef67f80-1e14-4c90-a22b-aad4575b3ef9" providerId="ADAL" clId="{9A49C251-DF4E-4AE5-B3D8-6CC2431CFFC3}" dt="2020-05-10T10:46:05.170" v="7773"/>
          <ac:inkMkLst>
            <pc:docMk/>
            <pc:sldMk cId="2350128565" sldId="378"/>
            <ac:inkMk id="57" creationId="{C4D82106-E34E-44FF-9507-AEA1F506FBB8}"/>
          </ac:inkMkLst>
        </pc:inkChg>
        <pc:inkChg chg="add mod">
          <ac:chgData name="仁園 呂" userId="eef67f80-1e14-4c90-a22b-aad4575b3ef9" providerId="ADAL" clId="{9A49C251-DF4E-4AE5-B3D8-6CC2431CFFC3}" dt="2020-05-10T10:46:05.170" v="7773"/>
          <ac:inkMkLst>
            <pc:docMk/>
            <pc:sldMk cId="2350128565" sldId="378"/>
            <ac:inkMk id="58" creationId="{E6526C91-9352-49B5-86BB-E26CE3D01339}"/>
          </ac:inkMkLst>
        </pc:inkChg>
        <pc:inkChg chg="add mod">
          <ac:chgData name="仁園 呂" userId="eef67f80-1e14-4c90-a22b-aad4575b3ef9" providerId="ADAL" clId="{9A49C251-DF4E-4AE5-B3D8-6CC2431CFFC3}" dt="2020-05-10T10:46:05.170" v="7773"/>
          <ac:inkMkLst>
            <pc:docMk/>
            <pc:sldMk cId="2350128565" sldId="378"/>
            <ac:inkMk id="60" creationId="{AC951389-370E-4D97-A870-C53D2207F375}"/>
          </ac:inkMkLst>
        </pc:inkChg>
        <pc:inkChg chg="add mod">
          <ac:chgData name="仁園 呂" userId="eef67f80-1e14-4c90-a22b-aad4575b3ef9" providerId="ADAL" clId="{9A49C251-DF4E-4AE5-B3D8-6CC2431CFFC3}" dt="2020-05-10T10:46:05.170" v="7773"/>
          <ac:inkMkLst>
            <pc:docMk/>
            <pc:sldMk cId="2350128565" sldId="378"/>
            <ac:inkMk id="61" creationId="{67529199-AD15-430A-9469-D8418ACBEC57}"/>
          </ac:inkMkLst>
        </pc:inkChg>
        <pc:inkChg chg="add mod">
          <ac:chgData name="仁園 呂" userId="eef67f80-1e14-4c90-a22b-aad4575b3ef9" providerId="ADAL" clId="{9A49C251-DF4E-4AE5-B3D8-6CC2431CFFC3}" dt="2020-05-10T10:46:05.170" v="7773"/>
          <ac:inkMkLst>
            <pc:docMk/>
            <pc:sldMk cId="2350128565" sldId="378"/>
            <ac:inkMk id="63" creationId="{57619A88-AAAA-4CE1-A89F-E3BD93984696}"/>
          </ac:inkMkLst>
        </pc:inkChg>
        <pc:inkChg chg="add mod">
          <ac:chgData name="仁園 呂" userId="eef67f80-1e14-4c90-a22b-aad4575b3ef9" providerId="ADAL" clId="{9A49C251-DF4E-4AE5-B3D8-6CC2431CFFC3}" dt="2020-05-10T10:46:05.170" v="7773"/>
          <ac:inkMkLst>
            <pc:docMk/>
            <pc:sldMk cId="2350128565" sldId="378"/>
            <ac:inkMk id="64" creationId="{56203D1F-DF3B-4233-800B-2A542A30D152}"/>
          </ac:inkMkLst>
        </pc:inkChg>
        <pc:inkChg chg="add mod">
          <ac:chgData name="仁園 呂" userId="eef67f80-1e14-4c90-a22b-aad4575b3ef9" providerId="ADAL" clId="{9A49C251-DF4E-4AE5-B3D8-6CC2431CFFC3}" dt="2020-05-10T10:46:05.170" v="7773"/>
          <ac:inkMkLst>
            <pc:docMk/>
            <pc:sldMk cId="2350128565" sldId="378"/>
            <ac:inkMk id="65" creationId="{D40B0A63-EF07-4AB7-82F8-4561729D9256}"/>
          </ac:inkMkLst>
        </pc:inkChg>
        <pc:inkChg chg="add mod">
          <ac:chgData name="仁園 呂" userId="eef67f80-1e14-4c90-a22b-aad4575b3ef9" providerId="ADAL" clId="{9A49C251-DF4E-4AE5-B3D8-6CC2431CFFC3}" dt="2020-05-10T10:46:05.170" v="7773"/>
          <ac:inkMkLst>
            <pc:docMk/>
            <pc:sldMk cId="2350128565" sldId="378"/>
            <ac:inkMk id="66" creationId="{E5568897-2300-4F46-AB68-F185DAA48150}"/>
          </ac:inkMkLst>
        </pc:inkChg>
        <pc:inkChg chg="add mod">
          <ac:chgData name="仁園 呂" userId="eef67f80-1e14-4c90-a22b-aad4575b3ef9" providerId="ADAL" clId="{9A49C251-DF4E-4AE5-B3D8-6CC2431CFFC3}" dt="2020-05-10T10:46:05.170" v="7773"/>
          <ac:inkMkLst>
            <pc:docMk/>
            <pc:sldMk cId="2350128565" sldId="378"/>
            <ac:inkMk id="67" creationId="{6005C675-917F-4F2B-B32C-F78B48743E7D}"/>
          </ac:inkMkLst>
        </pc:inkChg>
        <pc:inkChg chg="add mod">
          <ac:chgData name="仁園 呂" userId="eef67f80-1e14-4c90-a22b-aad4575b3ef9" providerId="ADAL" clId="{9A49C251-DF4E-4AE5-B3D8-6CC2431CFFC3}" dt="2020-05-10T10:46:05.170" v="7773"/>
          <ac:inkMkLst>
            <pc:docMk/>
            <pc:sldMk cId="2350128565" sldId="378"/>
            <ac:inkMk id="69" creationId="{07776944-7C29-4FDE-BD9E-CCEC3DA6BB21}"/>
          </ac:inkMkLst>
        </pc:inkChg>
        <pc:inkChg chg="add mod">
          <ac:chgData name="仁園 呂" userId="eef67f80-1e14-4c90-a22b-aad4575b3ef9" providerId="ADAL" clId="{9A49C251-DF4E-4AE5-B3D8-6CC2431CFFC3}" dt="2020-05-10T10:46:05.170" v="7773"/>
          <ac:inkMkLst>
            <pc:docMk/>
            <pc:sldMk cId="2350128565" sldId="378"/>
            <ac:inkMk id="70" creationId="{DD5835AD-4C3D-465C-868F-5D9C2BA46708}"/>
          </ac:inkMkLst>
        </pc:inkChg>
        <pc:inkChg chg="add mod">
          <ac:chgData name="仁園 呂" userId="eef67f80-1e14-4c90-a22b-aad4575b3ef9" providerId="ADAL" clId="{9A49C251-DF4E-4AE5-B3D8-6CC2431CFFC3}" dt="2020-05-10T10:46:05.170" v="7773"/>
          <ac:inkMkLst>
            <pc:docMk/>
            <pc:sldMk cId="2350128565" sldId="378"/>
            <ac:inkMk id="71" creationId="{868889FB-2913-49C4-8F15-1D47CCDFC54F}"/>
          </ac:inkMkLst>
        </pc:inkChg>
        <pc:inkChg chg="add del mod">
          <ac:chgData name="仁園 呂" userId="eef67f80-1e14-4c90-a22b-aad4575b3ef9" providerId="ADAL" clId="{9A49C251-DF4E-4AE5-B3D8-6CC2431CFFC3}" dt="2020-05-10T10:46:05.170" v="7773"/>
          <ac:inkMkLst>
            <pc:docMk/>
            <pc:sldMk cId="2350128565" sldId="378"/>
            <ac:inkMk id="73" creationId="{26BF7C8B-A217-434C-8FE7-BBBAD670A09E}"/>
          </ac:inkMkLst>
        </pc:inkChg>
        <pc:inkChg chg="add del mod">
          <ac:chgData name="仁園 呂" userId="eef67f80-1e14-4c90-a22b-aad4575b3ef9" providerId="ADAL" clId="{9A49C251-DF4E-4AE5-B3D8-6CC2431CFFC3}" dt="2020-05-10T10:46:05.169" v="7772"/>
          <ac:inkMkLst>
            <pc:docMk/>
            <pc:sldMk cId="2350128565" sldId="378"/>
            <ac:inkMk id="74" creationId="{D1E994F9-080B-408B-B0FB-FA812C9CF0E0}"/>
          </ac:inkMkLst>
        </pc:inkChg>
        <pc:inkChg chg="add del mod">
          <ac:chgData name="仁園 呂" userId="eef67f80-1e14-4c90-a22b-aad4575b3ef9" providerId="ADAL" clId="{9A49C251-DF4E-4AE5-B3D8-6CC2431CFFC3}" dt="2020-05-10T10:46:05.167" v="7767"/>
          <ac:inkMkLst>
            <pc:docMk/>
            <pc:sldMk cId="2350128565" sldId="378"/>
            <ac:inkMk id="76" creationId="{74D6CE2B-146E-4156-9758-DC4BE19848AC}"/>
          </ac:inkMkLst>
        </pc:inkChg>
        <pc:inkChg chg="add del mod">
          <ac:chgData name="仁園 呂" userId="eef67f80-1e14-4c90-a22b-aad4575b3ef9" providerId="ADAL" clId="{9A49C251-DF4E-4AE5-B3D8-6CC2431CFFC3}" dt="2020-05-10T10:46:05.167" v="7768"/>
          <ac:inkMkLst>
            <pc:docMk/>
            <pc:sldMk cId="2350128565" sldId="378"/>
            <ac:inkMk id="77" creationId="{7535061E-A4BF-4F20-B55F-FEAA3FD7B650}"/>
          </ac:inkMkLst>
        </pc:inkChg>
        <pc:inkChg chg="add del mod">
          <ac:chgData name="仁園 呂" userId="eef67f80-1e14-4c90-a22b-aad4575b3ef9" providerId="ADAL" clId="{9A49C251-DF4E-4AE5-B3D8-6CC2431CFFC3}" dt="2020-05-10T10:46:05.168" v="7770"/>
          <ac:inkMkLst>
            <pc:docMk/>
            <pc:sldMk cId="2350128565" sldId="378"/>
            <ac:inkMk id="78" creationId="{207943A3-2731-4122-96A9-0079CB39B695}"/>
          </ac:inkMkLst>
        </pc:inkChg>
        <pc:inkChg chg="add del mod">
          <ac:chgData name="仁園 呂" userId="eef67f80-1e14-4c90-a22b-aad4575b3ef9" providerId="ADAL" clId="{9A49C251-DF4E-4AE5-B3D8-6CC2431CFFC3}" dt="2020-05-10T10:46:05.167" v="7766"/>
          <ac:inkMkLst>
            <pc:docMk/>
            <pc:sldMk cId="2350128565" sldId="378"/>
            <ac:inkMk id="79" creationId="{BB91C4A0-AE62-421B-B6B8-F91EDB193B31}"/>
          </ac:inkMkLst>
        </pc:inkChg>
        <pc:inkChg chg="add del mod">
          <ac:chgData name="仁園 呂" userId="eef67f80-1e14-4c90-a22b-aad4575b3ef9" providerId="ADAL" clId="{9A49C251-DF4E-4AE5-B3D8-6CC2431CFFC3}" dt="2020-05-10T10:46:05.165" v="7762"/>
          <ac:inkMkLst>
            <pc:docMk/>
            <pc:sldMk cId="2350128565" sldId="378"/>
            <ac:inkMk id="80" creationId="{69CEDE03-2C5A-4D62-9A26-3E9349DDFECE}"/>
          </ac:inkMkLst>
        </pc:inkChg>
        <pc:inkChg chg="add del mod">
          <ac:chgData name="仁園 呂" userId="eef67f80-1e14-4c90-a22b-aad4575b3ef9" providerId="ADAL" clId="{9A49C251-DF4E-4AE5-B3D8-6CC2431CFFC3}" dt="2020-05-10T10:46:05.166" v="7763"/>
          <ac:inkMkLst>
            <pc:docMk/>
            <pc:sldMk cId="2350128565" sldId="378"/>
            <ac:inkMk id="81" creationId="{A1BCCFED-6A26-461F-A780-D2D3F29CE58C}"/>
          </ac:inkMkLst>
        </pc:inkChg>
        <pc:inkChg chg="add del mod">
          <ac:chgData name="仁園 呂" userId="eef67f80-1e14-4c90-a22b-aad4575b3ef9" providerId="ADAL" clId="{9A49C251-DF4E-4AE5-B3D8-6CC2431CFFC3}" dt="2020-05-10T10:46:05.169" v="7771"/>
          <ac:inkMkLst>
            <pc:docMk/>
            <pc:sldMk cId="2350128565" sldId="378"/>
            <ac:inkMk id="82" creationId="{6F387E1E-A8BC-4E79-974B-0E3F77D909A3}"/>
          </ac:inkMkLst>
        </pc:inkChg>
        <pc:inkChg chg="add del mod">
          <ac:chgData name="仁園 呂" userId="eef67f80-1e14-4c90-a22b-aad4575b3ef9" providerId="ADAL" clId="{9A49C251-DF4E-4AE5-B3D8-6CC2431CFFC3}" dt="2020-05-10T10:46:05.165" v="7761"/>
          <ac:inkMkLst>
            <pc:docMk/>
            <pc:sldMk cId="2350128565" sldId="378"/>
            <ac:inkMk id="83" creationId="{AFA4B586-8396-4550-9058-FD6A3C154853}"/>
          </ac:inkMkLst>
        </pc:inkChg>
        <pc:inkChg chg="add del mod">
          <ac:chgData name="仁園 呂" userId="eef67f80-1e14-4c90-a22b-aad4575b3ef9" providerId="ADAL" clId="{9A49C251-DF4E-4AE5-B3D8-6CC2431CFFC3}" dt="2020-05-10T10:46:05.166" v="7765"/>
          <ac:inkMkLst>
            <pc:docMk/>
            <pc:sldMk cId="2350128565" sldId="378"/>
            <ac:inkMk id="84" creationId="{32331222-2F1B-470D-9C0C-7A0ED4674789}"/>
          </ac:inkMkLst>
        </pc:inkChg>
        <pc:inkChg chg="add del mod">
          <ac:chgData name="仁園 呂" userId="eef67f80-1e14-4c90-a22b-aad4575b3ef9" providerId="ADAL" clId="{9A49C251-DF4E-4AE5-B3D8-6CC2431CFFC3}" dt="2020-05-10T10:46:05.168" v="7769"/>
          <ac:inkMkLst>
            <pc:docMk/>
            <pc:sldMk cId="2350128565" sldId="378"/>
            <ac:inkMk id="85" creationId="{86E5569B-BC53-4EEB-927C-0F99AAA52ACA}"/>
          </ac:inkMkLst>
        </pc:inkChg>
        <pc:inkChg chg="add del mod">
          <ac:chgData name="仁園 呂" userId="eef67f80-1e14-4c90-a22b-aad4575b3ef9" providerId="ADAL" clId="{9A49C251-DF4E-4AE5-B3D8-6CC2431CFFC3}" dt="2020-05-10T10:46:05.166" v="7764"/>
          <ac:inkMkLst>
            <pc:docMk/>
            <pc:sldMk cId="2350128565" sldId="378"/>
            <ac:inkMk id="87" creationId="{6AFCAE22-D5BF-4C0E-857B-9126E42EA061}"/>
          </ac:inkMkLst>
        </pc:inkChg>
        <pc:inkChg chg="add mod">
          <ac:chgData name="仁園 呂" userId="eef67f80-1e14-4c90-a22b-aad4575b3ef9" providerId="ADAL" clId="{9A49C251-DF4E-4AE5-B3D8-6CC2431CFFC3}" dt="2020-05-10T10:46:22.254" v="7790"/>
          <ac:inkMkLst>
            <pc:docMk/>
            <pc:sldMk cId="2350128565" sldId="378"/>
            <ac:inkMk id="89" creationId="{A9F5E7D1-8020-419A-A246-FB4967B56A3B}"/>
          </ac:inkMkLst>
        </pc:inkChg>
        <pc:inkChg chg="add mod">
          <ac:chgData name="仁園 呂" userId="eef67f80-1e14-4c90-a22b-aad4575b3ef9" providerId="ADAL" clId="{9A49C251-DF4E-4AE5-B3D8-6CC2431CFFC3}" dt="2020-05-10T10:46:22.254" v="7790"/>
          <ac:inkMkLst>
            <pc:docMk/>
            <pc:sldMk cId="2350128565" sldId="378"/>
            <ac:inkMk id="90" creationId="{013EF6FF-A68F-4914-993E-730FD4F74D26}"/>
          </ac:inkMkLst>
        </pc:inkChg>
        <pc:inkChg chg="add mod">
          <ac:chgData name="仁園 呂" userId="eef67f80-1e14-4c90-a22b-aad4575b3ef9" providerId="ADAL" clId="{9A49C251-DF4E-4AE5-B3D8-6CC2431CFFC3}" dt="2020-05-10T10:46:22.254" v="7790"/>
          <ac:inkMkLst>
            <pc:docMk/>
            <pc:sldMk cId="2350128565" sldId="378"/>
            <ac:inkMk id="92" creationId="{7A5DDA7E-ED5D-4E04-B06F-3A998C6C862C}"/>
          </ac:inkMkLst>
        </pc:inkChg>
        <pc:inkChg chg="add mod">
          <ac:chgData name="仁園 呂" userId="eef67f80-1e14-4c90-a22b-aad4575b3ef9" providerId="ADAL" clId="{9A49C251-DF4E-4AE5-B3D8-6CC2431CFFC3}" dt="2020-05-10T10:46:22.254" v="7790"/>
          <ac:inkMkLst>
            <pc:docMk/>
            <pc:sldMk cId="2350128565" sldId="378"/>
            <ac:inkMk id="93" creationId="{87CFDA38-FD22-4A86-AA05-299A6F10C33B}"/>
          </ac:inkMkLst>
        </pc:inkChg>
        <pc:inkChg chg="add mod">
          <ac:chgData name="仁園 呂" userId="eef67f80-1e14-4c90-a22b-aad4575b3ef9" providerId="ADAL" clId="{9A49C251-DF4E-4AE5-B3D8-6CC2431CFFC3}" dt="2020-05-10T10:46:22.254" v="7790"/>
          <ac:inkMkLst>
            <pc:docMk/>
            <pc:sldMk cId="2350128565" sldId="378"/>
            <ac:inkMk id="94" creationId="{9A2E05D9-A7A3-4771-8E08-B1CF10477201}"/>
          </ac:inkMkLst>
        </pc:inkChg>
        <pc:inkChg chg="add mod">
          <ac:chgData name="仁園 呂" userId="eef67f80-1e14-4c90-a22b-aad4575b3ef9" providerId="ADAL" clId="{9A49C251-DF4E-4AE5-B3D8-6CC2431CFFC3}" dt="2020-05-10T10:46:22.254" v="7790"/>
          <ac:inkMkLst>
            <pc:docMk/>
            <pc:sldMk cId="2350128565" sldId="378"/>
            <ac:inkMk id="95" creationId="{08B67D46-EC30-4EB1-BFC6-0B10EC56B974}"/>
          </ac:inkMkLst>
        </pc:inkChg>
        <pc:inkChg chg="add mod">
          <ac:chgData name="仁園 呂" userId="eef67f80-1e14-4c90-a22b-aad4575b3ef9" providerId="ADAL" clId="{9A49C251-DF4E-4AE5-B3D8-6CC2431CFFC3}" dt="2020-05-10T10:46:22.254" v="7790"/>
          <ac:inkMkLst>
            <pc:docMk/>
            <pc:sldMk cId="2350128565" sldId="378"/>
            <ac:inkMk id="97" creationId="{1A999942-DC96-494F-B4E7-7C812DEB49D1}"/>
          </ac:inkMkLst>
        </pc:inkChg>
        <pc:inkChg chg="add mod">
          <ac:chgData name="仁園 呂" userId="eef67f80-1e14-4c90-a22b-aad4575b3ef9" providerId="ADAL" clId="{9A49C251-DF4E-4AE5-B3D8-6CC2431CFFC3}" dt="2020-05-10T10:46:22.254" v="7790"/>
          <ac:inkMkLst>
            <pc:docMk/>
            <pc:sldMk cId="2350128565" sldId="378"/>
            <ac:inkMk id="98" creationId="{9AD08063-A28E-448B-9522-737214B4FB7B}"/>
          </ac:inkMkLst>
        </pc:inkChg>
        <pc:inkChg chg="add mod">
          <ac:chgData name="仁園 呂" userId="eef67f80-1e14-4c90-a22b-aad4575b3ef9" providerId="ADAL" clId="{9A49C251-DF4E-4AE5-B3D8-6CC2431CFFC3}" dt="2020-05-10T10:46:22.254" v="7790"/>
          <ac:inkMkLst>
            <pc:docMk/>
            <pc:sldMk cId="2350128565" sldId="378"/>
            <ac:inkMk id="99" creationId="{6F574223-CB4B-4946-99B8-7BE9AE33DA0F}"/>
          </ac:inkMkLst>
        </pc:inkChg>
        <pc:inkChg chg="add mod">
          <ac:chgData name="仁園 呂" userId="eef67f80-1e14-4c90-a22b-aad4575b3ef9" providerId="ADAL" clId="{9A49C251-DF4E-4AE5-B3D8-6CC2431CFFC3}" dt="2020-05-10T10:46:22.254" v="7790"/>
          <ac:inkMkLst>
            <pc:docMk/>
            <pc:sldMk cId="2350128565" sldId="378"/>
            <ac:inkMk id="100" creationId="{B5301CE8-78E8-4FE6-93A2-DF3824F9C67B}"/>
          </ac:inkMkLst>
        </pc:inkChg>
        <pc:inkChg chg="add mod">
          <ac:chgData name="仁園 呂" userId="eef67f80-1e14-4c90-a22b-aad4575b3ef9" providerId="ADAL" clId="{9A49C251-DF4E-4AE5-B3D8-6CC2431CFFC3}" dt="2020-05-10T10:46:22.254" v="7790"/>
          <ac:inkMkLst>
            <pc:docMk/>
            <pc:sldMk cId="2350128565" sldId="378"/>
            <ac:inkMk id="101" creationId="{84ED51D0-B087-4BC6-96F1-D07FD4694EF8}"/>
          </ac:inkMkLst>
        </pc:inkChg>
        <pc:inkChg chg="add mod">
          <ac:chgData name="仁園 呂" userId="eef67f80-1e14-4c90-a22b-aad4575b3ef9" providerId="ADAL" clId="{9A49C251-DF4E-4AE5-B3D8-6CC2431CFFC3}" dt="2020-05-10T10:46:22.254" v="7790"/>
          <ac:inkMkLst>
            <pc:docMk/>
            <pc:sldMk cId="2350128565" sldId="378"/>
            <ac:inkMk id="102" creationId="{357EE5A5-7840-4DB7-9616-D9101B57471B}"/>
          </ac:inkMkLst>
        </pc:inkChg>
        <pc:inkChg chg="add mod">
          <ac:chgData name="仁園 呂" userId="eef67f80-1e14-4c90-a22b-aad4575b3ef9" providerId="ADAL" clId="{9A49C251-DF4E-4AE5-B3D8-6CC2431CFFC3}" dt="2020-05-10T10:46:22.254" v="7790"/>
          <ac:inkMkLst>
            <pc:docMk/>
            <pc:sldMk cId="2350128565" sldId="378"/>
            <ac:inkMk id="103" creationId="{9F25B46F-9F68-4A5F-925A-17E998A45DA5}"/>
          </ac:inkMkLst>
        </pc:inkChg>
        <pc:inkChg chg="add mod">
          <ac:chgData name="仁園 呂" userId="eef67f80-1e14-4c90-a22b-aad4575b3ef9" providerId="ADAL" clId="{9A49C251-DF4E-4AE5-B3D8-6CC2431CFFC3}" dt="2020-05-10T10:46:22.254" v="7790"/>
          <ac:inkMkLst>
            <pc:docMk/>
            <pc:sldMk cId="2350128565" sldId="378"/>
            <ac:inkMk id="104" creationId="{B667D720-D1A1-41FF-B47F-B264D738750B}"/>
          </ac:inkMkLst>
        </pc:inkChg>
        <pc:inkChg chg="add mod">
          <ac:chgData name="仁園 呂" userId="eef67f80-1e14-4c90-a22b-aad4575b3ef9" providerId="ADAL" clId="{9A49C251-DF4E-4AE5-B3D8-6CC2431CFFC3}" dt="2020-05-10T10:46:29.727" v="7801"/>
          <ac:inkMkLst>
            <pc:docMk/>
            <pc:sldMk cId="2350128565" sldId="378"/>
            <ac:inkMk id="106" creationId="{4C5F1193-CF5A-47AF-8238-64DFE21ACD2F}"/>
          </ac:inkMkLst>
        </pc:inkChg>
        <pc:inkChg chg="add mod">
          <ac:chgData name="仁園 呂" userId="eef67f80-1e14-4c90-a22b-aad4575b3ef9" providerId="ADAL" clId="{9A49C251-DF4E-4AE5-B3D8-6CC2431CFFC3}" dt="2020-05-10T10:46:29.727" v="7801"/>
          <ac:inkMkLst>
            <pc:docMk/>
            <pc:sldMk cId="2350128565" sldId="378"/>
            <ac:inkMk id="107" creationId="{A6FDC8E3-3F07-4C5A-9AD4-FE79E8F5316F}"/>
          </ac:inkMkLst>
        </pc:inkChg>
        <pc:inkChg chg="add mod">
          <ac:chgData name="仁園 呂" userId="eef67f80-1e14-4c90-a22b-aad4575b3ef9" providerId="ADAL" clId="{9A49C251-DF4E-4AE5-B3D8-6CC2431CFFC3}" dt="2020-05-10T10:46:29.727" v="7801"/>
          <ac:inkMkLst>
            <pc:docMk/>
            <pc:sldMk cId="2350128565" sldId="378"/>
            <ac:inkMk id="108" creationId="{BF345E3A-3412-4F2F-B152-5716F716F003}"/>
          </ac:inkMkLst>
        </pc:inkChg>
        <pc:inkChg chg="add mod">
          <ac:chgData name="仁園 呂" userId="eef67f80-1e14-4c90-a22b-aad4575b3ef9" providerId="ADAL" clId="{9A49C251-DF4E-4AE5-B3D8-6CC2431CFFC3}" dt="2020-05-10T10:46:29.727" v="7801"/>
          <ac:inkMkLst>
            <pc:docMk/>
            <pc:sldMk cId="2350128565" sldId="378"/>
            <ac:inkMk id="109" creationId="{7507863A-F4A7-4441-926E-CB11ED9B4139}"/>
          </ac:inkMkLst>
        </pc:inkChg>
        <pc:inkChg chg="add mod">
          <ac:chgData name="仁園 呂" userId="eef67f80-1e14-4c90-a22b-aad4575b3ef9" providerId="ADAL" clId="{9A49C251-DF4E-4AE5-B3D8-6CC2431CFFC3}" dt="2020-05-10T10:46:29.727" v="7801"/>
          <ac:inkMkLst>
            <pc:docMk/>
            <pc:sldMk cId="2350128565" sldId="378"/>
            <ac:inkMk id="110" creationId="{B073032D-C784-4EE2-AD5D-9E9BCC7C0F91}"/>
          </ac:inkMkLst>
        </pc:inkChg>
        <pc:inkChg chg="add mod">
          <ac:chgData name="仁園 呂" userId="eef67f80-1e14-4c90-a22b-aad4575b3ef9" providerId="ADAL" clId="{9A49C251-DF4E-4AE5-B3D8-6CC2431CFFC3}" dt="2020-05-10T10:46:29.727" v="7801"/>
          <ac:inkMkLst>
            <pc:docMk/>
            <pc:sldMk cId="2350128565" sldId="378"/>
            <ac:inkMk id="111" creationId="{564350C2-5122-4D54-B379-1AA7F5FA407E}"/>
          </ac:inkMkLst>
        </pc:inkChg>
        <pc:inkChg chg="add mod">
          <ac:chgData name="仁園 呂" userId="eef67f80-1e14-4c90-a22b-aad4575b3ef9" providerId="ADAL" clId="{9A49C251-DF4E-4AE5-B3D8-6CC2431CFFC3}" dt="2020-05-10T10:46:29.727" v="7801"/>
          <ac:inkMkLst>
            <pc:docMk/>
            <pc:sldMk cId="2350128565" sldId="378"/>
            <ac:inkMk id="113" creationId="{C86E14CC-D5EE-4929-B2AF-9796EC7A7474}"/>
          </ac:inkMkLst>
        </pc:inkChg>
        <pc:inkChg chg="add mod">
          <ac:chgData name="仁園 呂" userId="eef67f80-1e14-4c90-a22b-aad4575b3ef9" providerId="ADAL" clId="{9A49C251-DF4E-4AE5-B3D8-6CC2431CFFC3}" dt="2020-05-10T10:46:29.727" v="7801"/>
          <ac:inkMkLst>
            <pc:docMk/>
            <pc:sldMk cId="2350128565" sldId="378"/>
            <ac:inkMk id="115" creationId="{0792B7F4-6B80-4071-A45F-E5BA9D0EB3AD}"/>
          </ac:inkMkLst>
        </pc:inkChg>
        <pc:inkChg chg="add mod">
          <ac:chgData name="仁園 呂" userId="eef67f80-1e14-4c90-a22b-aad4575b3ef9" providerId="ADAL" clId="{9A49C251-DF4E-4AE5-B3D8-6CC2431CFFC3}" dt="2020-05-10T10:46:59.751" v="7831"/>
          <ac:inkMkLst>
            <pc:docMk/>
            <pc:sldMk cId="2350128565" sldId="378"/>
            <ac:inkMk id="117" creationId="{6C8CAD26-2949-405C-8E40-9B3C8AD5C136}"/>
          </ac:inkMkLst>
        </pc:inkChg>
        <pc:inkChg chg="add mod">
          <ac:chgData name="仁園 呂" userId="eef67f80-1e14-4c90-a22b-aad4575b3ef9" providerId="ADAL" clId="{9A49C251-DF4E-4AE5-B3D8-6CC2431CFFC3}" dt="2020-05-10T10:46:59.751" v="7831"/>
          <ac:inkMkLst>
            <pc:docMk/>
            <pc:sldMk cId="2350128565" sldId="378"/>
            <ac:inkMk id="118" creationId="{3E175662-A30B-4F11-858A-D1660FE2B491}"/>
          </ac:inkMkLst>
        </pc:inkChg>
        <pc:inkChg chg="add mod">
          <ac:chgData name="仁園 呂" userId="eef67f80-1e14-4c90-a22b-aad4575b3ef9" providerId="ADAL" clId="{9A49C251-DF4E-4AE5-B3D8-6CC2431CFFC3}" dt="2020-05-10T10:46:59.751" v="7831"/>
          <ac:inkMkLst>
            <pc:docMk/>
            <pc:sldMk cId="2350128565" sldId="378"/>
            <ac:inkMk id="119" creationId="{41416502-7638-4C4E-ABE5-B64FFA4EB1AD}"/>
          </ac:inkMkLst>
        </pc:inkChg>
        <pc:inkChg chg="add mod">
          <ac:chgData name="仁園 呂" userId="eef67f80-1e14-4c90-a22b-aad4575b3ef9" providerId="ADAL" clId="{9A49C251-DF4E-4AE5-B3D8-6CC2431CFFC3}" dt="2020-05-10T10:46:59.751" v="7831"/>
          <ac:inkMkLst>
            <pc:docMk/>
            <pc:sldMk cId="2350128565" sldId="378"/>
            <ac:inkMk id="121" creationId="{413B8989-A150-41CA-AC4A-02D4CAF90D6B}"/>
          </ac:inkMkLst>
        </pc:inkChg>
        <pc:inkChg chg="add mod">
          <ac:chgData name="仁園 呂" userId="eef67f80-1e14-4c90-a22b-aad4575b3ef9" providerId="ADAL" clId="{9A49C251-DF4E-4AE5-B3D8-6CC2431CFFC3}" dt="2020-05-10T10:46:59.751" v="7831"/>
          <ac:inkMkLst>
            <pc:docMk/>
            <pc:sldMk cId="2350128565" sldId="378"/>
            <ac:inkMk id="122" creationId="{587CD5B7-C3FE-4584-ADE7-D32DE5C147FC}"/>
          </ac:inkMkLst>
        </pc:inkChg>
        <pc:inkChg chg="add mod">
          <ac:chgData name="仁園 呂" userId="eef67f80-1e14-4c90-a22b-aad4575b3ef9" providerId="ADAL" clId="{9A49C251-DF4E-4AE5-B3D8-6CC2431CFFC3}" dt="2020-05-10T10:46:46.442" v="7811"/>
          <ac:inkMkLst>
            <pc:docMk/>
            <pc:sldMk cId="2350128565" sldId="378"/>
            <ac:inkMk id="124" creationId="{01C2C094-B0EB-455D-A963-2EF8C52AD6CE}"/>
          </ac:inkMkLst>
        </pc:inkChg>
        <pc:inkChg chg="add mod">
          <ac:chgData name="仁園 呂" userId="eef67f80-1e14-4c90-a22b-aad4575b3ef9" providerId="ADAL" clId="{9A49C251-DF4E-4AE5-B3D8-6CC2431CFFC3}" dt="2020-05-10T10:46:46.442" v="7811"/>
          <ac:inkMkLst>
            <pc:docMk/>
            <pc:sldMk cId="2350128565" sldId="378"/>
            <ac:inkMk id="125" creationId="{BADBEB3A-6E2E-4DBB-9045-F9E7C28DD257}"/>
          </ac:inkMkLst>
        </pc:inkChg>
        <pc:inkChg chg="add mod">
          <ac:chgData name="仁園 呂" userId="eef67f80-1e14-4c90-a22b-aad4575b3ef9" providerId="ADAL" clId="{9A49C251-DF4E-4AE5-B3D8-6CC2431CFFC3}" dt="2020-05-10T10:46:59.751" v="7831"/>
          <ac:inkMkLst>
            <pc:docMk/>
            <pc:sldMk cId="2350128565" sldId="378"/>
            <ac:inkMk id="127" creationId="{E950F0BB-BA17-42ED-9207-7F50C4058E7A}"/>
          </ac:inkMkLst>
        </pc:inkChg>
        <pc:inkChg chg="add mod">
          <ac:chgData name="仁園 呂" userId="eef67f80-1e14-4c90-a22b-aad4575b3ef9" providerId="ADAL" clId="{9A49C251-DF4E-4AE5-B3D8-6CC2431CFFC3}" dt="2020-05-10T10:46:59.751" v="7831"/>
          <ac:inkMkLst>
            <pc:docMk/>
            <pc:sldMk cId="2350128565" sldId="378"/>
            <ac:inkMk id="128" creationId="{EE667E8A-7B0B-40F1-AAF8-9CE746DF3209}"/>
          </ac:inkMkLst>
        </pc:inkChg>
        <pc:inkChg chg="add mod">
          <ac:chgData name="仁園 呂" userId="eef67f80-1e14-4c90-a22b-aad4575b3ef9" providerId="ADAL" clId="{9A49C251-DF4E-4AE5-B3D8-6CC2431CFFC3}" dt="2020-05-10T10:46:59.751" v="7831"/>
          <ac:inkMkLst>
            <pc:docMk/>
            <pc:sldMk cId="2350128565" sldId="378"/>
            <ac:inkMk id="130" creationId="{CD9A3BA5-CCE6-4E97-8C98-71C93A8AACBE}"/>
          </ac:inkMkLst>
        </pc:inkChg>
        <pc:inkChg chg="add mod">
          <ac:chgData name="仁園 呂" userId="eef67f80-1e14-4c90-a22b-aad4575b3ef9" providerId="ADAL" clId="{9A49C251-DF4E-4AE5-B3D8-6CC2431CFFC3}" dt="2020-05-10T10:46:59.751" v="7831"/>
          <ac:inkMkLst>
            <pc:docMk/>
            <pc:sldMk cId="2350128565" sldId="378"/>
            <ac:inkMk id="131" creationId="{0701ED26-51C6-4788-A018-C9870E731D63}"/>
          </ac:inkMkLst>
        </pc:inkChg>
        <pc:inkChg chg="add mod">
          <ac:chgData name="仁園 呂" userId="eef67f80-1e14-4c90-a22b-aad4575b3ef9" providerId="ADAL" clId="{9A49C251-DF4E-4AE5-B3D8-6CC2431CFFC3}" dt="2020-05-10T10:46:59.751" v="7831"/>
          <ac:inkMkLst>
            <pc:docMk/>
            <pc:sldMk cId="2350128565" sldId="378"/>
            <ac:inkMk id="132" creationId="{981BC289-A948-4B2B-ADE0-5B91AF16F3D2}"/>
          </ac:inkMkLst>
        </pc:inkChg>
        <pc:inkChg chg="add mod">
          <ac:chgData name="仁園 呂" userId="eef67f80-1e14-4c90-a22b-aad4575b3ef9" providerId="ADAL" clId="{9A49C251-DF4E-4AE5-B3D8-6CC2431CFFC3}" dt="2020-05-10T10:46:59.751" v="7831"/>
          <ac:inkMkLst>
            <pc:docMk/>
            <pc:sldMk cId="2350128565" sldId="378"/>
            <ac:inkMk id="133" creationId="{8763DBD8-63DE-4BBF-9AB0-0E121DB3624E}"/>
          </ac:inkMkLst>
        </pc:inkChg>
        <pc:inkChg chg="add mod">
          <ac:chgData name="仁園 呂" userId="eef67f80-1e14-4c90-a22b-aad4575b3ef9" providerId="ADAL" clId="{9A49C251-DF4E-4AE5-B3D8-6CC2431CFFC3}" dt="2020-05-10T10:46:59.751" v="7831"/>
          <ac:inkMkLst>
            <pc:docMk/>
            <pc:sldMk cId="2350128565" sldId="378"/>
            <ac:inkMk id="134" creationId="{0B2B06D9-6B10-4369-8278-5D985981B6B7}"/>
          </ac:inkMkLst>
        </pc:inkChg>
        <pc:inkChg chg="add mod">
          <ac:chgData name="仁園 呂" userId="eef67f80-1e14-4c90-a22b-aad4575b3ef9" providerId="ADAL" clId="{9A49C251-DF4E-4AE5-B3D8-6CC2431CFFC3}" dt="2020-05-10T10:46:59.751" v="7831"/>
          <ac:inkMkLst>
            <pc:docMk/>
            <pc:sldMk cId="2350128565" sldId="378"/>
            <ac:inkMk id="135" creationId="{E496C540-617F-4B03-A47B-946A92F68ADE}"/>
          </ac:inkMkLst>
        </pc:inkChg>
        <pc:inkChg chg="add mod">
          <ac:chgData name="仁園 呂" userId="eef67f80-1e14-4c90-a22b-aad4575b3ef9" providerId="ADAL" clId="{9A49C251-DF4E-4AE5-B3D8-6CC2431CFFC3}" dt="2020-05-10T10:46:59.751" v="7831"/>
          <ac:inkMkLst>
            <pc:docMk/>
            <pc:sldMk cId="2350128565" sldId="378"/>
            <ac:inkMk id="136" creationId="{C0FDEFBC-DCD3-46FC-A8AD-F4A4BBB69C71}"/>
          </ac:inkMkLst>
        </pc:inkChg>
        <pc:inkChg chg="add mod">
          <ac:chgData name="仁園 呂" userId="eef67f80-1e14-4c90-a22b-aad4575b3ef9" providerId="ADAL" clId="{9A49C251-DF4E-4AE5-B3D8-6CC2431CFFC3}" dt="2020-05-10T10:46:59.751" v="7831"/>
          <ac:inkMkLst>
            <pc:docMk/>
            <pc:sldMk cId="2350128565" sldId="378"/>
            <ac:inkMk id="137" creationId="{7415D59B-85F5-4B10-9FF3-EA91346A7BB5}"/>
          </ac:inkMkLst>
        </pc:inkChg>
        <pc:inkChg chg="add mod">
          <ac:chgData name="仁園 呂" userId="eef67f80-1e14-4c90-a22b-aad4575b3ef9" providerId="ADAL" clId="{9A49C251-DF4E-4AE5-B3D8-6CC2431CFFC3}" dt="2020-05-10T10:46:59.751" v="7831"/>
          <ac:inkMkLst>
            <pc:docMk/>
            <pc:sldMk cId="2350128565" sldId="378"/>
            <ac:inkMk id="138" creationId="{FAB5BABC-E665-4D91-9B3E-6C590A5A1652}"/>
          </ac:inkMkLst>
        </pc:inkChg>
        <pc:inkChg chg="add mod">
          <ac:chgData name="仁園 呂" userId="eef67f80-1e14-4c90-a22b-aad4575b3ef9" providerId="ADAL" clId="{9A49C251-DF4E-4AE5-B3D8-6CC2431CFFC3}" dt="2020-05-10T10:46:59.751" v="7831"/>
          <ac:inkMkLst>
            <pc:docMk/>
            <pc:sldMk cId="2350128565" sldId="378"/>
            <ac:inkMk id="139" creationId="{1CA6343B-E441-4340-9817-E0C44F5B2420}"/>
          </ac:inkMkLst>
        </pc:inkChg>
        <pc:inkChg chg="add mod">
          <ac:chgData name="仁園 呂" userId="eef67f80-1e14-4c90-a22b-aad4575b3ef9" providerId="ADAL" clId="{9A49C251-DF4E-4AE5-B3D8-6CC2431CFFC3}" dt="2020-05-10T10:46:59.751" v="7831"/>
          <ac:inkMkLst>
            <pc:docMk/>
            <pc:sldMk cId="2350128565" sldId="378"/>
            <ac:inkMk id="140" creationId="{7C4E6AE0-D800-4E63-8519-506BD2056B6B}"/>
          </ac:inkMkLst>
        </pc:inkChg>
        <pc:inkChg chg="add mod">
          <ac:chgData name="仁園 呂" userId="eef67f80-1e14-4c90-a22b-aad4575b3ef9" providerId="ADAL" clId="{9A49C251-DF4E-4AE5-B3D8-6CC2431CFFC3}" dt="2020-05-10T10:46:59.751" v="7831"/>
          <ac:inkMkLst>
            <pc:docMk/>
            <pc:sldMk cId="2350128565" sldId="378"/>
            <ac:inkMk id="141" creationId="{7B171F17-BA47-4D59-A77C-32F3D3D1E7B7}"/>
          </ac:inkMkLst>
        </pc:inkChg>
        <pc:inkChg chg="add mod">
          <ac:chgData name="仁園 呂" userId="eef67f80-1e14-4c90-a22b-aad4575b3ef9" providerId="ADAL" clId="{9A49C251-DF4E-4AE5-B3D8-6CC2431CFFC3}" dt="2020-05-10T10:46:59.751" v="7831"/>
          <ac:inkMkLst>
            <pc:docMk/>
            <pc:sldMk cId="2350128565" sldId="378"/>
            <ac:inkMk id="142" creationId="{C81C22FA-8806-47EA-9BF5-C678CC3F65AC}"/>
          </ac:inkMkLst>
        </pc:inkChg>
        <pc:inkChg chg="add mod">
          <ac:chgData name="仁園 呂" userId="eef67f80-1e14-4c90-a22b-aad4575b3ef9" providerId="ADAL" clId="{9A49C251-DF4E-4AE5-B3D8-6CC2431CFFC3}" dt="2020-05-10T10:46:59.751" v="7831"/>
          <ac:inkMkLst>
            <pc:docMk/>
            <pc:sldMk cId="2350128565" sldId="378"/>
            <ac:inkMk id="143" creationId="{25E4F234-3AE0-43EE-A176-AD5BD9FB9F6D}"/>
          </ac:inkMkLst>
        </pc:inkChg>
        <pc:inkChg chg="add mod">
          <ac:chgData name="仁園 呂" userId="eef67f80-1e14-4c90-a22b-aad4575b3ef9" providerId="ADAL" clId="{9A49C251-DF4E-4AE5-B3D8-6CC2431CFFC3}" dt="2020-05-10T10:46:59.751" v="7831"/>
          <ac:inkMkLst>
            <pc:docMk/>
            <pc:sldMk cId="2350128565" sldId="378"/>
            <ac:inkMk id="144" creationId="{DB59E87B-D712-4E2D-BE11-3547CEF36CF3}"/>
          </ac:inkMkLst>
        </pc:inkChg>
        <pc:inkChg chg="add mod">
          <ac:chgData name="仁園 呂" userId="eef67f80-1e14-4c90-a22b-aad4575b3ef9" providerId="ADAL" clId="{9A49C251-DF4E-4AE5-B3D8-6CC2431CFFC3}" dt="2020-05-10T10:46:59.751" v="7831"/>
          <ac:inkMkLst>
            <pc:docMk/>
            <pc:sldMk cId="2350128565" sldId="378"/>
            <ac:inkMk id="145" creationId="{8A66D506-0ED8-4F9F-92EA-0D5DD86A6101}"/>
          </ac:inkMkLst>
        </pc:inkChg>
        <pc:inkChg chg="add mod">
          <ac:chgData name="仁園 呂" userId="eef67f80-1e14-4c90-a22b-aad4575b3ef9" providerId="ADAL" clId="{9A49C251-DF4E-4AE5-B3D8-6CC2431CFFC3}" dt="2020-05-10T10:47:01.222" v="7835"/>
          <ac:inkMkLst>
            <pc:docMk/>
            <pc:sldMk cId="2350128565" sldId="378"/>
            <ac:inkMk id="148" creationId="{339A7F11-FECA-49FB-9E47-54342BCBDEBF}"/>
          </ac:inkMkLst>
        </pc:inkChg>
        <pc:inkChg chg="add mod">
          <ac:chgData name="仁園 呂" userId="eef67f80-1e14-4c90-a22b-aad4575b3ef9" providerId="ADAL" clId="{9A49C251-DF4E-4AE5-B3D8-6CC2431CFFC3}" dt="2020-05-10T10:47:01.222" v="7835"/>
          <ac:inkMkLst>
            <pc:docMk/>
            <pc:sldMk cId="2350128565" sldId="378"/>
            <ac:inkMk id="149" creationId="{FED4B20E-A248-4104-88F3-8D63B3069E96}"/>
          </ac:inkMkLst>
        </pc:inkChg>
        <pc:inkChg chg="add mod">
          <ac:chgData name="仁園 呂" userId="eef67f80-1e14-4c90-a22b-aad4575b3ef9" providerId="ADAL" clId="{9A49C251-DF4E-4AE5-B3D8-6CC2431CFFC3}" dt="2020-05-10T10:47:01.222" v="7835"/>
          <ac:inkMkLst>
            <pc:docMk/>
            <pc:sldMk cId="2350128565" sldId="378"/>
            <ac:inkMk id="150" creationId="{C1DC3293-CF2C-4077-A731-AEA800781715}"/>
          </ac:inkMkLst>
        </pc:inkChg>
      </pc:sldChg>
      <pc:sldChg chg="del modTransition">
        <pc:chgData name="仁園 呂" userId="eef67f80-1e14-4c90-a22b-aad4575b3ef9" providerId="ADAL" clId="{9A49C251-DF4E-4AE5-B3D8-6CC2431CFFC3}" dt="2020-05-09T09:41:22.888" v="7195" actId="47"/>
        <pc:sldMkLst>
          <pc:docMk/>
          <pc:sldMk cId="2242028466" sldId="379"/>
        </pc:sldMkLst>
      </pc:sldChg>
      <pc:sldChg chg="addSp delSp modSp new mod">
        <pc:chgData name="仁園 呂" userId="eef67f80-1e14-4c90-a22b-aad4575b3ef9" providerId="ADAL" clId="{9A49C251-DF4E-4AE5-B3D8-6CC2431CFFC3}" dt="2020-05-10T11:37:57.512" v="8303" actId="1076"/>
        <pc:sldMkLst>
          <pc:docMk/>
          <pc:sldMk cId="3832258396" sldId="379"/>
        </pc:sldMkLst>
        <pc:spChg chg="mod">
          <ac:chgData name="仁園 呂" userId="eef67f80-1e14-4c90-a22b-aad4575b3ef9" providerId="ADAL" clId="{9A49C251-DF4E-4AE5-B3D8-6CC2431CFFC3}" dt="2020-05-10T11:37:32.205" v="8300" actId="21"/>
          <ac:spMkLst>
            <pc:docMk/>
            <pc:sldMk cId="3832258396" sldId="379"/>
            <ac:spMk id="2" creationId="{F2D991C1-40A9-42D4-886F-ADDFA1057220}"/>
          </ac:spMkLst>
        </pc:spChg>
        <pc:spChg chg="mod">
          <ac:chgData name="仁園 呂" userId="eef67f80-1e14-4c90-a22b-aad4575b3ef9" providerId="ADAL" clId="{9A49C251-DF4E-4AE5-B3D8-6CC2431CFFC3}" dt="2020-05-10T11:37:57.512" v="8303" actId="1076"/>
          <ac:spMkLst>
            <pc:docMk/>
            <pc:sldMk cId="3832258396" sldId="379"/>
            <ac:spMk id="3" creationId="{23CB450E-F72F-4836-AED1-66A8C9FFAF94}"/>
          </ac:spMkLst>
        </pc:spChg>
        <pc:grpChg chg="del mod">
          <ac:chgData name="仁園 呂" userId="eef67f80-1e14-4c90-a22b-aad4575b3ef9" providerId="ADAL" clId="{9A49C251-DF4E-4AE5-B3D8-6CC2431CFFC3}" dt="2020-05-10T11:26:57.669" v="7925"/>
          <ac:grpSpMkLst>
            <pc:docMk/>
            <pc:sldMk cId="3832258396" sldId="379"/>
            <ac:grpSpMk id="11" creationId="{16003D7A-795C-4944-AF6F-B39DC4078BD6}"/>
          </ac:grpSpMkLst>
        </pc:grpChg>
        <pc:grpChg chg="del mod">
          <ac:chgData name="仁園 呂" userId="eef67f80-1e14-4c90-a22b-aad4575b3ef9" providerId="ADAL" clId="{9A49C251-DF4E-4AE5-B3D8-6CC2431CFFC3}" dt="2020-05-10T11:26:57.669" v="7927"/>
          <ac:grpSpMkLst>
            <pc:docMk/>
            <pc:sldMk cId="3832258396" sldId="379"/>
            <ac:grpSpMk id="16" creationId="{C233E304-9C84-4E3D-A0C6-D1F2948BBF0A}"/>
          </ac:grpSpMkLst>
        </pc:grpChg>
        <pc:grpChg chg="del mod">
          <ac:chgData name="仁園 呂" userId="eef67f80-1e14-4c90-a22b-aad4575b3ef9" providerId="ADAL" clId="{9A49C251-DF4E-4AE5-B3D8-6CC2431CFFC3}" dt="2020-05-10T11:26:45.117" v="7920"/>
          <ac:grpSpMkLst>
            <pc:docMk/>
            <pc:sldMk cId="3832258396" sldId="379"/>
            <ac:grpSpMk id="20" creationId="{1D20284A-4159-4F8D-96BE-A206B0F24ACF}"/>
          </ac:grpSpMkLst>
        </pc:grpChg>
        <pc:grpChg chg="del mod">
          <ac:chgData name="仁園 呂" userId="eef67f80-1e14-4c90-a22b-aad4575b3ef9" providerId="ADAL" clId="{9A49C251-DF4E-4AE5-B3D8-6CC2431CFFC3}" dt="2020-05-10T11:26:57.671" v="7935"/>
          <ac:grpSpMkLst>
            <pc:docMk/>
            <pc:sldMk cId="3832258396" sldId="379"/>
            <ac:grpSpMk id="25" creationId="{9FB6D1AE-E3B7-4DB0-B12F-CF92A0E9B5EF}"/>
          </ac:grpSpMkLst>
        </pc:grpChg>
        <pc:grpChg chg="mod">
          <ac:chgData name="仁園 呂" userId="eef67f80-1e14-4c90-a22b-aad4575b3ef9" providerId="ADAL" clId="{9A49C251-DF4E-4AE5-B3D8-6CC2431CFFC3}" dt="2020-05-10T11:27:33.185" v="7948"/>
          <ac:grpSpMkLst>
            <pc:docMk/>
            <pc:sldMk cId="3832258396" sldId="379"/>
            <ac:grpSpMk id="34" creationId="{A53162EF-4DD8-4F7D-8848-75B4E84680AE}"/>
          </ac:grpSpMkLst>
        </pc:grpChg>
        <pc:grpChg chg="mod">
          <ac:chgData name="仁園 呂" userId="eef67f80-1e14-4c90-a22b-aad4575b3ef9" providerId="ADAL" clId="{9A49C251-DF4E-4AE5-B3D8-6CC2431CFFC3}" dt="2020-05-10T11:27:37.887" v="7955"/>
          <ac:grpSpMkLst>
            <pc:docMk/>
            <pc:sldMk cId="3832258396" sldId="379"/>
            <ac:grpSpMk id="40" creationId="{31F5623C-2097-4C60-AD01-C98756E77EBF}"/>
          </ac:grpSpMkLst>
        </pc:grpChg>
        <pc:grpChg chg="del mod">
          <ac:chgData name="仁園 呂" userId="eef67f80-1e14-4c90-a22b-aad4575b3ef9" providerId="ADAL" clId="{9A49C251-DF4E-4AE5-B3D8-6CC2431CFFC3}" dt="2020-05-10T11:27:49.038" v="7965"/>
          <ac:grpSpMkLst>
            <pc:docMk/>
            <pc:sldMk cId="3832258396" sldId="379"/>
            <ac:grpSpMk id="47" creationId="{C51EA4AA-BDB2-4B1A-8B40-3401717A8F0E}"/>
          </ac:grpSpMkLst>
        </pc:grpChg>
        <pc:grpChg chg="mod">
          <ac:chgData name="仁園 呂" userId="eef67f80-1e14-4c90-a22b-aad4575b3ef9" providerId="ADAL" clId="{9A49C251-DF4E-4AE5-B3D8-6CC2431CFFC3}" dt="2020-05-10T11:27:49.038" v="7965"/>
          <ac:grpSpMkLst>
            <pc:docMk/>
            <pc:sldMk cId="3832258396" sldId="379"/>
            <ac:grpSpMk id="50" creationId="{25ACE107-3AB0-4E7B-BA47-3616F7FAE7AF}"/>
          </ac:grpSpMkLst>
        </pc:grpChg>
        <pc:grpChg chg="mod">
          <ac:chgData name="仁園 呂" userId="eef67f80-1e14-4c90-a22b-aad4575b3ef9" providerId="ADAL" clId="{9A49C251-DF4E-4AE5-B3D8-6CC2431CFFC3}" dt="2020-05-10T11:27:58.978" v="7972"/>
          <ac:grpSpMkLst>
            <pc:docMk/>
            <pc:sldMk cId="3832258396" sldId="379"/>
            <ac:grpSpMk id="57" creationId="{B475816C-53C5-4AC5-BF83-DAB138883DD1}"/>
          </ac:grpSpMkLst>
        </pc:grpChg>
        <pc:grpChg chg="mod">
          <ac:chgData name="仁園 呂" userId="eef67f80-1e14-4c90-a22b-aad4575b3ef9" providerId="ADAL" clId="{9A49C251-DF4E-4AE5-B3D8-6CC2431CFFC3}" dt="2020-05-10T11:28:06.204" v="7985"/>
          <ac:grpSpMkLst>
            <pc:docMk/>
            <pc:sldMk cId="3832258396" sldId="379"/>
            <ac:grpSpMk id="70" creationId="{BC6556D3-3255-4CE2-BD2D-4A0669CE692C}"/>
          </ac:grpSpMkLst>
        </pc:grpChg>
        <pc:grpChg chg="mod">
          <ac:chgData name="仁園 呂" userId="eef67f80-1e14-4c90-a22b-aad4575b3ef9" providerId="ADAL" clId="{9A49C251-DF4E-4AE5-B3D8-6CC2431CFFC3}" dt="2020-05-10T11:28:11.244" v="7988"/>
          <ac:grpSpMkLst>
            <pc:docMk/>
            <pc:sldMk cId="3832258396" sldId="379"/>
            <ac:grpSpMk id="73" creationId="{8069F600-99AF-409E-BD90-C412876FA0BD}"/>
          </ac:grpSpMkLst>
        </pc:grpChg>
        <pc:grpChg chg="del mod">
          <ac:chgData name="仁園 呂" userId="eef67f80-1e14-4c90-a22b-aad4575b3ef9" providerId="ADAL" clId="{9A49C251-DF4E-4AE5-B3D8-6CC2431CFFC3}" dt="2020-05-10T11:28:21.968" v="8008"/>
          <ac:grpSpMkLst>
            <pc:docMk/>
            <pc:sldMk cId="3832258396" sldId="379"/>
            <ac:grpSpMk id="83" creationId="{CD66B98E-9ECF-4518-8EC3-8E45674EB964}"/>
          </ac:grpSpMkLst>
        </pc:grpChg>
        <pc:grpChg chg="del mod">
          <ac:chgData name="仁園 呂" userId="eef67f80-1e14-4c90-a22b-aad4575b3ef9" providerId="ADAL" clId="{9A49C251-DF4E-4AE5-B3D8-6CC2431CFFC3}" dt="2020-05-10T11:28:31.577" v="8022"/>
          <ac:grpSpMkLst>
            <pc:docMk/>
            <pc:sldMk cId="3832258396" sldId="379"/>
            <ac:grpSpMk id="89" creationId="{FAD15E1B-1C27-4460-8857-5907ED671409}"/>
          </ac:grpSpMkLst>
        </pc:grpChg>
        <pc:grpChg chg="mod">
          <ac:chgData name="仁園 呂" userId="eef67f80-1e14-4c90-a22b-aad4575b3ef9" providerId="ADAL" clId="{9A49C251-DF4E-4AE5-B3D8-6CC2431CFFC3}" dt="2020-05-10T11:28:31.577" v="8022"/>
          <ac:grpSpMkLst>
            <pc:docMk/>
            <pc:sldMk cId="3832258396" sldId="379"/>
            <ac:grpSpMk id="98" creationId="{5529211B-622D-4AE0-A4C5-E0F078E5A25D}"/>
          </ac:grpSpMkLst>
        </pc:grpChg>
        <pc:grpChg chg="del mod">
          <ac:chgData name="仁園 呂" userId="eef67f80-1e14-4c90-a22b-aad4575b3ef9" providerId="ADAL" clId="{9A49C251-DF4E-4AE5-B3D8-6CC2431CFFC3}" dt="2020-05-10T11:28:50.071" v="8028"/>
          <ac:grpSpMkLst>
            <pc:docMk/>
            <pc:sldMk cId="3832258396" sldId="379"/>
            <ac:grpSpMk id="102" creationId="{12CB113A-C969-4064-B22D-7CF3DBFB9E5C}"/>
          </ac:grpSpMkLst>
        </pc:grpChg>
        <pc:grpChg chg="del mod">
          <ac:chgData name="仁園 呂" userId="eef67f80-1e14-4c90-a22b-aad4575b3ef9" providerId="ADAL" clId="{9A49C251-DF4E-4AE5-B3D8-6CC2431CFFC3}" dt="2020-05-10T11:28:51.195" v="8031"/>
          <ac:grpSpMkLst>
            <pc:docMk/>
            <pc:sldMk cId="3832258396" sldId="379"/>
            <ac:grpSpMk id="104" creationId="{EA68E94E-7207-4179-B277-2A4675402EF1}"/>
          </ac:grpSpMkLst>
        </pc:grpChg>
        <pc:grpChg chg="del mod">
          <ac:chgData name="仁園 呂" userId="eef67f80-1e14-4c90-a22b-aad4575b3ef9" providerId="ADAL" clId="{9A49C251-DF4E-4AE5-B3D8-6CC2431CFFC3}" dt="2020-05-10T11:29:51.767" v="8070"/>
          <ac:grpSpMkLst>
            <pc:docMk/>
            <pc:sldMk cId="3832258396" sldId="379"/>
            <ac:grpSpMk id="112" creationId="{FA9E224B-DAD2-4D37-A340-917418349FD5}"/>
          </ac:grpSpMkLst>
        </pc:grpChg>
        <pc:grpChg chg="mod">
          <ac:chgData name="仁園 呂" userId="eef67f80-1e14-4c90-a22b-aad4575b3ef9" providerId="ADAL" clId="{9A49C251-DF4E-4AE5-B3D8-6CC2431CFFC3}" dt="2020-05-10T11:29:03.616" v="8042"/>
          <ac:grpSpMkLst>
            <pc:docMk/>
            <pc:sldMk cId="3832258396" sldId="379"/>
            <ac:grpSpMk id="115" creationId="{2BE949DD-A288-4A42-B41D-E2A5AD64B2AA}"/>
          </ac:grpSpMkLst>
        </pc:grpChg>
        <pc:grpChg chg="del mod">
          <ac:chgData name="仁園 呂" userId="eef67f80-1e14-4c90-a22b-aad4575b3ef9" providerId="ADAL" clId="{9A49C251-DF4E-4AE5-B3D8-6CC2431CFFC3}" dt="2020-05-10T11:29:11.894" v="8055"/>
          <ac:grpSpMkLst>
            <pc:docMk/>
            <pc:sldMk cId="3832258396" sldId="379"/>
            <ac:grpSpMk id="128" creationId="{94A30B52-7166-4E98-8ADD-8B7CC411FBB3}"/>
          </ac:grpSpMkLst>
        </pc:grpChg>
        <pc:grpChg chg="del mod">
          <ac:chgData name="仁園 呂" userId="eef67f80-1e14-4c90-a22b-aad4575b3ef9" providerId="ADAL" clId="{9A49C251-DF4E-4AE5-B3D8-6CC2431CFFC3}" dt="2020-05-10T11:29:15.144" v="8059"/>
          <ac:grpSpMkLst>
            <pc:docMk/>
            <pc:sldMk cId="3832258396" sldId="379"/>
            <ac:grpSpMk id="129" creationId="{FDA88A26-F5E7-4AD2-8167-86C8593218F9}"/>
          </ac:grpSpMkLst>
        </pc:grpChg>
        <pc:grpChg chg="mod">
          <ac:chgData name="仁園 呂" userId="eef67f80-1e14-4c90-a22b-aad4575b3ef9" providerId="ADAL" clId="{9A49C251-DF4E-4AE5-B3D8-6CC2431CFFC3}" dt="2020-05-10T11:29:15.144" v="8059"/>
          <ac:grpSpMkLst>
            <pc:docMk/>
            <pc:sldMk cId="3832258396" sldId="379"/>
            <ac:grpSpMk id="133" creationId="{D2B829D2-ACAF-4D02-AD82-48979CD8CD1B}"/>
          </ac:grpSpMkLst>
        </pc:grpChg>
        <pc:grpChg chg="del mod">
          <ac:chgData name="仁園 呂" userId="eef67f80-1e14-4c90-a22b-aad4575b3ef9" providerId="ADAL" clId="{9A49C251-DF4E-4AE5-B3D8-6CC2431CFFC3}" dt="2020-05-10T11:29:44.266" v="8068"/>
          <ac:grpSpMkLst>
            <pc:docMk/>
            <pc:sldMk cId="3832258396" sldId="379"/>
            <ac:grpSpMk id="136" creationId="{C1B6E808-69C8-421A-AADE-36C95889C7B3}"/>
          </ac:grpSpMkLst>
        </pc:grpChg>
        <pc:grpChg chg="del mod">
          <ac:chgData name="仁園 呂" userId="eef67f80-1e14-4c90-a22b-aad4575b3ef9" providerId="ADAL" clId="{9A49C251-DF4E-4AE5-B3D8-6CC2431CFFC3}" dt="2020-05-10T11:29:44.266" v="8068"/>
          <ac:grpSpMkLst>
            <pc:docMk/>
            <pc:sldMk cId="3832258396" sldId="379"/>
            <ac:grpSpMk id="139" creationId="{C2332E7A-9A2C-45BC-A9FD-2D2DE10DBCFF}"/>
          </ac:grpSpMkLst>
        </pc:grpChg>
        <pc:grpChg chg="mod">
          <ac:chgData name="仁園 呂" userId="eef67f80-1e14-4c90-a22b-aad4575b3ef9" providerId="ADAL" clId="{9A49C251-DF4E-4AE5-B3D8-6CC2431CFFC3}" dt="2020-05-10T11:29:44.266" v="8068"/>
          <ac:grpSpMkLst>
            <pc:docMk/>
            <pc:sldMk cId="3832258396" sldId="379"/>
            <ac:grpSpMk id="142" creationId="{B5E81E32-E76F-45B4-B782-7583180A5CE8}"/>
          </ac:grpSpMkLst>
        </pc:grpChg>
        <pc:grpChg chg="mod">
          <ac:chgData name="仁園 呂" userId="eef67f80-1e14-4c90-a22b-aad4575b3ef9" providerId="ADAL" clId="{9A49C251-DF4E-4AE5-B3D8-6CC2431CFFC3}" dt="2020-05-10T11:29:51.767" v="8070"/>
          <ac:grpSpMkLst>
            <pc:docMk/>
            <pc:sldMk cId="3832258396" sldId="379"/>
            <ac:grpSpMk id="144" creationId="{3A22EF96-4531-41C1-A42E-FB7757CA327A}"/>
          </ac:grpSpMkLst>
        </pc:grpChg>
        <pc:grpChg chg="del mod">
          <ac:chgData name="仁園 呂" userId="eef67f80-1e14-4c90-a22b-aad4575b3ef9" providerId="ADAL" clId="{9A49C251-DF4E-4AE5-B3D8-6CC2431CFFC3}" dt="2020-05-10T11:30:04.518" v="8082"/>
          <ac:grpSpMkLst>
            <pc:docMk/>
            <pc:sldMk cId="3832258396" sldId="379"/>
            <ac:grpSpMk id="147" creationId="{0E2DDF4A-4F03-4D8C-9BA0-92ABB3B687BF}"/>
          </ac:grpSpMkLst>
        </pc:grpChg>
        <pc:grpChg chg="del mod">
          <ac:chgData name="仁園 呂" userId="eef67f80-1e14-4c90-a22b-aad4575b3ef9" providerId="ADAL" clId="{9A49C251-DF4E-4AE5-B3D8-6CC2431CFFC3}" dt="2020-05-10T11:30:04.518" v="8082"/>
          <ac:grpSpMkLst>
            <pc:docMk/>
            <pc:sldMk cId="3832258396" sldId="379"/>
            <ac:grpSpMk id="153" creationId="{67AC4F03-512B-4D2F-98A5-9218A76EA300}"/>
          </ac:grpSpMkLst>
        </pc:grpChg>
        <pc:grpChg chg="mod">
          <ac:chgData name="仁園 呂" userId="eef67f80-1e14-4c90-a22b-aad4575b3ef9" providerId="ADAL" clId="{9A49C251-DF4E-4AE5-B3D8-6CC2431CFFC3}" dt="2020-05-10T11:30:04.518" v="8082"/>
          <ac:grpSpMkLst>
            <pc:docMk/>
            <pc:sldMk cId="3832258396" sldId="379"/>
            <ac:grpSpMk id="156" creationId="{B11F78F8-923D-449B-9260-00E2F5E7429C}"/>
          </ac:grpSpMkLst>
        </pc:grpChg>
        <pc:grpChg chg="del mod">
          <ac:chgData name="仁園 呂" userId="eef67f80-1e14-4c90-a22b-aad4575b3ef9" providerId="ADAL" clId="{9A49C251-DF4E-4AE5-B3D8-6CC2431CFFC3}" dt="2020-05-10T11:30:45.104" v="8107"/>
          <ac:grpSpMkLst>
            <pc:docMk/>
            <pc:sldMk cId="3832258396" sldId="379"/>
            <ac:grpSpMk id="159" creationId="{439503BC-74B4-4586-B494-741E38F5566A}"/>
          </ac:grpSpMkLst>
        </pc:grpChg>
        <pc:grpChg chg="mod">
          <ac:chgData name="仁園 呂" userId="eef67f80-1e14-4c90-a22b-aad4575b3ef9" providerId="ADAL" clId="{9A49C251-DF4E-4AE5-B3D8-6CC2431CFFC3}" dt="2020-05-10T11:30:45.104" v="8107"/>
          <ac:grpSpMkLst>
            <pc:docMk/>
            <pc:sldMk cId="3832258396" sldId="379"/>
            <ac:grpSpMk id="181" creationId="{40485F5A-92E0-4028-83C4-B2CF4B3607CF}"/>
          </ac:grpSpMkLst>
        </pc:grpChg>
        <pc:grpChg chg="mod">
          <ac:chgData name="仁園 呂" userId="eef67f80-1e14-4c90-a22b-aad4575b3ef9" providerId="ADAL" clId="{9A49C251-DF4E-4AE5-B3D8-6CC2431CFFC3}" dt="2020-05-10T11:31:02.456" v="8112"/>
          <ac:grpSpMkLst>
            <pc:docMk/>
            <pc:sldMk cId="3832258396" sldId="379"/>
            <ac:grpSpMk id="186" creationId="{8C61CBC2-11AF-4B11-8D66-06D4F94116A3}"/>
          </ac:grpSpMkLst>
        </pc:grpChg>
        <pc:grpChg chg="add mod">
          <ac:chgData name="仁園 呂" userId="eef67f80-1e14-4c90-a22b-aad4575b3ef9" providerId="ADAL" clId="{9A49C251-DF4E-4AE5-B3D8-6CC2431CFFC3}" dt="2020-05-10T11:31:24.898" v="8114" actId="1076"/>
          <ac:grpSpMkLst>
            <pc:docMk/>
            <pc:sldMk cId="3832258396" sldId="379"/>
            <ac:grpSpMk id="194" creationId="{062D5695-533C-4524-BD4A-79E37D8CB794}"/>
          </ac:grpSpMkLst>
        </pc:grpChg>
        <pc:grpChg chg="add mod">
          <ac:chgData name="仁園 呂" userId="eef67f80-1e14-4c90-a22b-aad4575b3ef9" providerId="ADAL" clId="{9A49C251-DF4E-4AE5-B3D8-6CC2431CFFC3}" dt="2020-05-10T11:31:24.898" v="8114" actId="1076"/>
          <ac:grpSpMkLst>
            <pc:docMk/>
            <pc:sldMk cId="3832258396" sldId="379"/>
            <ac:grpSpMk id="205" creationId="{1B6B685A-C275-4699-B719-9715061FAFDD}"/>
          </ac:grpSpMkLst>
        </pc:grpChg>
        <pc:grpChg chg="add mod">
          <ac:chgData name="仁園 呂" userId="eef67f80-1e14-4c90-a22b-aad4575b3ef9" providerId="ADAL" clId="{9A49C251-DF4E-4AE5-B3D8-6CC2431CFFC3}" dt="2020-05-10T11:32:21.245" v="8158"/>
          <ac:grpSpMkLst>
            <pc:docMk/>
            <pc:sldMk cId="3832258396" sldId="379"/>
            <ac:grpSpMk id="230" creationId="{4B5A1E3A-0D99-44E3-B1BB-A9FAC9A52DAF}"/>
          </ac:grpSpMkLst>
        </pc:grpChg>
        <pc:grpChg chg="del mod">
          <ac:chgData name="仁園 呂" userId="eef67f80-1e14-4c90-a22b-aad4575b3ef9" providerId="ADAL" clId="{9A49C251-DF4E-4AE5-B3D8-6CC2431CFFC3}" dt="2020-05-10T11:31:51.019" v="8126"/>
          <ac:grpSpMkLst>
            <pc:docMk/>
            <pc:sldMk cId="3832258396" sldId="379"/>
            <ac:grpSpMk id="235" creationId="{7A0DACFB-3740-4F0A-9274-503028C7AD8D}"/>
          </ac:grpSpMkLst>
        </pc:grpChg>
        <pc:grpChg chg="del mod">
          <ac:chgData name="仁園 呂" userId="eef67f80-1e14-4c90-a22b-aad4575b3ef9" providerId="ADAL" clId="{9A49C251-DF4E-4AE5-B3D8-6CC2431CFFC3}" dt="2020-05-10T11:31:54.055" v="8129"/>
          <ac:grpSpMkLst>
            <pc:docMk/>
            <pc:sldMk cId="3832258396" sldId="379"/>
            <ac:grpSpMk id="239" creationId="{6B641E26-934D-4065-99BB-48C947F2105B}"/>
          </ac:grpSpMkLst>
        </pc:grpChg>
        <pc:grpChg chg="del mod">
          <ac:chgData name="仁園 呂" userId="eef67f80-1e14-4c90-a22b-aad4575b3ef9" providerId="ADAL" clId="{9A49C251-DF4E-4AE5-B3D8-6CC2431CFFC3}" dt="2020-05-10T11:32:07.529" v="8142"/>
          <ac:grpSpMkLst>
            <pc:docMk/>
            <pc:sldMk cId="3832258396" sldId="379"/>
            <ac:grpSpMk id="248" creationId="{B36A8678-A0D6-4992-8C81-295981ABB95F}"/>
          </ac:grpSpMkLst>
        </pc:grpChg>
        <pc:grpChg chg="del mod">
          <ac:chgData name="仁園 呂" userId="eef67f80-1e14-4c90-a22b-aad4575b3ef9" providerId="ADAL" clId="{9A49C251-DF4E-4AE5-B3D8-6CC2431CFFC3}" dt="2020-05-10T11:32:09.893" v="8145"/>
          <ac:grpSpMkLst>
            <pc:docMk/>
            <pc:sldMk cId="3832258396" sldId="379"/>
            <ac:grpSpMk id="251" creationId="{0DE95210-9FE1-4A0E-91E2-E90581BD1EFD}"/>
          </ac:grpSpMkLst>
        </pc:grpChg>
        <pc:grpChg chg="del mod">
          <ac:chgData name="仁園 呂" userId="eef67f80-1e14-4c90-a22b-aad4575b3ef9" providerId="ADAL" clId="{9A49C251-DF4E-4AE5-B3D8-6CC2431CFFC3}" dt="2020-05-10T11:32:11.746" v="8147"/>
          <ac:grpSpMkLst>
            <pc:docMk/>
            <pc:sldMk cId="3832258396" sldId="379"/>
            <ac:grpSpMk id="254" creationId="{D979BDA8-B656-41CE-A2B8-02113596C83C}"/>
          </ac:grpSpMkLst>
        </pc:grpChg>
        <pc:grpChg chg="mod">
          <ac:chgData name="仁園 呂" userId="eef67f80-1e14-4c90-a22b-aad4575b3ef9" providerId="ADAL" clId="{9A49C251-DF4E-4AE5-B3D8-6CC2431CFFC3}" dt="2020-05-10T11:32:11.746" v="8147"/>
          <ac:grpSpMkLst>
            <pc:docMk/>
            <pc:sldMk cId="3832258396" sldId="379"/>
            <ac:grpSpMk id="256" creationId="{9F3135FE-BBB2-412E-B302-7DF1816CB1B0}"/>
          </ac:grpSpMkLst>
        </pc:grpChg>
        <pc:grpChg chg="mod">
          <ac:chgData name="仁園 呂" userId="eef67f80-1e14-4c90-a22b-aad4575b3ef9" providerId="ADAL" clId="{9A49C251-DF4E-4AE5-B3D8-6CC2431CFFC3}" dt="2020-05-10T11:32:25.346" v="8164"/>
          <ac:grpSpMkLst>
            <pc:docMk/>
            <pc:sldMk cId="3832258396" sldId="379"/>
            <ac:grpSpMk id="262" creationId="{090D760B-C7A6-4413-B3C6-AA6B2A8DB164}"/>
          </ac:grpSpMkLst>
        </pc:grpChg>
        <pc:grpChg chg="mod">
          <ac:chgData name="仁園 呂" userId="eef67f80-1e14-4c90-a22b-aad4575b3ef9" providerId="ADAL" clId="{9A49C251-DF4E-4AE5-B3D8-6CC2431CFFC3}" dt="2020-05-10T11:32:36.184" v="8174"/>
          <ac:grpSpMkLst>
            <pc:docMk/>
            <pc:sldMk cId="3832258396" sldId="379"/>
            <ac:grpSpMk id="272" creationId="{A46D8757-CFD2-4435-AD47-6A8642F9CE38}"/>
          </ac:grpSpMkLst>
        </pc:grpChg>
        <pc:grpChg chg="del mod">
          <ac:chgData name="仁園 呂" userId="eef67f80-1e14-4c90-a22b-aad4575b3ef9" providerId="ADAL" clId="{9A49C251-DF4E-4AE5-B3D8-6CC2431CFFC3}" dt="2020-05-10T11:33:14.291" v="8180"/>
          <ac:grpSpMkLst>
            <pc:docMk/>
            <pc:sldMk cId="3832258396" sldId="379"/>
            <ac:grpSpMk id="276" creationId="{9C144CCA-A6AA-4DB6-875B-33C112CEAD19}"/>
          </ac:grpSpMkLst>
        </pc:grpChg>
        <pc:grpChg chg="del mod">
          <ac:chgData name="仁園 呂" userId="eef67f80-1e14-4c90-a22b-aad4575b3ef9" providerId="ADAL" clId="{9A49C251-DF4E-4AE5-B3D8-6CC2431CFFC3}" dt="2020-05-10T11:33:15.761" v="8182"/>
          <ac:grpSpMkLst>
            <pc:docMk/>
            <pc:sldMk cId="3832258396" sldId="379"/>
            <ac:grpSpMk id="278" creationId="{D7954CDB-01D8-4713-992B-6E5CEDB19716}"/>
          </ac:grpSpMkLst>
        </pc:grpChg>
        <pc:grpChg chg="del mod">
          <ac:chgData name="仁園 呂" userId="eef67f80-1e14-4c90-a22b-aad4575b3ef9" providerId="ADAL" clId="{9A49C251-DF4E-4AE5-B3D8-6CC2431CFFC3}" dt="2020-05-10T11:33:22.797" v="8185"/>
          <ac:grpSpMkLst>
            <pc:docMk/>
            <pc:sldMk cId="3832258396" sldId="379"/>
            <ac:grpSpMk id="280" creationId="{6D07FFBE-0306-4EF6-B72D-DF5BD4B1CFF1}"/>
          </ac:grpSpMkLst>
        </pc:grpChg>
        <pc:grpChg chg="del mod">
          <ac:chgData name="仁園 呂" userId="eef67f80-1e14-4c90-a22b-aad4575b3ef9" providerId="ADAL" clId="{9A49C251-DF4E-4AE5-B3D8-6CC2431CFFC3}" dt="2020-05-10T11:33:25.128" v="8188"/>
          <ac:grpSpMkLst>
            <pc:docMk/>
            <pc:sldMk cId="3832258396" sldId="379"/>
            <ac:grpSpMk id="283" creationId="{4E6D16E2-43D3-4A9B-BC99-398EB9DD7872}"/>
          </ac:grpSpMkLst>
        </pc:grpChg>
        <pc:grpChg chg="del mod">
          <ac:chgData name="仁園 呂" userId="eef67f80-1e14-4c90-a22b-aad4575b3ef9" providerId="ADAL" clId="{9A49C251-DF4E-4AE5-B3D8-6CC2431CFFC3}" dt="2020-05-10T11:33:26.505" v="8190"/>
          <ac:grpSpMkLst>
            <pc:docMk/>
            <pc:sldMk cId="3832258396" sldId="379"/>
            <ac:grpSpMk id="286" creationId="{0E219BDE-A883-46E6-9F18-28350231958F}"/>
          </ac:grpSpMkLst>
        </pc:grpChg>
        <pc:grpChg chg="mod">
          <ac:chgData name="仁園 呂" userId="eef67f80-1e14-4c90-a22b-aad4575b3ef9" providerId="ADAL" clId="{9A49C251-DF4E-4AE5-B3D8-6CC2431CFFC3}" dt="2020-05-10T11:33:26.505" v="8190"/>
          <ac:grpSpMkLst>
            <pc:docMk/>
            <pc:sldMk cId="3832258396" sldId="379"/>
            <ac:grpSpMk id="288" creationId="{7196351C-6F89-4CAE-94B6-A94D6D0A4312}"/>
          </ac:grpSpMkLst>
        </pc:grpChg>
        <pc:inkChg chg="add del">
          <ac:chgData name="仁園 呂" userId="eef67f80-1e14-4c90-a22b-aad4575b3ef9" providerId="ADAL" clId="{9A49C251-DF4E-4AE5-B3D8-6CC2431CFFC3}" dt="2020-05-10T11:26:57.670" v="7930"/>
          <ac:inkMkLst>
            <pc:docMk/>
            <pc:sldMk cId="3832258396" sldId="379"/>
            <ac:inkMk id="5" creationId="{8E5EDC60-BBFA-4DD1-9A49-087A58C6EBCF}"/>
          </ac:inkMkLst>
        </pc:inkChg>
        <pc:inkChg chg="add del mod">
          <ac:chgData name="仁園 呂" userId="eef67f80-1e14-4c90-a22b-aad4575b3ef9" providerId="ADAL" clId="{9A49C251-DF4E-4AE5-B3D8-6CC2431CFFC3}" dt="2020-05-10T11:26:57.668" v="7922"/>
          <ac:inkMkLst>
            <pc:docMk/>
            <pc:sldMk cId="3832258396" sldId="379"/>
            <ac:inkMk id="6" creationId="{EB012781-7798-43C7-AEA8-84AD46B04D7B}"/>
          </ac:inkMkLst>
        </pc:inkChg>
        <pc:inkChg chg="add del mod">
          <ac:chgData name="仁園 呂" userId="eef67f80-1e14-4c90-a22b-aad4575b3ef9" providerId="ADAL" clId="{9A49C251-DF4E-4AE5-B3D8-6CC2431CFFC3}" dt="2020-05-10T11:26:57.671" v="7934"/>
          <ac:inkMkLst>
            <pc:docMk/>
            <pc:sldMk cId="3832258396" sldId="379"/>
            <ac:inkMk id="7" creationId="{CEF1D1AA-BCC6-4F55-8A52-1169E951AEE4}"/>
          </ac:inkMkLst>
        </pc:inkChg>
        <pc:inkChg chg="add del mod">
          <ac:chgData name="仁園 呂" userId="eef67f80-1e14-4c90-a22b-aad4575b3ef9" providerId="ADAL" clId="{9A49C251-DF4E-4AE5-B3D8-6CC2431CFFC3}" dt="2020-05-10T11:26:57.668" v="7924"/>
          <ac:inkMkLst>
            <pc:docMk/>
            <pc:sldMk cId="3832258396" sldId="379"/>
            <ac:inkMk id="8" creationId="{28138105-4C13-425A-BE15-C04ACECE9FC8}"/>
          </ac:inkMkLst>
        </pc:inkChg>
        <pc:inkChg chg="add del mod">
          <ac:chgData name="仁園 呂" userId="eef67f80-1e14-4c90-a22b-aad4575b3ef9" providerId="ADAL" clId="{9A49C251-DF4E-4AE5-B3D8-6CC2431CFFC3}" dt="2020-05-10T11:26:57.669" v="7925"/>
          <ac:inkMkLst>
            <pc:docMk/>
            <pc:sldMk cId="3832258396" sldId="379"/>
            <ac:inkMk id="9" creationId="{3B5C1B33-67A6-4769-8088-A1383B193071}"/>
          </ac:inkMkLst>
        </pc:inkChg>
        <pc:inkChg chg="add del">
          <ac:chgData name="仁園 呂" userId="eef67f80-1e14-4c90-a22b-aad4575b3ef9" providerId="ADAL" clId="{9A49C251-DF4E-4AE5-B3D8-6CC2431CFFC3}" dt="2020-05-10T11:26:20.323" v="7905"/>
          <ac:inkMkLst>
            <pc:docMk/>
            <pc:sldMk cId="3832258396" sldId="379"/>
            <ac:inkMk id="10" creationId="{F5F6EE06-04D4-45B6-B2CE-1E4DF2E7592E}"/>
          </ac:inkMkLst>
        </pc:inkChg>
        <pc:inkChg chg="add del mod">
          <ac:chgData name="仁園 呂" userId="eef67f80-1e14-4c90-a22b-aad4575b3ef9" providerId="ADAL" clId="{9A49C251-DF4E-4AE5-B3D8-6CC2431CFFC3}" dt="2020-05-10T11:26:57.669" v="7927"/>
          <ac:inkMkLst>
            <pc:docMk/>
            <pc:sldMk cId="3832258396" sldId="379"/>
            <ac:inkMk id="12" creationId="{A1C47B21-12A8-49D4-AC91-15A8276F79FE}"/>
          </ac:inkMkLst>
        </pc:inkChg>
        <pc:inkChg chg="add del mod">
          <ac:chgData name="仁園 呂" userId="eef67f80-1e14-4c90-a22b-aad4575b3ef9" providerId="ADAL" clId="{9A49C251-DF4E-4AE5-B3D8-6CC2431CFFC3}" dt="2020-05-10T11:26:57.671" v="7933"/>
          <ac:inkMkLst>
            <pc:docMk/>
            <pc:sldMk cId="3832258396" sldId="379"/>
            <ac:inkMk id="13" creationId="{2B4E1E2B-A4F0-4427-9F0F-B4A1D6FAD8D5}"/>
          </ac:inkMkLst>
        </pc:inkChg>
        <pc:inkChg chg="add del">
          <ac:chgData name="仁園 呂" userId="eef67f80-1e14-4c90-a22b-aad4575b3ef9" providerId="ADAL" clId="{9A49C251-DF4E-4AE5-B3D8-6CC2431CFFC3}" dt="2020-05-10T11:26:57.668" v="7923"/>
          <ac:inkMkLst>
            <pc:docMk/>
            <pc:sldMk cId="3832258396" sldId="379"/>
            <ac:inkMk id="14" creationId="{E1EB7601-9066-4B88-92C8-F1D184EEDA07}"/>
          </ac:inkMkLst>
        </pc:inkChg>
        <pc:inkChg chg="add del">
          <ac:chgData name="仁園 呂" userId="eef67f80-1e14-4c90-a22b-aad4575b3ef9" providerId="ADAL" clId="{9A49C251-DF4E-4AE5-B3D8-6CC2431CFFC3}" dt="2020-05-10T11:26:57.668" v="7921"/>
          <ac:inkMkLst>
            <pc:docMk/>
            <pc:sldMk cId="3832258396" sldId="379"/>
            <ac:inkMk id="15" creationId="{0BB27826-80EF-4BAF-AD24-C1EFD502B707}"/>
          </ac:inkMkLst>
        </pc:inkChg>
        <pc:inkChg chg="add del mod">
          <ac:chgData name="仁園 呂" userId="eef67f80-1e14-4c90-a22b-aad4575b3ef9" providerId="ADAL" clId="{9A49C251-DF4E-4AE5-B3D8-6CC2431CFFC3}" dt="2020-05-10T11:26:57.671" v="7932"/>
          <ac:inkMkLst>
            <pc:docMk/>
            <pc:sldMk cId="3832258396" sldId="379"/>
            <ac:inkMk id="17" creationId="{7446766B-62BA-4893-8C64-251F6663ACD0}"/>
          </ac:inkMkLst>
        </pc:inkChg>
        <pc:inkChg chg="add del mod">
          <ac:chgData name="仁園 呂" userId="eef67f80-1e14-4c90-a22b-aad4575b3ef9" providerId="ADAL" clId="{9A49C251-DF4E-4AE5-B3D8-6CC2431CFFC3}" dt="2020-05-10T11:26:57.669" v="7926"/>
          <ac:inkMkLst>
            <pc:docMk/>
            <pc:sldMk cId="3832258396" sldId="379"/>
            <ac:inkMk id="18" creationId="{5260F533-BF7E-416F-9941-4CE3D10B0257}"/>
          </ac:inkMkLst>
        </pc:inkChg>
        <pc:inkChg chg="add del mod">
          <ac:chgData name="仁園 呂" userId="eef67f80-1e14-4c90-a22b-aad4575b3ef9" providerId="ADAL" clId="{9A49C251-DF4E-4AE5-B3D8-6CC2431CFFC3}" dt="2020-05-10T11:26:57.670" v="7931"/>
          <ac:inkMkLst>
            <pc:docMk/>
            <pc:sldMk cId="3832258396" sldId="379"/>
            <ac:inkMk id="19" creationId="{EC400B02-B229-4635-8BC5-AAC027CD7628}"/>
          </ac:inkMkLst>
        </pc:inkChg>
        <pc:inkChg chg="add del mod">
          <ac:chgData name="仁園 呂" userId="eef67f80-1e14-4c90-a22b-aad4575b3ef9" providerId="ADAL" clId="{9A49C251-DF4E-4AE5-B3D8-6CC2431CFFC3}" dt="2020-05-10T11:26:57.671" v="7935"/>
          <ac:inkMkLst>
            <pc:docMk/>
            <pc:sldMk cId="3832258396" sldId="379"/>
            <ac:inkMk id="21" creationId="{0944645D-12B2-4136-A42D-3A7DFBC91DA7}"/>
          </ac:inkMkLst>
        </pc:inkChg>
        <pc:inkChg chg="add del mod">
          <ac:chgData name="仁園 呂" userId="eef67f80-1e14-4c90-a22b-aad4575b3ef9" providerId="ADAL" clId="{9A49C251-DF4E-4AE5-B3D8-6CC2431CFFC3}" dt="2020-05-10T11:26:57.669" v="7928"/>
          <ac:inkMkLst>
            <pc:docMk/>
            <pc:sldMk cId="3832258396" sldId="379"/>
            <ac:inkMk id="22" creationId="{419CA112-6529-4332-ADF2-490BF3CF8B2B}"/>
          </ac:inkMkLst>
        </pc:inkChg>
        <pc:inkChg chg="add del mod">
          <ac:chgData name="仁園 呂" userId="eef67f80-1e14-4c90-a22b-aad4575b3ef9" providerId="ADAL" clId="{9A49C251-DF4E-4AE5-B3D8-6CC2431CFFC3}" dt="2020-05-10T11:26:57.669" v="7929"/>
          <ac:inkMkLst>
            <pc:docMk/>
            <pc:sldMk cId="3832258396" sldId="379"/>
            <ac:inkMk id="23" creationId="{523B4BF9-B7D9-4F25-86AE-887450A251BC}"/>
          </ac:inkMkLst>
        </pc:inkChg>
        <pc:inkChg chg="add del mod">
          <ac:chgData name="仁園 呂" userId="eef67f80-1e14-4c90-a22b-aad4575b3ef9" providerId="ADAL" clId="{9A49C251-DF4E-4AE5-B3D8-6CC2431CFFC3}" dt="2020-05-10T11:26:57.672" v="7936"/>
          <ac:inkMkLst>
            <pc:docMk/>
            <pc:sldMk cId="3832258396" sldId="379"/>
            <ac:inkMk id="24" creationId="{BA50CD22-D408-4005-AA23-27B5D5AA9782}"/>
          </ac:inkMkLst>
        </pc:inkChg>
        <pc:inkChg chg="add del">
          <ac:chgData name="仁園 呂" userId="eef67f80-1e14-4c90-a22b-aad4575b3ef9" providerId="ADAL" clId="{9A49C251-DF4E-4AE5-B3D8-6CC2431CFFC3}" dt="2020-05-10T11:27:07.288" v="7940"/>
          <ac:inkMkLst>
            <pc:docMk/>
            <pc:sldMk cId="3832258396" sldId="379"/>
            <ac:inkMk id="26" creationId="{13485FF9-39CC-4D3F-B836-36C1B56065BD}"/>
          </ac:inkMkLst>
        </pc:inkChg>
        <pc:inkChg chg="add del">
          <ac:chgData name="仁園 呂" userId="eef67f80-1e14-4c90-a22b-aad4575b3ef9" providerId="ADAL" clId="{9A49C251-DF4E-4AE5-B3D8-6CC2431CFFC3}" dt="2020-05-10T11:27:07.288" v="7939"/>
          <ac:inkMkLst>
            <pc:docMk/>
            <pc:sldMk cId="3832258396" sldId="379"/>
            <ac:inkMk id="27" creationId="{2716A0F5-D676-4814-B1F5-DE8F6D749772}"/>
          </ac:inkMkLst>
        </pc:inkChg>
        <pc:inkChg chg="add">
          <ac:chgData name="仁園 呂" userId="eef67f80-1e14-4c90-a22b-aad4575b3ef9" providerId="ADAL" clId="{9A49C251-DF4E-4AE5-B3D8-6CC2431CFFC3}" dt="2020-05-10T11:27:07.292" v="7941" actId="9405"/>
          <ac:inkMkLst>
            <pc:docMk/>
            <pc:sldMk cId="3832258396" sldId="379"/>
            <ac:inkMk id="28" creationId="{463D3032-49CB-4B08-AE00-720D2F48C7DD}"/>
          </ac:inkMkLst>
        </pc:inkChg>
        <pc:inkChg chg="add del">
          <ac:chgData name="仁園 呂" userId="eef67f80-1e14-4c90-a22b-aad4575b3ef9" providerId="ADAL" clId="{9A49C251-DF4E-4AE5-B3D8-6CC2431CFFC3}" dt="2020-05-10T11:27:28.598" v="7943"/>
          <ac:inkMkLst>
            <pc:docMk/>
            <pc:sldMk cId="3832258396" sldId="379"/>
            <ac:inkMk id="29" creationId="{FE077370-3293-4B6D-AB37-B07CAF79F025}"/>
          </ac:inkMkLst>
        </pc:inkChg>
        <pc:inkChg chg="add mod">
          <ac:chgData name="仁園 呂" userId="eef67f80-1e14-4c90-a22b-aad4575b3ef9" providerId="ADAL" clId="{9A49C251-DF4E-4AE5-B3D8-6CC2431CFFC3}" dt="2020-05-10T11:27:33.185" v="7948"/>
          <ac:inkMkLst>
            <pc:docMk/>
            <pc:sldMk cId="3832258396" sldId="379"/>
            <ac:inkMk id="30" creationId="{966BBDB6-C750-4A80-B28F-172F617B121E}"/>
          </ac:inkMkLst>
        </pc:inkChg>
        <pc:inkChg chg="add mod">
          <ac:chgData name="仁園 呂" userId="eef67f80-1e14-4c90-a22b-aad4575b3ef9" providerId="ADAL" clId="{9A49C251-DF4E-4AE5-B3D8-6CC2431CFFC3}" dt="2020-05-10T11:27:33.185" v="7948"/>
          <ac:inkMkLst>
            <pc:docMk/>
            <pc:sldMk cId="3832258396" sldId="379"/>
            <ac:inkMk id="31" creationId="{ACE167FF-89F2-426A-BFCE-E5FC489F8DB4}"/>
          </ac:inkMkLst>
        </pc:inkChg>
        <pc:inkChg chg="add mod">
          <ac:chgData name="仁園 呂" userId="eef67f80-1e14-4c90-a22b-aad4575b3ef9" providerId="ADAL" clId="{9A49C251-DF4E-4AE5-B3D8-6CC2431CFFC3}" dt="2020-05-10T11:27:33.185" v="7948"/>
          <ac:inkMkLst>
            <pc:docMk/>
            <pc:sldMk cId="3832258396" sldId="379"/>
            <ac:inkMk id="32" creationId="{ED9F826E-0A10-4B62-8CCE-BC968F744EF6}"/>
          </ac:inkMkLst>
        </pc:inkChg>
        <pc:inkChg chg="add mod">
          <ac:chgData name="仁園 呂" userId="eef67f80-1e14-4c90-a22b-aad4575b3ef9" providerId="ADAL" clId="{9A49C251-DF4E-4AE5-B3D8-6CC2431CFFC3}" dt="2020-05-10T11:27:33.185" v="7948"/>
          <ac:inkMkLst>
            <pc:docMk/>
            <pc:sldMk cId="3832258396" sldId="379"/>
            <ac:inkMk id="33" creationId="{F8F26731-E71B-4526-BD7C-992F95302993}"/>
          </ac:inkMkLst>
        </pc:inkChg>
        <pc:inkChg chg="add del">
          <ac:chgData name="仁園 呂" userId="eef67f80-1e14-4c90-a22b-aad4575b3ef9" providerId="ADAL" clId="{9A49C251-DF4E-4AE5-B3D8-6CC2431CFFC3}" dt="2020-05-10T11:27:34.625" v="7950"/>
          <ac:inkMkLst>
            <pc:docMk/>
            <pc:sldMk cId="3832258396" sldId="379"/>
            <ac:inkMk id="35" creationId="{B6890BA2-B582-4854-B642-0179E916C4C2}"/>
          </ac:inkMkLst>
        </pc:inkChg>
        <pc:inkChg chg="add mod">
          <ac:chgData name="仁園 呂" userId="eef67f80-1e14-4c90-a22b-aad4575b3ef9" providerId="ADAL" clId="{9A49C251-DF4E-4AE5-B3D8-6CC2431CFFC3}" dt="2020-05-10T11:27:37.887" v="7955"/>
          <ac:inkMkLst>
            <pc:docMk/>
            <pc:sldMk cId="3832258396" sldId="379"/>
            <ac:inkMk id="36" creationId="{602F9B41-7585-41D7-A5F6-395A9ABFED8E}"/>
          </ac:inkMkLst>
        </pc:inkChg>
        <pc:inkChg chg="add mod">
          <ac:chgData name="仁園 呂" userId="eef67f80-1e14-4c90-a22b-aad4575b3ef9" providerId="ADAL" clId="{9A49C251-DF4E-4AE5-B3D8-6CC2431CFFC3}" dt="2020-05-10T11:27:37.887" v="7955"/>
          <ac:inkMkLst>
            <pc:docMk/>
            <pc:sldMk cId="3832258396" sldId="379"/>
            <ac:inkMk id="37" creationId="{16807B23-F1C3-4F2B-9712-000C32866AAE}"/>
          </ac:inkMkLst>
        </pc:inkChg>
        <pc:inkChg chg="add mod">
          <ac:chgData name="仁園 呂" userId="eef67f80-1e14-4c90-a22b-aad4575b3ef9" providerId="ADAL" clId="{9A49C251-DF4E-4AE5-B3D8-6CC2431CFFC3}" dt="2020-05-10T11:27:37.887" v="7955"/>
          <ac:inkMkLst>
            <pc:docMk/>
            <pc:sldMk cId="3832258396" sldId="379"/>
            <ac:inkMk id="38" creationId="{4FAF7324-11B3-43C7-8760-A32EBD59EC9C}"/>
          </ac:inkMkLst>
        </pc:inkChg>
        <pc:inkChg chg="add">
          <ac:chgData name="仁園 呂" userId="eef67f80-1e14-4c90-a22b-aad4575b3ef9" providerId="ADAL" clId="{9A49C251-DF4E-4AE5-B3D8-6CC2431CFFC3}" dt="2020-05-10T11:27:37.179" v="7954" actId="9405"/>
          <ac:inkMkLst>
            <pc:docMk/>
            <pc:sldMk cId="3832258396" sldId="379"/>
            <ac:inkMk id="39" creationId="{E2D5ABF3-A71E-4B7F-A056-DD939AE2857B}"/>
          </ac:inkMkLst>
        </pc:inkChg>
        <pc:inkChg chg="add mod">
          <ac:chgData name="仁園 呂" userId="eef67f80-1e14-4c90-a22b-aad4575b3ef9" providerId="ADAL" clId="{9A49C251-DF4E-4AE5-B3D8-6CC2431CFFC3}" dt="2020-05-10T11:27:49.038" v="7965"/>
          <ac:inkMkLst>
            <pc:docMk/>
            <pc:sldMk cId="3832258396" sldId="379"/>
            <ac:inkMk id="41" creationId="{F1708125-5E8D-4504-A5DC-2291F348CDA0}"/>
          </ac:inkMkLst>
        </pc:inkChg>
        <pc:inkChg chg="add mod">
          <ac:chgData name="仁園 呂" userId="eef67f80-1e14-4c90-a22b-aad4575b3ef9" providerId="ADAL" clId="{9A49C251-DF4E-4AE5-B3D8-6CC2431CFFC3}" dt="2020-05-10T11:27:49.038" v="7965"/>
          <ac:inkMkLst>
            <pc:docMk/>
            <pc:sldMk cId="3832258396" sldId="379"/>
            <ac:inkMk id="42" creationId="{2F593E2B-C39A-4C16-B5B1-F798DF667B1A}"/>
          </ac:inkMkLst>
        </pc:inkChg>
        <pc:inkChg chg="add mod">
          <ac:chgData name="仁園 呂" userId="eef67f80-1e14-4c90-a22b-aad4575b3ef9" providerId="ADAL" clId="{9A49C251-DF4E-4AE5-B3D8-6CC2431CFFC3}" dt="2020-05-10T11:27:49.038" v="7965"/>
          <ac:inkMkLst>
            <pc:docMk/>
            <pc:sldMk cId="3832258396" sldId="379"/>
            <ac:inkMk id="43" creationId="{97974639-C0BE-4270-9795-C6605F58F89A}"/>
          </ac:inkMkLst>
        </pc:inkChg>
        <pc:inkChg chg="add mod">
          <ac:chgData name="仁園 呂" userId="eef67f80-1e14-4c90-a22b-aad4575b3ef9" providerId="ADAL" clId="{9A49C251-DF4E-4AE5-B3D8-6CC2431CFFC3}" dt="2020-05-10T11:27:49.038" v="7965"/>
          <ac:inkMkLst>
            <pc:docMk/>
            <pc:sldMk cId="3832258396" sldId="379"/>
            <ac:inkMk id="44" creationId="{1D7C6B28-ABCC-48F1-A107-8A5B3084F03B}"/>
          </ac:inkMkLst>
        </pc:inkChg>
        <pc:inkChg chg="add mod">
          <ac:chgData name="仁園 呂" userId="eef67f80-1e14-4c90-a22b-aad4575b3ef9" providerId="ADAL" clId="{9A49C251-DF4E-4AE5-B3D8-6CC2431CFFC3}" dt="2020-05-10T11:27:49.038" v="7965"/>
          <ac:inkMkLst>
            <pc:docMk/>
            <pc:sldMk cId="3832258396" sldId="379"/>
            <ac:inkMk id="45" creationId="{B8043612-8A67-413E-8C1C-5D20C14DC00C}"/>
          </ac:inkMkLst>
        </pc:inkChg>
        <pc:inkChg chg="add mod">
          <ac:chgData name="仁園 呂" userId="eef67f80-1e14-4c90-a22b-aad4575b3ef9" providerId="ADAL" clId="{9A49C251-DF4E-4AE5-B3D8-6CC2431CFFC3}" dt="2020-05-10T11:27:49.038" v="7965"/>
          <ac:inkMkLst>
            <pc:docMk/>
            <pc:sldMk cId="3832258396" sldId="379"/>
            <ac:inkMk id="46" creationId="{01A4A1D1-69FF-483C-80A9-8D1BB7AE88E2}"/>
          </ac:inkMkLst>
        </pc:inkChg>
        <pc:inkChg chg="add mod">
          <ac:chgData name="仁園 呂" userId="eef67f80-1e14-4c90-a22b-aad4575b3ef9" providerId="ADAL" clId="{9A49C251-DF4E-4AE5-B3D8-6CC2431CFFC3}" dt="2020-05-10T11:27:49.038" v="7965"/>
          <ac:inkMkLst>
            <pc:docMk/>
            <pc:sldMk cId="3832258396" sldId="379"/>
            <ac:inkMk id="48" creationId="{DBD0AD2F-341D-478C-AC26-D164C6314345}"/>
          </ac:inkMkLst>
        </pc:inkChg>
        <pc:inkChg chg="add mod">
          <ac:chgData name="仁園 呂" userId="eef67f80-1e14-4c90-a22b-aad4575b3ef9" providerId="ADAL" clId="{9A49C251-DF4E-4AE5-B3D8-6CC2431CFFC3}" dt="2020-05-10T11:27:49.038" v="7965"/>
          <ac:inkMkLst>
            <pc:docMk/>
            <pc:sldMk cId="3832258396" sldId="379"/>
            <ac:inkMk id="49" creationId="{28F22CEE-46CE-45A0-838E-138FFB45F17E}"/>
          </ac:inkMkLst>
        </pc:inkChg>
        <pc:inkChg chg="add mod">
          <ac:chgData name="仁園 呂" userId="eef67f80-1e14-4c90-a22b-aad4575b3ef9" providerId="ADAL" clId="{9A49C251-DF4E-4AE5-B3D8-6CC2431CFFC3}" dt="2020-05-10T11:27:58.978" v="7972"/>
          <ac:inkMkLst>
            <pc:docMk/>
            <pc:sldMk cId="3832258396" sldId="379"/>
            <ac:inkMk id="51" creationId="{6BEA004C-95C8-43DD-9E95-6E95FA14D522}"/>
          </ac:inkMkLst>
        </pc:inkChg>
        <pc:inkChg chg="add mod">
          <ac:chgData name="仁園 呂" userId="eef67f80-1e14-4c90-a22b-aad4575b3ef9" providerId="ADAL" clId="{9A49C251-DF4E-4AE5-B3D8-6CC2431CFFC3}" dt="2020-05-10T11:27:58.978" v="7972"/>
          <ac:inkMkLst>
            <pc:docMk/>
            <pc:sldMk cId="3832258396" sldId="379"/>
            <ac:inkMk id="52" creationId="{38438386-6F7D-417F-87E1-89DB6551D223}"/>
          </ac:inkMkLst>
        </pc:inkChg>
        <pc:inkChg chg="add mod">
          <ac:chgData name="仁園 呂" userId="eef67f80-1e14-4c90-a22b-aad4575b3ef9" providerId="ADAL" clId="{9A49C251-DF4E-4AE5-B3D8-6CC2431CFFC3}" dt="2020-05-10T11:27:58.978" v="7972"/>
          <ac:inkMkLst>
            <pc:docMk/>
            <pc:sldMk cId="3832258396" sldId="379"/>
            <ac:inkMk id="53" creationId="{C9692394-ADA1-4A80-A861-9364E00D8541}"/>
          </ac:inkMkLst>
        </pc:inkChg>
        <pc:inkChg chg="add mod">
          <ac:chgData name="仁園 呂" userId="eef67f80-1e14-4c90-a22b-aad4575b3ef9" providerId="ADAL" clId="{9A49C251-DF4E-4AE5-B3D8-6CC2431CFFC3}" dt="2020-05-10T11:27:58.978" v="7972"/>
          <ac:inkMkLst>
            <pc:docMk/>
            <pc:sldMk cId="3832258396" sldId="379"/>
            <ac:inkMk id="54" creationId="{EFE35FB8-1385-4E39-A461-C1F89E9C78C0}"/>
          </ac:inkMkLst>
        </pc:inkChg>
        <pc:inkChg chg="add mod">
          <ac:chgData name="仁園 呂" userId="eef67f80-1e14-4c90-a22b-aad4575b3ef9" providerId="ADAL" clId="{9A49C251-DF4E-4AE5-B3D8-6CC2431CFFC3}" dt="2020-05-10T11:27:58.978" v="7972"/>
          <ac:inkMkLst>
            <pc:docMk/>
            <pc:sldMk cId="3832258396" sldId="379"/>
            <ac:inkMk id="55" creationId="{D1D9D280-0D65-428F-930B-3BF1F6DC858F}"/>
          </ac:inkMkLst>
        </pc:inkChg>
        <pc:inkChg chg="add mod">
          <ac:chgData name="仁園 呂" userId="eef67f80-1e14-4c90-a22b-aad4575b3ef9" providerId="ADAL" clId="{9A49C251-DF4E-4AE5-B3D8-6CC2431CFFC3}" dt="2020-05-10T11:27:58.978" v="7972"/>
          <ac:inkMkLst>
            <pc:docMk/>
            <pc:sldMk cId="3832258396" sldId="379"/>
            <ac:inkMk id="56" creationId="{76EAB42B-619F-494F-BF8E-7840641B5FAB}"/>
          </ac:inkMkLst>
        </pc:inkChg>
        <pc:inkChg chg="add mod">
          <ac:chgData name="仁園 呂" userId="eef67f80-1e14-4c90-a22b-aad4575b3ef9" providerId="ADAL" clId="{9A49C251-DF4E-4AE5-B3D8-6CC2431CFFC3}" dt="2020-05-10T11:28:06.204" v="7985"/>
          <ac:inkMkLst>
            <pc:docMk/>
            <pc:sldMk cId="3832258396" sldId="379"/>
            <ac:inkMk id="58" creationId="{981C1F35-EEEF-471A-90CF-05F7EAA1E226}"/>
          </ac:inkMkLst>
        </pc:inkChg>
        <pc:inkChg chg="add mod">
          <ac:chgData name="仁園 呂" userId="eef67f80-1e14-4c90-a22b-aad4575b3ef9" providerId="ADAL" clId="{9A49C251-DF4E-4AE5-B3D8-6CC2431CFFC3}" dt="2020-05-10T11:28:06.204" v="7985"/>
          <ac:inkMkLst>
            <pc:docMk/>
            <pc:sldMk cId="3832258396" sldId="379"/>
            <ac:inkMk id="59" creationId="{1FEEC9DE-4679-4320-BD7D-12701B547AC8}"/>
          </ac:inkMkLst>
        </pc:inkChg>
        <pc:inkChg chg="add mod">
          <ac:chgData name="仁園 呂" userId="eef67f80-1e14-4c90-a22b-aad4575b3ef9" providerId="ADAL" clId="{9A49C251-DF4E-4AE5-B3D8-6CC2431CFFC3}" dt="2020-05-10T11:28:06.204" v="7985"/>
          <ac:inkMkLst>
            <pc:docMk/>
            <pc:sldMk cId="3832258396" sldId="379"/>
            <ac:inkMk id="60" creationId="{923E9CCA-9DC4-41E4-AB67-D471D4B4DA78}"/>
          </ac:inkMkLst>
        </pc:inkChg>
        <pc:inkChg chg="add mod">
          <ac:chgData name="仁園 呂" userId="eef67f80-1e14-4c90-a22b-aad4575b3ef9" providerId="ADAL" clId="{9A49C251-DF4E-4AE5-B3D8-6CC2431CFFC3}" dt="2020-05-10T11:28:06.204" v="7985"/>
          <ac:inkMkLst>
            <pc:docMk/>
            <pc:sldMk cId="3832258396" sldId="379"/>
            <ac:inkMk id="61" creationId="{322535EB-7CC8-4C53-94E6-DA4936CF5118}"/>
          </ac:inkMkLst>
        </pc:inkChg>
        <pc:inkChg chg="add mod">
          <ac:chgData name="仁園 呂" userId="eef67f80-1e14-4c90-a22b-aad4575b3ef9" providerId="ADAL" clId="{9A49C251-DF4E-4AE5-B3D8-6CC2431CFFC3}" dt="2020-05-10T11:28:06.204" v="7985"/>
          <ac:inkMkLst>
            <pc:docMk/>
            <pc:sldMk cId="3832258396" sldId="379"/>
            <ac:inkMk id="62" creationId="{1F54BC4F-E10D-446B-A845-B973F075A9A1}"/>
          </ac:inkMkLst>
        </pc:inkChg>
        <pc:inkChg chg="add mod">
          <ac:chgData name="仁園 呂" userId="eef67f80-1e14-4c90-a22b-aad4575b3ef9" providerId="ADAL" clId="{9A49C251-DF4E-4AE5-B3D8-6CC2431CFFC3}" dt="2020-05-10T11:28:06.204" v="7985"/>
          <ac:inkMkLst>
            <pc:docMk/>
            <pc:sldMk cId="3832258396" sldId="379"/>
            <ac:inkMk id="63" creationId="{4DB5ED3D-1AEE-4147-BA39-F258B1CFF482}"/>
          </ac:inkMkLst>
        </pc:inkChg>
        <pc:inkChg chg="add mod">
          <ac:chgData name="仁園 呂" userId="eef67f80-1e14-4c90-a22b-aad4575b3ef9" providerId="ADAL" clId="{9A49C251-DF4E-4AE5-B3D8-6CC2431CFFC3}" dt="2020-05-10T11:28:06.204" v="7985"/>
          <ac:inkMkLst>
            <pc:docMk/>
            <pc:sldMk cId="3832258396" sldId="379"/>
            <ac:inkMk id="64" creationId="{F5398C48-7C93-43BF-9D2B-4D44641687D5}"/>
          </ac:inkMkLst>
        </pc:inkChg>
        <pc:inkChg chg="add mod">
          <ac:chgData name="仁園 呂" userId="eef67f80-1e14-4c90-a22b-aad4575b3ef9" providerId="ADAL" clId="{9A49C251-DF4E-4AE5-B3D8-6CC2431CFFC3}" dt="2020-05-10T11:28:06.204" v="7985"/>
          <ac:inkMkLst>
            <pc:docMk/>
            <pc:sldMk cId="3832258396" sldId="379"/>
            <ac:inkMk id="65" creationId="{2BFA2E84-2C41-41FE-94DC-03A1FC10E36D}"/>
          </ac:inkMkLst>
        </pc:inkChg>
        <pc:inkChg chg="add mod">
          <ac:chgData name="仁園 呂" userId="eef67f80-1e14-4c90-a22b-aad4575b3ef9" providerId="ADAL" clId="{9A49C251-DF4E-4AE5-B3D8-6CC2431CFFC3}" dt="2020-05-10T11:28:06.204" v="7985"/>
          <ac:inkMkLst>
            <pc:docMk/>
            <pc:sldMk cId="3832258396" sldId="379"/>
            <ac:inkMk id="66" creationId="{6997101E-A982-498B-AF70-5092B1C8F9B1}"/>
          </ac:inkMkLst>
        </pc:inkChg>
        <pc:inkChg chg="add mod">
          <ac:chgData name="仁園 呂" userId="eef67f80-1e14-4c90-a22b-aad4575b3ef9" providerId="ADAL" clId="{9A49C251-DF4E-4AE5-B3D8-6CC2431CFFC3}" dt="2020-05-10T11:28:06.204" v="7985"/>
          <ac:inkMkLst>
            <pc:docMk/>
            <pc:sldMk cId="3832258396" sldId="379"/>
            <ac:inkMk id="67" creationId="{358BC59D-9E63-447F-A610-3C11B2D318FD}"/>
          </ac:inkMkLst>
        </pc:inkChg>
        <pc:inkChg chg="add mod">
          <ac:chgData name="仁園 呂" userId="eef67f80-1e14-4c90-a22b-aad4575b3ef9" providerId="ADAL" clId="{9A49C251-DF4E-4AE5-B3D8-6CC2431CFFC3}" dt="2020-05-10T11:28:06.204" v="7985"/>
          <ac:inkMkLst>
            <pc:docMk/>
            <pc:sldMk cId="3832258396" sldId="379"/>
            <ac:inkMk id="68" creationId="{968C8935-A9BF-4AD5-9327-E27E21F830BC}"/>
          </ac:inkMkLst>
        </pc:inkChg>
        <pc:inkChg chg="add mod">
          <ac:chgData name="仁園 呂" userId="eef67f80-1e14-4c90-a22b-aad4575b3ef9" providerId="ADAL" clId="{9A49C251-DF4E-4AE5-B3D8-6CC2431CFFC3}" dt="2020-05-10T11:28:06.204" v="7985"/>
          <ac:inkMkLst>
            <pc:docMk/>
            <pc:sldMk cId="3832258396" sldId="379"/>
            <ac:inkMk id="69" creationId="{A174A9CD-FA8F-46DE-A586-32B10C925BB4}"/>
          </ac:inkMkLst>
        </pc:inkChg>
        <pc:inkChg chg="add mod">
          <ac:chgData name="仁園 呂" userId="eef67f80-1e14-4c90-a22b-aad4575b3ef9" providerId="ADAL" clId="{9A49C251-DF4E-4AE5-B3D8-6CC2431CFFC3}" dt="2020-05-10T11:28:11.244" v="7988"/>
          <ac:inkMkLst>
            <pc:docMk/>
            <pc:sldMk cId="3832258396" sldId="379"/>
            <ac:inkMk id="71" creationId="{BDBF46B6-A518-427F-8C60-03675E24C08C}"/>
          </ac:inkMkLst>
        </pc:inkChg>
        <pc:inkChg chg="add mod">
          <ac:chgData name="仁園 呂" userId="eef67f80-1e14-4c90-a22b-aad4575b3ef9" providerId="ADAL" clId="{9A49C251-DF4E-4AE5-B3D8-6CC2431CFFC3}" dt="2020-05-10T11:28:11.244" v="7988"/>
          <ac:inkMkLst>
            <pc:docMk/>
            <pc:sldMk cId="3832258396" sldId="379"/>
            <ac:inkMk id="72" creationId="{8D5768F0-095F-4902-906C-D47CD1F8BBFB}"/>
          </ac:inkMkLst>
        </pc:inkChg>
        <pc:inkChg chg="add mod">
          <ac:chgData name="仁園 呂" userId="eef67f80-1e14-4c90-a22b-aad4575b3ef9" providerId="ADAL" clId="{9A49C251-DF4E-4AE5-B3D8-6CC2431CFFC3}" dt="2020-05-10T11:28:21.968" v="8008"/>
          <ac:inkMkLst>
            <pc:docMk/>
            <pc:sldMk cId="3832258396" sldId="379"/>
            <ac:inkMk id="74" creationId="{92930C0E-4E16-46F1-919F-895224142A29}"/>
          </ac:inkMkLst>
        </pc:inkChg>
        <pc:inkChg chg="add del mod">
          <ac:chgData name="仁園 呂" userId="eef67f80-1e14-4c90-a22b-aad4575b3ef9" providerId="ADAL" clId="{9A49C251-DF4E-4AE5-B3D8-6CC2431CFFC3}" dt="2020-05-10T11:28:21.968" v="8005"/>
          <ac:inkMkLst>
            <pc:docMk/>
            <pc:sldMk cId="3832258396" sldId="379"/>
            <ac:inkMk id="75" creationId="{AAEC210D-B7C4-42E5-B3C9-5F7A120B9E75}"/>
          </ac:inkMkLst>
        </pc:inkChg>
        <pc:inkChg chg="add del mod">
          <ac:chgData name="仁園 呂" userId="eef67f80-1e14-4c90-a22b-aad4575b3ef9" providerId="ADAL" clId="{9A49C251-DF4E-4AE5-B3D8-6CC2431CFFC3}" dt="2020-05-10T11:28:21.968" v="8006"/>
          <ac:inkMkLst>
            <pc:docMk/>
            <pc:sldMk cId="3832258396" sldId="379"/>
            <ac:inkMk id="76" creationId="{46C141E2-02B7-40EE-9DF0-2CD5EEE5BC28}"/>
          </ac:inkMkLst>
        </pc:inkChg>
        <pc:inkChg chg="add del mod">
          <ac:chgData name="仁園 呂" userId="eef67f80-1e14-4c90-a22b-aad4575b3ef9" providerId="ADAL" clId="{9A49C251-DF4E-4AE5-B3D8-6CC2431CFFC3}" dt="2020-05-10T11:28:21.967" v="8003"/>
          <ac:inkMkLst>
            <pc:docMk/>
            <pc:sldMk cId="3832258396" sldId="379"/>
            <ac:inkMk id="77" creationId="{5882427B-D76F-4C64-8E1C-824C69628CDA}"/>
          </ac:inkMkLst>
        </pc:inkChg>
        <pc:inkChg chg="add del mod">
          <ac:chgData name="仁園 呂" userId="eef67f80-1e14-4c90-a22b-aad4575b3ef9" providerId="ADAL" clId="{9A49C251-DF4E-4AE5-B3D8-6CC2431CFFC3}" dt="2020-05-10T11:28:21.967" v="8002"/>
          <ac:inkMkLst>
            <pc:docMk/>
            <pc:sldMk cId="3832258396" sldId="379"/>
            <ac:inkMk id="78" creationId="{436CC097-8027-4B3E-A27E-0A0FB68C643B}"/>
          </ac:inkMkLst>
        </pc:inkChg>
        <pc:inkChg chg="add del mod">
          <ac:chgData name="仁園 呂" userId="eef67f80-1e14-4c90-a22b-aad4575b3ef9" providerId="ADAL" clId="{9A49C251-DF4E-4AE5-B3D8-6CC2431CFFC3}" dt="2020-05-10T11:28:21.967" v="8001"/>
          <ac:inkMkLst>
            <pc:docMk/>
            <pc:sldMk cId="3832258396" sldId="379"/>
            <ac:inkMk id="79" creationId="{E667F6BB-8AB1-4D55-9A60-CCC0CCBAA847}"/>
          </ac:inkMkLst>
        </pc:inkChg>
        <pc:inkChg chg="add del mod">
          <ac:chgData name="仁園 呂" userId="eef67f80-1e14-4c90-a22b-aad4575b3ef9" providerId="ADAL" clId="{9A49C251-DF4E-4AE5-B3D8-6CC2431CFFC3}" dt="2020-05-10T11:28:21.968" v="8007"/>
          <ac:inkMkLst>
            <pc:docMk/>
            <pc:sldMk cId="3832258396" sldId="379"/>
            <ac:inkMk id="80" creationId="{291F64BE-3C30-45C4-9465-1DA7749E2344}"/>
          </ac:inkMkLst>
        </pc:inkChg>
        <pc:inkChg chg="add del mod">
          <ac:chgData name="仁園 呂" userId="eef67f80-1e14-4c90-a22b-aad4575b3ef9" providerId="ADAL" clId="{9A49C251-DF4E-4AE5-B3D8-6CC2431CFFC3}" dt="2020-05-10T11:28:21.966" v="8000"/>
          <ac:inkMkLst>
            <pc:docMk/>
            <pc:sldMk cId="3832258396" sldId="379"/>
            <ac:inkMk id="81" creationId="{30C38C4C-8A51-4E81-AE57-3A1A1C43A569}"/>
          </ac:inkMkLst>
        </pc:inkChg>
        <pc:inkChg chg="add del mod">
          <ac:chgData name="仁園 呂" userId="eef67f80-1e14-4c90-a22b-aad4575b3ef9" providerId="ADAL" clId="{9A49C251-DF4E-4AE5-B3D8-6CC2431CFFC3}" dt="2020-05-10T11:28:21.968" v="8008"/>
          <ac:inkMkLst>
            <pc:docMk/>
            <pc:sldMk cId="3832258396" sldId="379"/>
            <ac:inkMk id="82" creationId="{5C4DEB14-D5E7-4D2A-9B04-21AA0B6D0A4C}"/>
          </ac:inkMkLst>
        </pc:inkChg>
        <pc:inkChg chg="add del">
          <ac:chgData name="仁園 呂" userId="eef67f80-1e14-4c90-a22b-aad4575b3ef9" providerId="ADAL" clId="{9A49C251-DF4E-4AE5-B3D8-6CC2431CFFC3}" dt="2020-05-10T11:28:21.967" v="8004"/>
          <ac:inkMkLst>
            <pc:docMk/>
            <pc:sldMk cId="3832258396" sldId="379"/>
            <ac:inkMk id="84" creationId="{E5A2043A-9BC7-4FC2-B3D8-059CAC90B7E3}"/>
          </ac:inkMkLst>
        </pc:inkChg>
        <pc:inkChg chg="add mod">
          <ac:chgData name="仁園 呂" userId="eef67f80-1e14-4c90-a22b-aad4575b3ef9" providerId="ADAL" clId="{9A49C251-DF4E-4AE5-B3D8-6CC2431CFFC3}" dt="2020-05-10T11:28:31.577" v="8022"/>
          <ac:inkMkLst>
            <pc:docMk/>
            <pc:sldMk cId="3832258396" sldId="379"/>
            <ac:inkMk id="85" creationId="{B657F2E7-54EF-4121-9450-0C4934ECBD95}"/>
          </ac:inkMkLst>
        </pc:inkChg>
        <pc:inkChg chg="add mod">
          <ac:chgData name="仁園 呂" userId="eef67f80-1e14-4c90-a22b-aad4575b3ef9" providerId="ADAL" clId="{9A49C251-DF4E-4AE5-B3D8-6CC2431CFFC3}" dt="2020-05-10T11:28:31.577" v="8022"/>
          <ac:inkMkLst>
            <pc:docMk/>
            <pc:sldMk cId="3832258396" sldId="379"/>
            <ac:inkMk id="86" creationId="{03BADF08-99D1-4CD5-838B-7E9DB56CEDCF}"/>
          </ac:inkMkLst>
        </pc:inkChg>
        <pc:inkChg chg="add mod">
          <ac:chgData name="仁園 呂" userId="eef67f80-1e14-4c90-a22b-aad4575b3ef9" providerId="ADAL" clId="{9A49C251-DF4E-4AE5-B3D8-6CC2431CFFC3}" dt="2020-05-10T11:28:31.577" v="8022"/>
          <ac:inkMkLst>
            <pc:docMk/>
            <pc:sldMk cId="3832258396" sldId="379"/>
            <ac:inkMk id="87" creationId="{D60B4815-7252-4F2B-9C46-0A39A654A23B}"/>
          </ac:inkMkLst>
        </pc:inkChg>
        <pc:inkChg chg="add mod">
          <ac:chgData name="仁園 呂" userId="eef67f80-1e14-4c90-a22b-aad4575b3ef9" providerId="ADAL" clId="{9A49C251-DF4E-4AE5-B3D8-6CC2431CFFC3}" dt="2020-05-10T11:28:31.577" v="8022"/>
          <ac:inkMkLst>
            <pc:docMk/>
            <pc:sldMk cId="3832258396" sldId="379"/>
            <ac:inkMk id="88" creationId="{ACD40514-36A7-4F17-9855-47140D898594}"/>
          </ac:inkMkLst>
        </pc:inkChg>
        <pc:inkChg chg="add mod">
          <ac:chgData name="仁園 呂" userId="eef67f80-1e14-4c90-a22b-aad4575b3ef9" providerId="ADAL" clId="{9A49C251-DF4E-4AE5-B3D8-6CC2431CFFC3}" dt="2020-05-10T11:28:31.577" v="8022"/>
          <ac:inkMkLst>
            <pc:docMk/>
            <pc:sldMk cId="3832258396" sldId="379"/>
            <ac:inkMk id="90" creationId="{882C472E-DE57-4572-A6FE-CE6CEDB8BCFE}"/>
          </ac:inkMkLst>
        </pc:inkChg>
        <pc:inkChg chg="add mod">
          <ac:chgData name="仁園 呂" userId="eef67f80-1e14-4c90-a22b-aad4575b3ef9" providerId="ADAL" clId="{9A49C251-DF4E-4AE5-B3D8-6CC2431CFFC3}" dt="2020-05-10T11:28:31.577" v="8022"/>
          <ac:inkMkLst>
            <pc:docMk/>
            <pc:sldMk cId="3832258396" sldId="379"/>
            <ac:inkMk id="91" creationId="{648AFD2B-5175-4413-8957-BCD2FB2B7071}"/>
          </ac:inkMkLst>
        </pc:inkChg>
        <pc:inkChg chg="add mod">
          <ac:chgData name="仁園 呂" userId="eef67f80-1e14-4c90-a22b-aad4575b3ef9" providerId="ADAL" clId="{9A49C251-DF4E-4AE5-B3D8-6CC2431CFFC3}" dt="2020-05-10T11:28:31.577" v="8022"/>
          <ac:inkMkLst>
            <pc:docMk/>
            <pc:sldMk cId="3832258396" sldId="379"/>
            <ac:inkMk id="92" creationId="{E2C8D14E-3DE4-4AE3-8F26-58D494BFD23F}"/>
          </ac:inkMkLst>
        </pc:inkChg>
        <pc:inkChg chg="add mod">
          <ac:chgData name="仁園 呂" userId="eef67f80-1e14-4c90-a22b-aad4575b3ef9" providerId="ADAL" clId="{9A49C251-DF4E-4AE5-B3D8-6CC2431CFFC3}" dt="2020-05-10T11:28:31.577" v="8022"/>
          <ac:inkMkLst>
            <pc:docMk/>
            <pc:sldMk cId="3832258396" sldId="379"/>
            <ac:inkMk id="93" creationId="{FD0A8D9B-7694-4484-9A70-5B447D849788}"/>
          </ac:inkMkLst>
        </pc:inkChg>
        <pc:inkChg chg="add mod">
          <ac:chgData name="仁園 呂" userId="eef67f80-1e14-4c90-a22b-aad4575b3ef9" providerId="ADAL" clId="{9A49C251-DF4E-4AE5-B3D8-6CC2431CFFC3}" dt="2020-05-10T11:28:31.577" v="8022"/>
          <ac:inkMkLst>
            <pc:docMk/>
            <pc:sldMk cId="3832258396" sldId="379"/>
            <ac:inkMk id="94" creationId="{1098ADC8-5E61-4008-924C-D12AC48394EF}"/>
          </ac:inkMkLst>
        </pc:inkChg>
        <pc:inkChg chg="add mod">
          <ac:chgData name="仁園 呂" userId="eef67f80-1e14-4c90-a22b-aad4575b3ef9" providerId="ADAL" clId="{9A49C251-DF4E-4AE5-B3D8-6CC2431CFFC3}" dt="2020-05-10T11:28:31.577" v="8022"/>
          <ac:inkMkLst>
            <pc:docMk/>
            <pc:sldMk cId="3832258396" sldId="379"/>
            <ac:inkMk id="95" creationId="{696BC7C4-FEBC-496F-A678-708BABC7126C}"/>
          </ac:inkMkLst>
        </pc:inkChg>
        <pc:inkChg chg="add mod">
          <ac:chgData name="仁園 呂" userId="eef67f80-1e14-4c90-a22b-aad4575b3ef9" providerId="ADAL" clId="{9A49C251-DF4E-4AE5-B3D8-6CC2431CFFC3}" dt="2020-05-10T11:28:31.577" v="8022"/>
          <ac:inkMkLst>
            <pc:docMk/>
            <pc:sldMk cId="3832258396" sldId="379"/>
            <ac:inkMk id="96" creationId="{C2472D19-ADC0-44E2-919C-A188034E7C46}"/>
          </ac:inkMkLst>
        </pc:inkChg>
        <pc:inkChg chg="add mod">
          <ac:chgData name="仁園 呂" userId="eef67f80-1e14-4c90-a22b-aad4575b3ef9" providerId="ADAL" clId="{9A49C251-DF4E-4AE5-B3D8-6CC2431CFFC3}" dt="2020-05-10T11:28:31.577" v="8022"/>
          <ac:inkMkLst>
            <pc:docMk/>
            <pc:sldMk cId="3832258396" sldId="379"/>
            <ac:inkMk id="97" creationId="{75AD9CED-3B9E-40B0-939C-FC80D55243B2}"/>
          </ac:inkMkLst>
        </pc:inkChg>
        <pc:inkChg chg="add mod">
          <ac:chgData name="仁園 呂" userId="eef67f80-1e14-4c90-a22b-aad4575b3ef9" providerId="ADAL" clId="{9A49C251-DF4E-4AE5-B3D8-6CC2431CFFC3}" dt="2020-05-10T11:28:51.195" v="8031"/>
          <ac:inkMkLst>
            <pc:docMk/>
            <pc:sldMk cId="3832258396" sldId="379"/>
            <ac:inkMk id="99" creationId="{4C01FB76-6912-4DFF-AC20-EA1CF84C372A}"/>
          </ac:inkMkLst>
        </pc:inkChg>
        <pc:inkChg chg="add del mod">
          <ac:chgData name="仁園 呂" userId="eef67f80-1e14-4c90-a22b-aad4575b3ef9" providerId="ADAL" clId="{9A49C251-DF4E-4AE5-B3D8-6CC2431CFFC3}" dt="2020-05-10T11:28:51.195" v="8031"/>
          <ac:inkMkLst>
            <pc:docMk/>
            <pc:sldMk cId="3832258396" sldId="379"/>
            <ac:inkMk id="100" creationId="{A51918A5-9009-4673-950E-26081C121C96}"/>
          </ac:inkMkLst>
        </pc:inkChg>
        <pc:inkChg chg="add del mod">
          <ac:chgData name="仁園 呂" userId="eef67f80-1e14-4c90-a22b-aad4575b3ef9" providerId="ADAL" clId="{9A49C251-DF4E-4AE5-B3D8-6CC2431CFFC3}" dt="2020-05-10T11:28:51.195" v="8029"/>
          <ac:inkMkLst>
            <pc:docMk/>
            <pc:sldMk cId="3832258396" sldId="379"/>
            <ac:inkMk id="101" creationId="{C82E7BEA-D6DF-461E-94DF-ADA5A3FE927A}"/>
          </ac:inkMkLst>
        </pc:inkChg>
        <pc:inkChg chg="add del mod">
          <ac:chgData name="仁園 呂" userId="eef67f80-1e14-4c90-a22b-aad4575b3ef9" providerId="ADAL" clId="{9A49C251-DF4E-4AE5-B3D8-6CC2431CFFC3}" dt="2020-05-10T11:28:51.195" v="8030"/>
          <ac:inkMkLst>
            <pc:docMk/>
            <pc:sldMk cId="3832258396" sldId="379"/>
            <ac:inkMk id="103" creationId="{FC39F788-A48E-4364-A473-1A18871BB91A}"/>
          </ac:inkMkLst>
        </pc:inkChg>
        <pc:inkChg chg="add mod">
          <ac:chgData name="仁園 呂" userId="eef67f80-1e14-4c90-a22b-aad4575b3ef9" providerId="ADAL" clId="{9A49C251-DF4E-4AE5-B3D8-6CC2431CFFC3}" dt="2020-05-10T11:29:51.767" v="8070"/>
          <ac:inkMkLst>
            <pc:docMk/>
            <pc:sldMk cId="3832258396" sldId="379"/>
            <ac:inkMk id="105" creationId="{4155FFB1-7D21-47B3-BEB0-A895EDF30FE6}"/>
          </ac:inkMkLst>
        </pc:inkChg>
        <pc:inkChg chg="add mod">
          <ac:chgData name="仁園 呂" userId="eef67f80-1e14-4c90-a22b-aad4575b3ef9" providerId="ADAL" clId="{9A49C251-DF4E-4AE5-B3D8-6CC2431CFFC3}" dt="2020-05-10T11:29:51.767" v="8070"/>
          <ac:inkMkLst>
            <pc:docMk/>
            <pc:sldMk cId="3832258396" sldId="379"/>
            <ac:inkMk id="106" creationId="{1840C1A7-9299-4D9D-966E-8B84498DD026}"/>
          </ac:inkMkLst>
        </pc:inkChg>
        <pc:inkChg chg="add mod">
          <ac:chgData name="仁園 呂" userId="eef67f80-1e14-4c90-a22b-aad4575b3ef9" providerId="ADAL" clId="{9A49C251-DF4E-4AE5-B3D8-6CC2431CFFC3}" dt="2020-05-10T11:29:51.767" v="8070"/>
          <ac:inkMkLst>
            <pc:docMk/>
            <pc:sldMk cId="3832258396" sldId="379"/>
            <ac:inkMk id="107" creationId="{B0FA61E4-4590-44C6-AC45-C9DD94BB2951}"/>
          </ac:inkMkLst>
        </pc:inkChg>
        <pc:inkChg chg="add mod">
          <ac:chgData name="仁園 呂" userId="eef67f80-1e14-4c90-a22b-aad4575b3ef9" providerId="ADAL" clId="{9A49C251-DF4E-4AE5-B3D8-6CC2431CFFC3}" dt="2020-05-10T11:29:51.767" v="8070"/>
          <ac:inkMkLst>
            <pc:docMk/>
            <pc:sldMk cId="3832258396" sldId="379"/>
            <ac:inkMk id="108" creationId="{3E1EFE1B-84F7-4C04-B971-9F5923AC9180}"/>
          </ac:inkMkLst>
        </pc:inkChg>
        <pc:inkChg chg="add mod">
          <ac:chgData name="仁園 呂" userId="eef67f80-1e14-4c90-a22b-aad4575b3ef9" providerId="ADAL" clId="{9A49C251-DF4E-4AE5-B3D8-6CC2431CFFC3}" dt="2020-05-10T11:29:51.767" v="8070"/>
          <ac:inkMkLst>
            <pc:docMk/>
            <pc:sldMk cId="3832258396" sldId="379"/>
            <ac:inkMk id="109" creationId="{91A6BC4D-30D2-4599-9895-5362D6B77D0D}"/>
          </ac:inkMkLst>
        </pc:inkChg>
        <pc:inkChg chg="add mod">
          <ac:chgData name="仁園 呂" userId="eef67f80-1e14-4c90-a22b-aad4575b3ef9" providerId="ADAL" clId="{9A49C251-DF4E-4AE5-B3D8-6CC2431CFFC3}" dt="2020-05-10T11:29:51.767" v="8070"/>
          <ac:inkMkLst>
            <pc:docMk/>
            <pc:sldMk cId="3832258396" sldId="379"/>
            <ac:inkMk id="110" creationId="{3AB67B3F-A986-463F-A4F6-8C75F9B9861E}"/>
          </ac:inkMkLst>
        </pc:inkChg>
        <pc:inkChg chg="add mod">
          <ac:chgData name="仁園 呂" userId="eef67f80-1e14-4c90-a22b-aad4575b3ef9" providerId="ADAL" clId="{9A49C251-DF4E-4AE5-B3D8-6CC2431CFFC3}" dt="2020-05-10T11:29:51.767" v="8070"/>
          <ac:inkMkLst>
            <pc:docMk/>
            <pc:sldMk cId="3832258396" sldId="379"/>
            <ac:inkMk id="111" creationId="{C0E01AF2-F492-4F20-88BE-3F6C26F0B208}"/>
          </ac:inkMkLst>
        </pc:inkChg>
        <pc:inkChg chg="add mod">
          <ac:chgData name="仁園 呂" userId="eef67f80-1e14-4c90-a22b-aad4575b3ef9" providerId="ADAL" clId="{9A49C251-DF4E-4AE5-B3D8-6CC2431CFFC3}" dt="2020-05-10T11:29:03.616" v="8042"/>
          <ac:inkMkLst>
            <pc:docMk/>
            <pc:sldMk cId="3832258396" sldId="379"/>
            <ac:inkMk id="113" creationId="{D819F039-6B0B-4CEC-B083-60927595996E}"/>
          </ac:inkMkLst>
        </pc:inkChg>
        <pc:inkChg chg="add mod">
          <ac:chgData name="仁園 呂" userId="eef67f80-1e14-4c90-a22b-aad4575b3ef9" providerId="ADAL" clId="{9A49C251-DF4E-4AE5-B3D8-6CC2431CFFC3}" dt="2020-05-10T11:29:03.616" v="8042"/>
          <ac:inkMkLst>
            <pc:docMk/>
            <pc:sldMk cId="3832258396" sldId="379"/>
            <ac:inkMk id="114" creationId="{0DB693E8-71F9-43DF-8B87-68D3DE170613}"/>
          </ac:inkMkLst>
        </pc:inkChg>
        <pc:inkChg chg="add mod">
          <ac:chgData name="仁園 呂" userId="eef67f80-1e14-4c90-a22b-aad4575b3ef9" providerId="ADAL" clId="{9A49C251-DF4E-4AE5-B3D8-6CC2431CFFC3}" dt="2020-05-10T11:29:15.144" v="8059"/>
          <ac:inkMkLst>
            <pc:docMk/>
            <pc:sldMk cId="3832258396" sldId="379"/>
            <ac:inkMk id="116" creationId="{AE6CA337-8B6A-4A0E-AA29-E4A939CAA5AE}"/>
          </ac:inkMkLst>
        </pc:inkChg>
        <pc:inkChg chg="add mod">
          <ac:chgData name="仁園 呂" userId="eef67f80-1e14-4c90-a22b-aad4575b3ef9" providerId="ADAL" clId="{9A49C251-DF4E-4AE5-B3D8-6CC2431CFFC3}" dt="2020-05-10T11:29:15.144" v="8059"/>
          <ac:inkMkLst>
            <pc:docMk/>
            <pc:sldMk cId="3832258396" sldId="379"/>
            <ac:inkMk id="117" creationId="{AF307EAA-D921-44F3-896E-C6DE23B51019}"/>
          </ac:inkMkLst>
        </pc:inkChg>
        <pc:inkChg chg="add mod">
          <ac:chgData name="仁園 呂" userId="eef67f80-1e14-4c90-a22b-aad4575b3ef9" providerId="ADAL" clId="{9A49C251-DF4E-4AE5-B3D8-6CC2431CFFC3}" dt="2020-05-10T11:29:15.144" v="8059"/>
          <ac:inkMkLst>
            <pc:docMk/>
            <pc:sldMk cId="3832258396" sldId="379"/>
            <ac:inkMk id="118" creationId="{1B710BD3-51F4-4ABE-AA9E-657CF4BB9D6F}"/>
          </ac:inkMkLst>
        </pc:inkChg>
        <pc:inkChg chg="add mod">
          <ac:chgData name="仁園 呂" userId="eef67f80-1e14-4c90-a22b-aad4575b3ef9" providerId="ADAL" clId="{9A49C251-DF4E-4AE5-B3D8-6CC2431CFFC3}" dt="2020-05-10T11:29:15.144" v="8059"/>
          <ac:inkMkLst>
            <pc:docMk/>
            <pc:sldMk cId="3832258396" sldId="379"/>
            <ac:inkMk id="119" creationId="{72FC0E00-5BCC-4A9F-88C8-2D584332F17A}"/>
          </ac:inkMkLst>
        </pc:inkChg>
        <pc:inkChg chg="add mod">
          <ac:chgData name="仁園 呂" userId="eef67f80-1e14-4c90-a22b-aad4575b3ef9" providerId="ADAL" clId="{9A49C251-DF4E-4AE5-B3D8-6CC2431CFFC3}" dt="2020-05-10T11:29:15.144" v="8059"/>
          <ac:inkMkLst>
            <pc:docMk/>
            <pc:sldMk cId="3832258396" sldId="379"/>
            <ac:inkMk id="120" creationId="{AD08E7C3-8BF1-4F33-ABB3-3083D6FADC07}"/>
          </ac:inkMkLst>
        </pc:inkChg>
        <pc:inkChg chg="add mod">
          <ac:chgData name="仁園 呂" userId="eef67f80-1e14-4c90-a22b-aad4575b3ef9" providerId="ADAL" clId="{9A49C251-DF4E-4AE5-B3D8-6CC2431CFFC3}" dt="2020-05-10T11:29:15.144" v="8059"/>
          <ac:inkMkLst>
            <pc:docMk/>
            <pc:sldMk cId="3832258396" sldId="379"/>
            <ac:inkMk id="121" creationId="{035117C3-3EB3-40A2-ABF5-2D507AB36F1D}"/>
          </ac:inkMkLst>
        </pc:inkChg>
        <pc:inkChg chg="add mod">
          <ac:chgData name="仁園 呂" userId="eef67f80-1e14-4c90-a22b-aad4575b3ef9" providerId="ADAL" clId="{9A49C251-DF4E-4AE5-B3D8-6CC2431CFFC3}" dt="2020-05-10T11:29:15.144" v="8059"/>
          <ac:inkMkLst>
            <pc:docMk/>
            <pc:sldMk cId="3832258396" sldId="379"/>
            <ac:inkMk id="122" creationId="{07DFB596-B83F-4CB4-BA4E-0BE9D49BCD7B}"/>
          </ac:inkMkLst>
        </pc:inkChg>
        <pc:inkChg chg="add mod">
          <ac:chgData name="仁園 呂" userId="eef67f80-1e14-4c90-a22b-aad4575b3ef9" providerId="ADAL" clId="{9A49C251-DF4E-4AE5-B3D8-6CC2431CFFC3}" dt="2020-05-10T11:29:15.144" v="8059"/>
          <ac:inkMkLst>
            <pc:docMk/>
            <pc:sldMk cId="3832258396" sldId="379"/>
            <ac:inkMk id="123" creationId="{4ABCB3CA-1E48-45B0-8EE9-B35455C467D7}"/>
          </ac:inkMkLst>
        </pc:inkChg>
        <pc:inkChg chg="add mod">
          <ac:chgData name="仁園 呂" userId="eef67f80-1e14-4c90-a22b-aad4575b3ef9" providerId="ADAL" clId="{9A49C251-DF4E-4AE5-B3D8-6CC2431CFFC3}" dt="2020-05-10T11:29:15.144" v="8059"/>
          <ac:inkMkLst>
            <pc:docMk/>
            <pc:sldMk cId="3832258396" sldId="379"/>
            <ac:inkMk id="124" creationId="{EC7826B2-2C36-4DFA-8DAC-ECDC36F1FC01}"/>
          </ac:inkMkLst>
        </pc:inkChg>
        <pc:inkChg chg="add mod">
          <ac:chgData name="仁園 呂" userId="eef67f80-1e14-4c90-a22b-aad4575b3ef9" providerId="ADAL" clId="{9A49C251-DF4E-4AE5-B3D8-6CC2431CFFC3}" dt="2020-05-10T11:29:15.144" v="8059"/>
          <ac:inkMkLst>
            <pc:docMk/>
            <pc:sldMk cId="3832258396" sldId="379"/>
            <ac:inkMk id="125" creationId="{6666ED49-92F8-4868-AB35-A7EC4E53CF54}"/>
          </ac:inkMkLst>
        </pc:inkChg>
        <pc:inkChg chg="add mod">
          <ac:chgData name="仁園 呂" userId="eef67f80-1e14-4c90-a22b-aad4575b3ef9" providerId="ADAL" clId="{9A49C251-DF4E-4AE5-B3D8-6CC2431CFFC3}" dt="2020-05-10T11:29:15.144" v="8059"/>
          <ac:inkMkLst>
            <pc:docMk/>
            <pc:sldMk cId="3832258396" sldId="379"/>
            <ac:inkMk id="126" creationId="{4DBF87AC-3A09-48BB-9633-7424F77E1C3E}"/>
          </ac:inkMkLst>
        </pc:inkChg>
        <pc:inkChg chg="add mod">
          <ac:chgData name="仁園 呂" userId="eef67f80-1e14-4c90-a22b-aad4575b3ef9" providerId="ADAL" clId="{9A49C251-DF4E-4AE5-B3D8-6CC2431CFFC3}" dt="2020-05-10T11:29:15.144" v="8059"/>
          <ac:inkMkLst>
            <pc:docMk/>
            <pc:sldMk cId="3832258396" sldId="379"/>
            <ac:inkMk id="127" creationId="{8417C36F-7C6D-4917-855E-DF26BFB30C9A}"/>
          </ac:inkMkLst>
        </pc:inkChg>
        <pc:inkChg chg="add mod">
          <ac:chgData name="仁園 呂" userId="eef67f80-1e14-4c90-a22b-aad4575b3ef9" providerId="ADAL" clId="{9A49C251-DF4E-4AE5-B3D8-6CC2431CFFC3}" dt="2020-05-10T11:29:15.144" v="8059"/>
          <ac:inkMkLst>
            <pc:docMk/>
            <pc:sldMk cId="3832258396" sldId="379"/>
            <ac:inkMk id="130" creationId="{606248CD-9FDC-4624-948A-39352ABCA084}"/>
          </ac:inkMkLst>
        </pc:inkChg>
        <pc:inkChg chg="add mod">
          <ac:chgData name="仁園 呂" userId="eef67f80-1e14-4c90-a22b-aad4575b3ef9" providerId="ADAL" clId="{9A49C251-DF4E-4AE5-B3D8-6CC2431CFFC3}" dt="2020-05-10T11:29:15.144" v="8059"/>
          <ac:inkMkLst>
            <pc:docMk/>
            <pc:sldMk cId="3832258396" sldId="379"/>
            <ac:inkMk id="131" creationId="{566EC17A-355A-4BAD-BB63-469E557D2450}"/>
          </ac:inkMkLst>
        </pc:inkChg>
        <pc:inkChg chg="add mod">
          <ac:chgData name="仁園 呂" userId="eef67f80-1e14-4c90-a22b-aad4575b3ef9" providerId="ADAL" clId="{9A49C251-DF4E-4AE5-B3D8-6CC2431CFFC3}" dt="2020-05-10T11:29:15.144" v="8059"/>
          <ac:inkMkLst>
            <pc:docMk/>
            <pc:sldMk cId="3832258396" sldId="379"/>
            <ac:inkMk id="132" creationId="{BCB5E301-AF0B-4E5B-B3D6-928CFA40E97E}"/>
          </ac:inkMkLst>
        </pc:inkChg>
        <pc:inkChg chg="add mod">
          <ac:chgData name="仁園 呂" userId="eef67f80-1e14-4c90-a22b-aad4575b3ef9" providerId="ADAL" clId="{9A49C251-DF4E-4AE5-B3D8-6CC2431CFFC3}" dt="2020-05-10T11:29:44.266" v="8068"/>
          <ac:inkMkLst>
            <pc:docMk/>
            <pc:sldMk cId="3832258396" sldId="379"/>
            <ac:inkMk id="134" creationId="{947367DC-8DC9-4E77-AB6D-5C23D8B67DB9}"/>
          </ac:inkMkLst>
        </pc:inkChg>
        <pc:inkChg chg="add mod">
          <ac:chgData name="仁園 呂" userId="eef67f80-1e14-4c90-a22b-aad4575b3ef9" providerId="ADAL" clId="{9A49C251-DF4E-4AE5-B3D8-6CC2431CFFC3}" dt="2020-05-10T11:29:44.266" v="8068"/>
          <ac:inkMkLst>
            <pc:docMk/>
            <pc:sldMk cId="3832258396" sldId="379"/>
            <ac:inkMk id="135" creationId="{917A8E2C-AD3E-4E1E-BF6B-41F259DE3F39}"/>
          </ac:inkMkLst>
        </pc:inkChg>
        <pc:inkChg chg="add mod">
          <ac:chgData name="仁園 呂" userId="eef67f80-1e14-4c90-a22b-aad4575b3ef9" providerId="ADAL" clId="{9A49C251-DF4E-4AE5-B3D8-6CC2431CFFC3}" dt="2020-05-10T11:29:44.266" v="8068"/>
          <ac:inkMkLst>
            <pc:docMk/>
            <pc:sldMk cId="3832258396" sldId="379"/>
            <ac:inkMk id="137" creationId="{B3A0DAA1-8880-43AA-80AF-A2F6CD742B8D}"/>
          </ac:inkMkLst>
        </pc:inkChg>
        <pc:inkChg chg="add mod">
          <ac:chgData name="仁園 呂" userId="eef67f80-1e14-4c90-a22b-aad4575b3ef9" providerId="ADAL" clId="{9A49C251-DF4E-4AE5-B3D8-6CC2431CFFC3}" dt="2020-05-10T11:29:44.266" v="8068"/>
          <ac:inkMkLst>
            <pc:docMk/>
            <pc:sldMk cId="3832258396" sldId="379"/>
            <ac:inkMk id="138" creationId="{423EBFB7-30B9-4D8B-95D9-C521D8D239ED}"/>
          </ac:inkMkLst>
        </pc:inkChg>
        <pc:inkChg chg="add mod">
          <ac:chgData name="仁園 呂" userId="eef67f80-1e14-4c90-a22b-aad4575b3ef9" providerId="ADAL" clId="{9A49C251-DF4E-4AE5-B3D8-6CC2431CFFC3}" dt="2020-05-10T11:29:44.266" v="8068"/>
          <ac:inkMkLst>
            <pc:docMk/>
            <pc:sldMk cId="3832258396" sldId="379"/>
            <ac:inkMk id="140" creationId="{F1D41632-275C-4051-A8CD-BF2F23D87EAF}"/>
          </ac:inkMkLst>
        </pc:inkChg>
        <pc:inkChg chg="add mod">
          <ac:chgData name="仁園 呂" userId="eef67f80-1e14-4c90-a22b-aad4575b3ef9" providerId="ADAL" clId="{9A49C251-DF4E-4AE5-B3D8-6CC2431CFFC3}" dt="2020-05-10T11:29:44.266" v="8068"/>
          <ac:inkMkLst>
            <pc:docMk/>
            <pc:sldMk cId="3832258396" sldId="379"/>
            <ac:inkMk id="141" creationId="{FE9A2C40-87BA-42C1-8BB8-B630952976FF}"/>
          </ac:inkMkLst>
        </pc:inkChg>
        <pc:inkChg chg="add mod">
          <ac:chgData name="仁園 呂" userId="eef67f80-1e14-4c90-a22b-aad4575b3ef9" providerId="ADAL" clId="{9A49C251-DF4E-4AE5-B3D8-6CC2431CFFC3}" dt="2020-05-10T11:29:51.767" v="8070"/>
          <ac:inkMkLst>
            <pc:docMk/>
            <pc:sldMk cId="3832258396" sldId="379"/>
            <ac:inkMk id="143" creationId="{703A81C4-8131-4E1A-BBDB-DADED12444A3}"/>
          </ac:inkMkLst>
        </pc:inkChg>
        <pc:inkChg chg="add mod">
          <ac:chgData name="仁園 呂" userId="eef67f80-1e14-4c90-a22b-aad4575b3ef9" providerId="ADAL" clId="{9A49C251-DF4E-4AE5-B3D8-6CC2431CFFC3}" dt="2020-05-10T11:30:04.518" v="8082"/>
          <ac:inkMkLst>
            <pc:docMk/>
            <pc:sldMk cId="3832258396" sldId="379"/>
            <ac:inkMk id="145" creationId="{20398EFF-B5D4-41F2-8467-1587337A5CE9}"/>
          </ac:inkMkLst>
        </pc:inkChg>
        <pc:inkChg chg="add mod">
          <ac:chgData name="仁園 呂" userId="eef67f80-1e14-4c90-a22b-aad4575b3ef9" providerId="ADAL" clId="{9A49C251-DF4E-4AE5-B3D8-6CC2431CFFC3}" dt="2020-05-10T11:30:04.518" v="8082"/>
          <ac:inkMkLst>
            <pc:docMk/>
            <pc:sldMk cId="3832258396" sldId="379"/>
            <ac:inkMk id="146" creationId="{49FB663B-2DB0-43DE-9C23-96F8C897B46E}"/>
          </ac:inkMkLst>
        </pc:inkChg>
        <pc:inkChg chg="add mod">
          <ac:chgData name="仁園 呂" userId="eef67f80-1e14-4c90-a22b-aad4575b3ef9" providerId="ADAL" clId="{9A49C251-DF4E-4AE5-B3D8-6CC2431CFFC3}" dt="2020-05-10T11:30:04.518" v="8082"/>
          <ac:inkMkLst>
            <pc:docMk/>
            <pc:sldMk cId="3832258396" sldId="379"/>
            <ac:inkMk id="148" creationId="{AD0165C1-654E-4747-B8EE-A57CFE16C2EB}"/>
          </ac:inkMkLst>
        </pc:inkChg>
        <pc:inkChg chg="add mod">
          <ac:chgData name="仁園 呂" userId="eef67f80-1e14-4c90-a22b-aad4575b3ef9" providerId="ADAL" clId="{9A49C251-DF4E-4AE5-B3D8-6CC2431CFFC3}" dt="2020-05-10T11:30:04.518" v="8082"/>
          <ac:inkMkLst>
            <pc:docMk/>
            <pc:sldMk cId="3832258396" sldId="379"/>
            <ac:inkMk id="149" creationId="{0AD0B026-939D-42CC-B97C-900BCD051F81}"/>
          </ac:inkMkLst>
        </pc:inkChg>
        <pc:inkChg chg="add mod">
          <ac:chgData name="仁園 呂" userId="eef67f80-1e14-4c90-a22b-aad4575b3ef9" providerId="ADAL" clId="{9A49C251-DF4E-4AE5-B3D8-6CC2431CFFC3}" dt="2020-05-10T11:30:04.518" v="8082"/>
          <ac:inkMkLst>
            <pc:docMk/>
            <pc:sldMk cId="3832258396" sldId="379"/>
            <ac:inkMk id="150" creationId="{893EA3C9-88D7-4705-A104-804CCF0587E9}"/>
          </ac:inkMkLst>
        </pc:inkChg>
        <pc:inkChg chg="add mod">
          <ac:chgData name="仁園 呂" userId="eef67f80-1e14-4c90-a22b-aad4575b3ef9" providerId="ADAL" clId="{9A49C251-DF4E-4AE5-B3D8-6CC2431CFFC3}" dt="2020-05-10T11:30:04.518" v="8082"/>
          <ac:inkMkLst>
            <pc:docMk/>
            <pc:sldMk cId="3832258396" sldId="379"/>
            <ac:inkMk id="151" creationId="{97B6F73C-FF4C-410C-8E66-BA9635BCC47B}"/>
          </ac:inkMkLst>
        </pc:inkChg>
        <pc:inkChg chg="add mod">
          <ac:chgData name="仁園 呂" userId="eef67f80-1e14-4c90-a22b-aad4575b3ef9" providerId="ADAL" clId="{9A49C251-DF4E-4AE5-B3D8-6CC2431CFFC3}" dt="2020-05-10T11:30:04.518" v="8082"/>
          <ac:inkMkLst>
            <pc:docMk/>
            <pc:sldMk cId="3832258396" sldId="379"/>
            <ac:inkMk id="152" creationId="{A00CAD83-4914-48A0-99B4-3146B6B602A8}"/>
          </ac:inkMkLst>
        </pc:inkChg>
        <pc:inkChg chg="add mod">
          <ac:chgData name="仁園 呂" userId="eef67f80-1e14-4c90-a22b-aad4575b3ef9" providerId="ADAL" clId="{9A49C251-DF4E-4AE5-B3D8-6CC2431CFFC3}" dt="2020-05-10T11:30:04.518" v="8082"/>
          <ac:inkMkLst>
            <pc:docMk/>
            <pc:sldMk cId="3832258396" sldId="379"/>
            <ac:inkMk id="154" creationId="{18013074-E6BB-4124-B63F-31C9F05BDA00}"/>
          </ac:inkMkLst>
        </pc:inkChg>
        <pc:inkChg chg="add mod">
          <ac:chgData name="仁園 呂" userId="eef67f80-1e14-4c90-a22b-aad4575b3ef9" providerId="ADAL" clId="{9A49C251-DF4E-4AE5-B3D8-6CC2431CFFC3}" dt="2020-05-10T11:30:04.518" v="8082"/>
          <ac:inkMkLst>
            <pc:docMk/>
            <pc:sldMk cId="3832258396" sldId="379"/>
            <ac:inkMk id="155" creationId="{3445587D-3667-4AFD-90B5-9202D3874050}"/>
          </ac:inkMkLst>
        </pc:inkChg>
        <pc:inkChg chg="add mod">
          <ac:chgData name="仁園 呂" userId="eef67f80-1e14-4c90-a22b-aad4575b3ef9" providerId="ADAL" clId="{9A49C251-DF4E-4AE5-B3D8-6CC2431CFFC3}" dt="2020-05-10T11:30:45.104" v="8107"/>
          <ac:inkMkLst>
            <pc:docMk/>
            <pc:sldMk cId="3832258396" sldId="379"/>
            <ac:inkMk id="157" creationId="{11FE6AA6-19E2-4562-8388-9C414E1ACF5C}"/>
          </ac:inkMkLst>
        </pc:inkChg>
        <pc:inkChg chg="add mod">
          <ac:chgData name="仁園 呂" userId="eef67f80-1e14-4c90-a22b-aad4575b3ef9" providerId="ADAL" clId="{9A49C251-DF4E-4AE5-B3D8-6CC2431CFFC3}" dt="2020-05-10T11:30:45.104" v="8107"/>
          <ac:inkMkLst>
            <pc:docMk/>
            <pc:sldMk cId="3832258396" sldId="379"/>
            <ac:inkMk id="158" creationId="{2E5696E8-F2A5-4018-A126-6025B644B39D}"/>
          </ac:inkMkLst>
        </pc:inkChg>
        <pc:inkChg chg="add mod">
          <ac:chgData name="仁園 呂" userId="eef67f80-1e14-4c90-a22b-aad4575b3ef9" providerId="ADAL" clId="{9A49C251-DF4E-4AE5-B3D8-6CC2431CFFC3}" dt="2020-05-10T11:30:45.104" v="8107"/>
          <ac:inkMkLst>
            <pc:docMk/>
            <pc:sldMk cId="3832258396" sldId="379"/>
            <ac:inkMk id="160" creationId="{50024BB0-0E39-4D76-97E7-BC11F177FE2A}"/>
          </ac:inkMkLst>
        </pc:inkChg>
        <pc:inkChg chg="add mod">
          <ac:chgData name="仁園 呂" userId="eef67f80-1e14-4c90-a22b-aad4575b3ef9" providerId="ADAL" clId="{9A49C251-DF4E-4AE5-B3D8-6CC2431CFFC3}" dt="2020-05-10T11:30:45.104" v="8107"/>
          <ac:inkMkLst>
            <pc:docMk/>
            <pc:sldMk cId="3832258396" sldId="379"/>
            <ac:inkMk id="161" creationId="{9DDBA0E3-D266-4CE8-802B-1974A6B58915}"/>
          </ac:inkMkLst>
        </pc:inkChg>
        <pc:inkChg chg="add mod">
          <ac:chgData name="仁園 呂" userId="eef67f80-1e14-4c90-a22b-aad4575b3ef9" providerId="ADAL" clId="{9A49C251-DF4E-4AE5-B3D8-6CC2431CFFC3}" dt="2020-05-10T11:30:45.104" v="8107"/>
          <ac:inkMkLst>
            <pc:docMk/>
            <pc:sldMk cId="3832258396" sldId="379"/>
            <ac:inkMk id="162" creationId="{943B41FC-D7A5-4BF4-BA6F-A09A0189BD15}"/>
          </ac:inkMkLst>
        </pc:inkChg>
        <pc:inkChg chg="add mod">
          <ac:chgData name="仁園 呂" userId="eef67f80-1e14-4c90-a22b-aad4575b3ef9" providerId="ADAL" clId="{9A49C251-DF4E-4AE5-B3D8-6CC2431CFFC3}" dt="2020-05-10T11:30:45.104" v="8107"/>
          <ac:inkMkLst>
            <pc:docMk/>
            <pc:sldMk cId="3832258396" sldId="379"/>
            <ac:inkMk id="163" creationId="{B4CCDC84-4DBE-4F34-835E-9B77146E2ACC}"/>
          </ac:inkMkLst>
        </pc:inkChg>
        <pc:inkChg chg="add mod">
          <ac:chgData name="仁園 呂" userId="eef67f80-1e14-4c90-a22b-aad4575b3ef9" providerId="ADAL" clId="{9A49C251-DF4E-4AE5-B3D8-6CC2431CFFC3}" dt="2020-05-10T11:30:45.104" v="8107"/>
          <ac:inkMkLst>
            <pc:docMk/>
            <pc:sldMk cId="3832258396" sldId="379"/>
            <ac:inkMk id="164" creationId="{9BDDC1FF-9D6A-4582-85DF-900493C38DEB}"/>
          </ac:inkMkLst>
        </pc:inkChg>
        <pc:inkChg chg="add mod">
          <ac:chgData name="仁園 呂" userId="eef67f80-1e14-4c90-a22b-aad4575b3ef9" providerId="ADAL" clId="{9A49C251-DF4E-4AE5-B3D8-6CC2431CFFC3}" dt="2020-05-10T11:30:45.104" v="8107"/>
          <ac:inkMkLst>
            <pc:docMk/>
            <pc:sldMk cId="3832258396" sldId="379"/>
            <ac:inkMk id="165" creationId="{746FDEDE-DC0A-4A02-BC90-FDED2DB143C4}"/>
          </ac:inkMkLst>
        </pc:inkChg>
        <pc:inkChg chg="add mod">
          <ac:chgData name="仁園 呂" userId="eef67f80-1e14-4c90-a22b-aad4575b3ef9" providerId="ADAL" clId="{9A49C251-DF4E-4AE5-B3D8-6CC2431CFFC3}" dt="2020-05-10T11:30:45.104" v="8107"/>
          <ac:inkMkLst>
            <pc:docMk/>
            <pc:sldMk cId="3832258396" sldId="379"/>
            <ac:inkMk id="166" creationId="{5234B330-CCA3-46E5-968C-D295A3F05380}"/>
          </ac:inkMkLst>
        </pc:inkChg>
        <pc:inkChg chg="add mod">
          <ac:chgData name="仁園 呂" userId="eef67f80-1e14-4c90-a22b-aad4575b3ef9" providerId="ADAL" clId="{9A49C251-DF4E-4AE5-B3D8-6CC2431CFFC3}" dt="2020-05-10T11:30:45.104" v="8107"/>
          <ac:inkMkLst>
            <pc:docMk/>
            <pc:sldMk cId="3832258396" sldId="379"/>
            <ac:inkMk id="167" creationId="{7C180F67-688B-4D1A-BABA-0E74700D4C02}"/>
          </ac:inkMkLst>
        </pc:inkChg>
        <pc:inkChg chg="add mod">
          <ac:chgData name="仁園 呂" userId="eef67f80-1e14-4c90-a22b-aad4575b3ef9" providerId="ADAL" clId="{9A49C251-DF4E-4AE5-B3D8-6CC2431CFFC3}" dt="2020-05-10T11:30:45.104" v="8107"/>
          <ac:inkMkLst>
            <pc:docMk/>
            <pc:sldMk cId="3832258396" sldId="379"/>
            <ac:inkMk id="168" creationId="{465628A5-404A-4144-8E40-458D110A62CA}"/>
          </ac:inkMkLst>
        </pc:inkChg>
        <pc:inkChg chg="add mod">
          <ac:chgData name="仁園 呂" userId="eef67f80-1e14-4c90-a22b-aad4575b3ef9" providerId="ADAL" clId="{9A49C251-DF4E-4AE5-B3D8-6CC2431CFFC3}" dt="2020-05-10T11:30:45.104" v="8107"/>
          <ac:inkMkLst>
            <pc:docMk/>
            <pc:sldMk cId="3832258396" sldId="379"/>
            <ac:inkMk id="169" creationId="{4A6C506F-7F52-4AF9-997B-C455110492F6}"/>
          </ac:inkMkLst>
        </pc:inkChg>
        <pc:inkChg chg="add mod">
          <ac:chgData name="仁園 呂" userId="eef67f80-1e14-4c90-a22b-aad4575b3ef9" providerId="ADAL" clId="{9A49C251-DF4E-4AE5-B3D8-6CC2431CFFC3}" dt="2020-05-10T11:30:45.104" v="8107"/>
          <ac:inkMkLst>
            <pc:docMk/>
            <pc:sldMk cId="3832258396" sldId="379"/>
            <ac:inkMk id="170" creationId="{F4E0780A-4ED8-46DC-B5F5-D7126D71EBCF}"/>
          </ac:inkMkLst>
        </pc:inkChg>
        <pc:inkChg chg="add mod">
          <ac:chgData name="仁園 呂" userId="eef67f80-1e14-4c90-a22b-aad4575b3ef9" providerId="ADAL" clId="{9A49C251-DF4E-4AE5-B3D8-6CC2431CFFC3}" dt="2020-05-10T11:30:45.104" v="8107"/>
          <ac:inkMkLst>
            <pc:docMk/>
            <pc:sldMk cId="3832258396" sldId="379"/>
            <ac:inkMk id="171" creationId="{4AEA95DD-744C-4EAC-BC7E-629450240F32}"/>
          </ac:inkMkLst>
        </pc:inkChg>
        <pc:inkChg chg="add mod">
          <ac:chgData name="仁園 呂" userId="eef67f80-1e14-4c90-a22b-aad4575b3ef9" providerId="ADAL" clId="{9A49C251-DF4E-4AE5-B3D8-6CC2431CFFC3}" dt="2020-05-10T11:30:45.104" v="8107"/>
          <ac:inkMkLst>
            <pc:docMk/>
            <pc:sldMk cId="3832258396" sldId="379"/>
            <ac:inkMk id="172" creationId="{7DF16EAA-6A98-4D63-A494-4F62BCF5D336}"/>
          </ac:inkMkLst>
        </pc:inkChg>
        <pc:inkChg chg="add mod">
          <ac:chgData name="仁園 呂" userId="eef67f80-1e14-4c90-a22b-aad4575b3ef9" providerId="ADAL" clId="{9A49C251-DF4E-4AE5-B3D8-6CC2431CFFC3}" dt="2020-05-10T11:30:45.104" v="8107"/>
          <ac:inkMkLst>
            <pc:docMk/>
            <pc:sldMk cId="3832258396" sldId="379"/>
            <ac:inkMk id="173" creationId="{6DEC446B-E73B-47E8-9EFB-6E3FFF3AD07E}"/>
          </ac:inkMkLst>
        </pc:inkChg>
        <pc:inkChg chg="add mod">
          <ac:chgData name="仁園 呂" userId="eef67f80-1e14-4c90-a22b-aad4575b3ef9" providerId="ADAL" clId="{9A49C251-DF4E-4AE5-B3D8-6CC2431CFFC3}" dt="2020-05-10T11:30:45.104" v="8107"/>
          <ac:inkMkLst>
            <pc:docMk/>
            <pc:sldMk cId="3832258396" sldId="379"/>
            <ac:inkMk id="174" creationId="{445A7E0E-70FD-4337-9E73-6AD630EF8AB0}"/>
          </ac:inkMkLst>
        </pc:inkChg>
        <pc:inkChg chg="add mod">
          <ac:chgData name="仁園 呂" userId="eef67f80-1e14-4c90-a22b-aad4575b3ef9" providerId="ADAL" clId="{9A49C251-DF4E-4AE5-B3D8-6CC2431CFFC3}" dt="2020-05-10T11:30:45.104" v="8107"/>
          <ac:inkMkLst>
            <pc:docMk/>
            <pc:sldMk cId="3832258396" sldId="379"/>
            <ac:inkMk id="175" creationId="{6D16816E-D9A4-4A04-BE7A-FAB83F7B178C}"/>
          </ac:inkMkLst>
        </pc:inkChg>
        <pc:inkChg chg="add mod">
          <ac:chgData name="仁園 呂" userId="eef67f80-1e14-4c90-a22b-aad4575b3ef9" providerId="ADAL" clId="{9A49C251-DF4E-4AE5-B3D8-6CC2431CFFC3}" dt="2020-05-10T11:30:45.104" v="8107"/>
          <ac:inkMkLst>
            <pc:docMk/>
            <pc:sldMk cId="3832258396" sldId="379"/>
            <ac:inkMk id="176" creationId="{A42D04A0-3EC2-4E40-BDCA-33D35342F7FB}"/>
          </ac:inkMkLst>
        </pc:inkChg>
        <pc:inkChg chg="add mod">
          <ac:chgData name="仁園 呂" userId="eef67f80-1e14-4c90-a22b-aad4575b3ef9" providerId="ADAL" clId="{9A49C251-DF4E-4AE5-B3D8-6CC2431CFFC3}" dt="2020-05-10T11:30:45.104" v="8107"/>
          <ac:inkMkLst>
            <pc:docMk/>
            <pc:sldMk cId="3832258396" sldId="379"/>
            <ac:inkMk id="177" creationId="{C6B6A1DB-8092-4AF8-A0C8-E4CD12FB79AB}"/>
          </ac:inkMkLst>
        </pc:inkChg>
        <pc:inkChg chg="add mod">
          <ac:chgData name="仁園 呂" userId="eef67f80-1e14-4c90-a22b-aad4575b3ef9" providerId="ADAL" clId="{9A49C251-DF4E-4AE5-B3D8-6CC2431CFFC3}" dt="2020-05-10T11:30:45.104" v="8107"/>
          <ac:inkMkLst>
            <pc:docMk/>
            <pc:sldMk cId="3832258396" sldId="379"/>
            <ac:inkMk id="178" creationId="{47AFCB7F-0CC8-4ACB-902E-498ABF066972}"/>
          </ac:inkMkLst>
        </pc:inkChg>
        <pc:inkChg chg="add mod">
          <ac:chgData name="仁園 呂" userId="eef67f80-1e14-4c90-a22b-aad4575b3ef9" providerId="ADAL" clId="{9A49C251-DF4E-4AE5-B3D8-6CC2431CFFC3}" dt="2020-05-10T11:30:45.104" v="8107"/>
          <ac:inkMkLst>
            <pc:docMk/>
            <pc:sldMk cId="3832258396" sldId="379"/>
            <ac:inkMk id="179" creationId="{07867D5C-F952-4F57-98CD-5B12BFEE76F2}"/>
          </ac:inkMkLst>
        </pc:inkChg>
        <pc:inkChg chg="add mod">
          <ac:chgData name="仁園 呂" userId="eef67f80-1e14-4c90-a22b-aad4575b3ef9" providerId="ADAL" clId="{9A49C251-DF4E-4AE5-B3D8-6CC2431CFFC3}" dt="2020-05-10T11:30:45.104" v="8107"/>
          <ac:inkMkLst>
            <pc:docMk/>
            <pc:sldMk cId="3832258396" sldId="379"/>
            <ac:inkMk id="180" creationId="{3D22B4D4-588A-4E31-BEC8-F903D9C0DB9B}"/>
          </ac:inkMkLst>
        </pc:inkChg>
        <pc:inkChg chg="add mod">
          <ac:chgData name="仁園 呂" userId="eef67f80-1e14-4c90-a22b-aad4575b3ef9" providerId="ADAL" clId="{9A49C251-DF4E-4AE5-B3D8-6CC2431CFFC3}" dt="2020-05-10T11:31:02.456" v="8112"/>
          <ac:inkMkLst>
            <pc:docMk/>
            <pc:sldMk cId="3832258396" sldId="379"/>
            <ac:inkMk id="182" creationId="{F0F832D5-EDD7-4920-B358-DC0658E2AE3F}"/>
          </ac:inkMkLst>
        </pc:inkChg>
        <pc:inkChg chg="add mod">
          <ac:chgData name="仁園 呂" userId="eef67f80-1e14-4c90-a22b-aad4575b3ef9" providerId="ADAL" clId="{9A49C251-DF4E-4AE5-B3D8-6CC2431CFFC3}" dt="2020-05-10T11:31:02.456" v="8112"/>
          <ac:inkMkLst>
            <pc:docMk/>
            <pc:sldMk cId="3832258396" sldId="379"/>
            <ac:inkMk id="183" creationId="{2FD36EB9-F320-4AC2-A50A-4A4EEA135417}"/>
          </ac:inkMkLst>
        </pc:inkChg>
        <pc:inkChg chg="add mod">
          <ac:chgData name="仁園 呂" userId="eef67f80-1e14-4c90-a22b-aad4575b3ef9" providerId="ADAL" clId="{9A49C251-DF4E-4AE5-B3D8-6CC2431CFFC3}" dt="2020-05-10T11:31:02.456" v="8112"/>
          <ac:inkMkLst>
            <pc:docMk/>
            <pc:sldMk cId="3832258396" sldId="379"/>
            <ac:inkMk id="184" creationId="{6AAC7AB7-EE73-4726-B63F-21EA49A59BD5}"/>
          </ac:inkMkLst>
        </pc:inkChg>
        <pc:inkChg chg="add mod">
          <ac:chgData name="仁園 呂" userId="eef67f80-1e14-4c90-a22b-aad4575b3ef9" providerId="ADAL" clId="{9A49C251-DF4E-4AE5-B3D8-6CC2431CFFC3}" dt="2020-05-10T11:31:02.456" v="8112"/>
          <ac:inkMkLst>
            <pc:docMk/>
            <pc:sldMk cId="3832258396" sldId="379"/>
            <ac:inkMk id="185" creationId="{521B8AAC-17FB-4227-8EBD-49CF945D9BA2}"/>
          </ac:inkMkLst>
        </pc:inkChg>
        <pc:inkChg chg="mod">
          <ac:chgData name="仁園 呂" userId="eef67f80-1e14-4c90-a22b-aad4575b3ef9" providerId="ADAL" clId="{9A49C251-DF4E-4AE5-B3D8-6CC2431CFFC3}" dt="2020-05-10T11:32:21.245" v="8158"/>
          <ac:inkMkLst>
            <pc:docMk/>
            <pc:sldMk cId="3832258396" sldId="379"/>
            <ac:inkMk id="207" creationId="{069AB1A4-E2AB-49B7-A1B1-28E6C81A35D7}"/>
          </ac:inkMkLst>
        </pc:inkChg>
        <pc:inkChg chg="mod">
          <ac:chgData name="仁園 呂" userId="eef67f80-1e14-4c90-a22b-aad4575b3ef9" providerId="ADAL" clId="{9A49C251-DF4E-4AE5-B3D8-6CC2431CFFC3}" dt="2020-05-10T11:32:21.245" v="8158"/>
          <ac:inkMkLst>
            <pc:docMk/>
            <pc:sldMk cId="3832258396" sldId="379"/>
            <ac:inkMk id="208" creationId="{2249EE5F-4340-4DC3-8773-CB1AA1C23A4E}"/>
          </ac:inkMkLst>
        </pc:inkChg>
        <pc:inkChg chg="del">
          <ac:chgData name="仁園 呂" userId="eef67f80-1e14-4c90-a22b-aad4575b3ef9" providerId="ADAL" clId="{9A49C251-DF4E-4AE5-B3D8-6CC2431CFFC3}" dt="2020-05-10T11:31:54.054" v="8127"/>
          <ac:inkMkLst>
            <pc:docMk/>
            <pc:sldMk cId="3832258396" sldId="379"/>
            <ac:inkMk id="209" creationId="{00D4D225-DEDC-4071-9099-C2B019C5353F}"/>
          </ac:inkMkLst>
        </pc:inkChg>
        <pc:inkChg chg="mod">
          <ac:chgData name="仁園 呂" userId="eef67f80-1e14-4c90-a22b-aad4575b3ef9" providerId="ADAL" clId="{9A49C251-DF4E-4AE5-B3D8-6CC2431CFFC3}" dt="2020-05-10T11:32:21.245" v="8158"/>
          <ac:inkMkLst>
            <pc:docMk/>
            <pc:sldMk cId="3832258396" sldId="379"/>
            <ac:inkMk id="210" creationId="{402C08A0-3F8A-4368-B4D0-44CAE1A4DB7E}"/>
          </ac:inkMkLst>
        </pc:inkChg>
        <pc:inkChg chg="mod">
          <ac:chgData name="仁園 呂" userId="eef67f80-1e14-4c90-a22b-aad4575b3ef9" providerId="ADAL" clId="{9A49C251-DF4E-4AE5-B3D8-6CC2431CFFC3}" dt="2020-05-10T11:32:21.245" v="8158"/>
          <ac:inkMkLst>
            <pc:docMk/>
            <pc:sldMk cId="3832258396" sldId="379"/>
            <ac:inkMk id="211" creationId="{A6CA0047-0F4B-4052-8AF3-DBAA58D9AF12}"/>
          </ac:inkMkLst>
        </pc:inkChg>
        <pc:inkChg chg="mod">
          <ac:chgData name="仁園 呂" userId="eef67f80-1e14-4c90-a22b-aad4575b3ef9" providerId="ADAL" clId="{9A49C251-DF4E-4AE5-B3D8-6CC2431CFFC3}" dt="2020-05-10T11:32:21.245" v="8158"/>
          <ac:inkMkLst>
            <pc:docMk/>
            <pc:sldMk cId="3832258396" sldId="379"/>
            <ac:inkMk id="212" creationId="{5F192A72-C961-47AD-8E15-04219087C6E7}"/>
          </ac:inkMkLst>
        </pc:inkChg>
        <pc:inkChg chg="mod">
          <ac:chgData name="仁園 呂" userId="eef67f80-1e14-4c90-a22b-aad4575b3ef9" providerId="ADAL" clId="{9A49C251-DF4E-4AE5-B3D8-6CC2431CFFC3}" dt="2020-05-10T11:32:21.245" v="8158"/>
          <ac:inkMkLst>
            <pc:docMk/>
            <pc:sldMk cId="3832258396" sldId="379"/>
            <ac:inkMk id="213" creationId="{60168F5F-ED17-4183-A5AC-5D86422B7E37}"/>
          </ac:inkMkLst>
        </pc:inkChg>
        <pc:inkChg chg="mod">
          <ac:chgData name="仁園 呂" userId="eef67f80-1e14-4c90-a22b-aad4575b3ef9" providerId="ADAL" clId="{9A49C251-DF4E-4AE5-B3D8-6CC2431CFFC3}" dt="2020-05-10T11:32:21.245" v="8158"/>
          <ac:inkMkLst>
            <pc:docMk/>
            <pc:sldMk cId="3832258396" sldId="379"/>
            <ac:inkMk id="214" creationId="{3A910B40-FB43-4EB4-B197-3CC2B8BB90EA}"/>
          </ac:inkMkLst>
        </pc:inkChg>
        <pc:inkChg chg="mod">
          <ac:chgData name="仁園 呂" userId="eef67f80-1e14-4c90-a22b-aad4575b3ef9" providerId="ADAL" clId="{9A49C251-DF4E-4AE5-B3D8-6CC2431CFFC3}" dt="2020-05-10T11:32:21.245" v="8158"/>
          <ac:inkMkLst>
            <pc:docMk/>
            <pc:sldMk cId="3832258396" sldId="379"/>
            <ac:inkMk id="215" creationId="{19AC89E2-70E6-4794-9FA5-AACE689FE002}"/>
          </ac:inkMkLst>
        </pc:inkChg>
        <pc:inkChg chg="mod">
          <ac:chgData name="仁園 呂" userId="eef67f80-1e14-4c90-a22b-aad4575b3ef9" providerId="ADAL" clId="{9A49C251-DF4E-4AE5-B3D8-6CC2431CFFC3}" dt="2020-05-10T11:32:21.245" v="8158"/>
          <ac:inkMkLst>
            <pc:docMk/>
            <pc:sldMk cId="3832258396" sldId="379"/>
            <ac:inkMk id="216" creationId="{C15E47B0-B273-42A6-BE88-990003B128FC}"/>
          </ac:inkMkLst>
        </pc:inkChg>
        <pc:inkChg chg="del mod">
          <ac:chgData name="仁園 呂" userId="eef67f80-1e14-4c90-a22b-aad4575b3ef9" providerId="ADAL" clId="{9A49C251-DF4E-4AE5-B3D8-6CC2431CFFC3}" dt="2020-05-10T11:32:21.244" v="8152"/>
          <ac:inkMkLst>
            <pc:docMk/>
            <pc:sldMk cId="3832258396" sldId="379"/>
            <ac:inkMk id="217" creationId="{8469BAFF-636A-4E37-9684-0E75E4EECBC2}"/>
          </ac:inkMkLst>
        </pc:inkChg>
        <pc:inkChg chg="del mod">
          <ac:chgData name="仁園 呂" userId="eef67f80-1e14-4c90-a22b-aad4575b3ef9" providerId="ADAL" clId="{9A49C251-DF4E-4AE5-B3D8-6CC2431CFFC3}" dt="2020-05-10T11:32:21.245" v="8158"/>
          <ac:inkMkLst>
            <pc:docMk/>
            <pc:sldMk cId="3832258396" sldId="379"/>
            <ac:inkMk id="218" creationId="{FDDF65BA-E093-459E-BC1F-3CB7562AA715}"/>
          </ac:inkMkLst>
        </pc:inkChg>
        <pc:inkChg chg="del mod">
          <ac:chgData name="仁園 呂" userId="eef67f80-1e14-4c90-a22b-aad4575b3ef9" providerId="ADAL" clId="{9A49C251-DF4E-4AE5-B3D8-6CC2431CFFC3}" dt="2020-05-10T11:32:21.243" v="8150"/>
          <ac:inkMkLst>
            <pc:docMk/>
            <pc:sldMk cId="3832258396" sldId="379"/>
            <ac:inkMk id="219" creationId="{9D9594C8-0178-42ED-BFFF-49AF2D8C84B7}"/>
          </ac:inkMkLst>
        </pc:inkChg>
        <pc:inkChg chg="mod">
          <ac:chgData name="仁園 呂" userId="eef67f80-1e14-4c90-a22b-aad4575b3ef9" providerId="ADAL" clId="{9A49C251-DF4E-4AE5-B3D8-6CC2431CFFC3}" dt="2020-05-10T11:32:21.245" v="8158"/>
          <ac:inkMkLst>
            <pc:docMk/>
            <pc:sldMk cId="3832258396" sldId="379"/>
            <ac:inkMk id="220" creationId="{0092731F-1AAF-40B4-A751-D6C609F82622}"/>
          </ac:inkMkLst>
        </pc:inkChg>
        <pc:inkChg chg="del mod">
          <ac:chgData name="仁園 呂" userId="eef67f80-1e14-4c90-a22b-aad4575b3ef9" providerId="ADAL" clId="{9A49C251-DF4E-4AE5-B3D8-6CC2431CFFC3}" dt="2020-05-10T11:32:21.243" v="8148"/>
          <ac:inkMkLst>
            <pc:docMk/>
            <pc:sldMk cId="3832258396" sldId="379"/>
            <ac:inkMk id="221" creationId="{8992504D-BFEB-49B8-819F-FE1CE07B0D31}"/>
          </ac:inkMkLst>
        </pc:inkChg>
        <pc:inkChg chg="del mod">
          <ac:chgData name="仁園 呂" userId="eef67f80-1e14-4c90-a22b-aad4575b3ef9" providerId="ADAL" clId="{9A49C251-DF4E-4AE5-B3D8-6CC2431CFFC3}" dt="2020-05-10T11:32:21.245" v="8156"/>
          <ac:inkMkLst>
            <pc:docMk/>
            <pc:sldMk cId="3832258396" sldId="379"/>
            <ac:inkMk id="222" creationId="{81AA10DA-BB9C-4FA3-BE69-6A735A98AC2F}"/>
          </ac:inkMkLst>
        </pc:inkChg>
        <pc:inkChg chg="del mod">
          <ac:chgData name="仁園 呂" userId="eef67f80-1e14-4c90-a22b-aad4575b3ef9" providerId="ADAL" clId="{9A49C251-DF4E-4AE5-B3D8-6CC2431CFFC3}" dt="2020-05-10T11:32:21.245" v="8155"/>
          <ac:inkMkLst>
            <pc:docMk/>
            <pc:sldMk cId="3832258396" sldId="379"/>
            <ac:inkMk id="223" creationId="{319AA1C7-E7FB-40AB-B3CC-30E4F8A70D10}"/>
          </ac:inkMkLst>
        </pc:inkChg>
        <pc:inkChg chg="del mod">
          <ac:chgData name="仁園 呂" userId="eef67f80-1e14-4c90-a22b-aad4575b3ef9" providerId="ADAL" clId="{9A49C251-DF4E-4AE5-B3D8-6CC2431CFFC3}" dt="2020-05-10T11:32:21.244" v="8153"/>
          <ac:inkMkLst>
            <pc:docMk/>
            <pc:sldMk cId="3832258396" sldId="379"/>
            <ac:inkMk id="224" creationId="{E236E5B7-844C-4501-828E-3659EB29739F}"/>
          </ac:inkMkLst>
        </pc:inkChg>
        <pc:inkChg chg="mod">
          <ac:chgData name="仁園 呂" userId="eef67f80-1e14-4c90-a22b-aad4575b3ef9" providerId="ADAL" clId="{9A49C251-DF4E-4AE5-B3D8-6CC2431CFFC3}" dt="2020-05-10T11:32:21.245" v="8158"/>
          <ac:inkMkLst>
            <pc:docMk/>
            <pc:sldMk cId="3832258396" sldId="379"/>
            <ac:inkMk id="225" creationId="{E39A1B80-9493-4D56-B038-73865D003CB4}"/>
          </ac:inkMkLst>
        </pc:inkChg>
        <pc:inkChg chg="del mod">
          <ac:chgData name="仁園 呂" userId="eef67f80-1e14-4c90-a22b-aad4575b3ef9" providerId="ADAL" clId="{9A49C251-DF4E-4AE5-B3D8-6CC2431CFFC3}" dt="2020-05-10T11:32:21.245" v="8157"/>
          <ac:inkMkLst>
            <pc:docMk/>
            <pc:sldMk cId="3832258396" sldId="379"/>
            <ac:inkMk id="226" creationId="{5B5367C7-B6BC-43A6-BA18-31F3BA2C5CAE}"/>
          </ac:inkMkLst>
        </pc:inkChg>
        <pc:inkChg chg="del mod">
          <ac:chgData name="仁園 呂" userId="eef67f80-1e14-4c90-a22b-aad4575b3ef9" providerId="ADAL" clId="{9A49C251-DF4E-4AE5-B3D8-6CC2431CFFC3}" dt="2020-05-10T11:32:21.244" v="8151"/>
          <ac:inkMkLst>
            <pc:docMk/>
            <pc:sldMk cId="3832258396" sldId="379"/>
            <ac:inkMk id="227" creationId="{C02C2375-BF30-4FB1-BAE1-B85CC46B2CE3}"/>
          </ac:inkMkLst>
        </pc:inkChg>
        <pc:inkChg chg="del mod">
          <ac:chgData name="仁園 呂" userId="eef67f80-1e14-4c90-a22b-aad4575b3ef9" providerId="ADAL" clId="{9A49C251-DF4E-4AE5-B3D8-6CC2431CFFC3}" dt="2020-05-10T11:32:21.243" v="8149"/>
          <ac:inkMkLst>
            <pc:docMk/>
            <pc:sldMk cId="3832258396" sldId="379"/>
            <ac:inkMk id="228" creationId="{A7C57650-A525-416E-AB60-2CE870DE86BB}"/>
          </ac:inkMkLst>
        </pc:inkChg>
        <pc:inkChg chg="del mod">
          <ac:chgData name="仁園 呂" userId="eef67f80-1e14-4c90-a22b-aad4575b3ef9" providerId="ADAL" clId="{9A49C251-DF4E-4AE5-B3D8-6CC2431CFFC3}" dt="2020-05-10T11:32:21.244" v="8154"/>
          <ac:inkMkLst>
            <pc:docMk/>
            <pc:sldMk cId="3832258396" sldId="379"/>
            <ac:inkMk id="229" creationId="{13E54012-1256-4918-9A99-B8AC9C1B69FF}"/>
          </ac:inkMkLst>
        </pc:inkChg>
        <pc:inkChg chg="add">
          <ac:chgData name="仁園 呂" userId="eef67f80-1e14-4c90-a22b-aad4575b3ef9" providerId="ADAL" clId="{9A49C251-DF4E-4AE5-B3D8-6CC2431CFFC3}" dt="2020-05-10T11:31:28.290" v="8115" actId="9405"/>
          <ac:inkMkLst>
            <pc:docMk/>
            <pc:sldMk cId="3832258396" sldId="379"/>
            <ac:inkMk id="231" creationId="{AD6000B0-55F5-4A62-9BF4-C1EDC8AAA0B0}"/>
          </ac:inkMkLst>
        </pc:inkChg>
        <pc:inkChg chg="add del mod">
          <ac:chgData name="仁園 呂" userId="eef67f80-1e14-4c90-a22b-aad4575b3ef9" providerId="ADAL" clId="{9A49C251-DF4E-4AE5-B3D8-6CC2431CFFC3}" dt="2020-05-10T11:31:54.055" v="8131"/>
          <ac:inkMkLst>
            <pc:docMk/>
            <pc:sldMk cId="3832258396" sldId="379"/>
            <ac:inkMk id="232" creationId="{22DCE9CE-3D07-45AF-8748-D00DC66155F6}"/>
          </ac:inkMkLst>
        </pc:inkChg>
        <pc:inkChg chg="add del mod">
          <ac:chgData name="仁園 呂" userId="eef67f80-1e14-4c90-a22b-aad4575b3ef9" providerId="ADAL" clId="{9A49C251-DF4E-4AE5-B3D8-6CC2431CFFC3}" dt="2020-05-10T11:31:51.019" v="8126"/>
          <ac:inkMkLst>
            <pc:docMk/>
            <pc:sldMk cId="3832258396" sldId="379"/>
            <ac:inkMk id="233" creationId="{B854E2E1-4510-44F9-8249-DC15705D1376}"/>
          </ac:inkMkLst>
        </pc:inkChg>
        <pc:inkChg chg="add del mod">
          <ac:chgData name="仁園 呂" userId="eef67f80-1e14-4c90-a22b-aad4575b3ef9" providerId="ADAL" clId="{9A49C251-DF4E-4AE5-B3D8-6CC2431CFFC3}" dt="2020-05-10T11:31:51.019" v="8125"/>
          <ac:inkMkLst>
            <pc:docMk/>
            <pc:sldMk cId="3832258396" sldId="379"/>
            <ac:inkMk id="234" creationId="{291EA755-B6B8-400D-B2C1-12A56850886D}"/>
          </ac:inkMkLst>
        </pc:inkChg>
        <pc:inkChg chg="add del mod">
          <ac:chgData name="仁園 呂" userId="eef67f80-1e14-4c90-a22b-aad4575b3ef9" providerId="ADAL" clId="{9A49C251-DF4E-4AE5-B3D8-6CC2431CFFC3}" dt="2020-05-10T11:31:54.054" v="8128"/>
          <ac:inkMkLst>
            <pc:docMk/>
            <pc:sldMk cId="3832258396" sldId="379"/>
            <ac:inkMk id="236" creationId="{E5D337A1-9102-4E52-8BD5-20586D167C75}"/>
          </ac:inkMkLst>
        </pc:inkChg>
        <pc:inkChg chg="add del mod">
          <ac:chgData name="仁園 呂" userId="eef67f80-1e14-4c90-a22b-aad4575b3ef9" providerId="ADAL" clId="{9A49C251-DF4E-4AE5-B3D8-6CC2431CFFC3}" dt="2020-05-10T11:31:54.055" v="8129"/>
          <ac:inkMkLst>
            <pc:docMk/>
            <pc:sldMk cId="3832258396" sldId="379"/>
            <ac:inkMk id="237" creationId="{776F9272-C634-4FBD-85AA-7B4C081463A7}"/>
          </ac:inkMkLst>
        </pc:inkChg>
        <pc:inkChg chg="add del mod">
          <ac:chgData name="仁園 呂" userId="eef67f80-1e14-4c90-a22b-aad4575b3ef9" providerId="ADAL" clId="{9A49C251-DF4E-4AE5-B3D8-6CC2431CFFC3}" dt="2020-05-10T11:31:54.055" v="8130"/>
          <ac:inkMkLst>
            <pc:docMk/>
            <pc:sldMk cId="3832258396" sldId="379"/>
            <ac:inkMk id="238" creationId="{4178B6BA-F370-4E35-B9CF-EE865D6B9D41}"/>
          </ac:inkMkLst>
        </pc:inkChg>
        <pc:inkChg chg="add">
          <ac:chgData name="仁園 呂" userId="eef67f80-1e14-4c90-a22b-aad4575b3ef9" providerId="ADAL" clId="{9A49C251-DF4E-4AE5-B3D8-6CC2431CFFC3}" dt="2020-05-10T11:31:48.615" v="8124" actId="9405"/>
          <ac:inkMkLst>
            <pc:docMk/>
            <pc:sldMk cId="3832258396" sldId="379"/>
            <ac:inkMk id="240" creationId="{31617AF3-FD1E-4860-A06E-96B4EAA80158}"/>
          </ac:inkMkLst>
        </pc:inkChg>
        <pc:inkChg chg="add mod">
          <ac:chgData name="仁園 呂" userId="eef67f80-1e14-4c90-a22b-aad4575b3ef9" providerId="ADAL" clId="{9A49C251-DF4E-4AE5-B3D8-6CC2431CFFC3}" dt="2020-05-10T11:32:11.746" v="8147"/>
          <ac:inkMkLst>
            <pc:docMk/>
            <pc:sldMk cId="3832258396" sldId="379"/>
            <ac:inkMk id="241" creationId="{9559157F-E0D8-4982-9D15-647993A1E197}"/>
          </ac:inkMkLst>
        </pc:inkChg>
        <pc:inkChg chg="add mod">
          <ac:chgData name="仁園 呂" userId="eef67f80-1e14-4c90-a22b-aad4575b3ef9" providerId="ADAL" clId="{9A49C251-DF4E-4AE5-B3D8-6CC2431CFFC3}" dt="2020-05-10T11:32:11.746" v="8147"/>
          <ac:inkMkLst>
            <pc:docMk/>
            <pc:sldMk cId="3832258396" sldId="379"/>
            <ac:inkMk id="242" creationId="{83D072EF-2AFF-4A76-AE0D-F691617ADEC5}"/>
          </ac:inkMkLst>
        </pc:inkChg>
        <pc:inkChg chg="add mod">
          <ac:chgData name="仁園 呂" userId="eef67f80-1e14-4c90-a22b-aad4575b3ef9" providerId="ADAL" clId="{9A49C251-DF4E-4AE5-B3D8-6CC2431CFFC3}" dt="2020-05-10T11:32:11.746" v="8147"/>
          <ac:inkMkLst>
            <pc:docMk/>
            <pc:sldMk cId="3832258396" sldId="379"/>
            <ac:inkMk id="243" creationId="{CC38F912-A3E1-489D-9DAB-2D95682A90CE}"/>
          </ac:inkMkLst>
        </pc:inkChg>
        <pc:inkChg chg="add mod">
          <ac:chgData name="仁園 呂" userId="eef67f80-1e14-4c90-a22b-aad4575b3ef9" providerId="ADAL" clId="{9A49C251-DF4E-4AE5-B3D8-6CC2431CFFC3}" dt="2020-05-10T11:32:11.746" v="8147"/>
          <ac:inkMkLst>
            <pc:docMk/>
            <pc:sldMk cId="3832258396" sldId="379"/>
            <ac:inkMk id="244" creationId="{037A8934-4FCE-49AE-9F36-9C96953C4633}"/>
          </ac:inkMkLst>
        </pc:inkChg>
        <pc:inkChg chg="add mod">
          <ac:chgData name="仁園 呂" userId="eef67f80-1e14-4c90-a22b-aad4575b3ef9" providerId="ADAL" clId="{9A49C251-DF4E-4AE5-B3D8-6CC2431CFFC3}" dt="2020-05-10T11:32:11.746" v="8147"/>
          <ac:inkMkLst>
            <pc:docMk/>
            <pc:sldMk cId="3832258396" sldId="379"/>
            <ac:inkMk id="245" creationId="{4221C1A1-0C19-4814-9529-AD2462AB901D}"/>
          </ac:inkMkLst>
        </pc:inkChg>
        <pc:inkChg chg="add mod">
          <ac:chgData name="仁園 呂" userId="eef67f80-1e14-4c90-a22b-aad4575b3ef9" providerId="ADAL" clId="{9A49C251-DF4E-4AE5-B3D8-6CC2431CFFC3}" dt="2020-05-10T11:32:11.746" v="8147"/>
          <ac:inkMkLst>
            <pc:docMk/>
            <pc:sldMk cId="3832258396" sldId="379"/>
            <ac:inkMk id="246" creationId="{15E75067-79F6-429E-A2C4-632258FD642B}"/>
          </ac:inkMkLst>
        </pc:inkChg>
        <pc:inkChg chg="add mod">
          <ac:chgData name="仁園 呂" userId="eef67f80-1e14-4c90-a22b-aad4575b3ef9" providerId="ADAL" clId="{9A49C251-DF4E-4AE5-B3D8-6CC2431CFFC3}" dt="2020-05-10T11:32:11.746" v="8147"/>
          <ac:inkMkLst>
            <pc:docMk/>
            <pc:sldMk cId="3832258396" sldId="379"/>
            <ac:inkMk id="247" creationId="{CEB6963B-F497-4B06-898E-0E0651176E8F}"/>
          </ac:inkMkLst>
        </pc:inkChg>
        <pc:inkChg chg="add mod">
          <ac:chgData name="仁園 呂" userId="eef67f80-1e14-4c90-a22b-aad4575b3ef9" providerId="ADAL" clId="{9A49C251-DF4E-4AE5-B3D8-6CC2431CFFC3}" dt="2020-05-10T11:32:11.746" v="8147"/>
          <ac:inkMkLst>
            <pc:docMk/>
            <pc:sldMk cId="3832258396" sldId="379"/>
            <ac:inkMk id="249" creationId="{E3BDA7AA-BD54-40D9-BCC3-4DE0D312B7F3}"/>
          </ac:inkMkLst>
        </pc:inkChg>
        <pc:inkChg chg="add mod">
          <ac:chgData name="仁園 呂" userId="eef67f80-1e14-4c90-a22b-aad4575b3ef9" providerId="ADAL" clId="{9A49C251-DF4E-4AE5-B3D8-6CC2431CFFC3}" dt="2020-05-10T11:32:11.746" v="8147"/>
          <ac:inkMkLst>
            <pc:docMk/>
            <pc:sldMk cId="3832258396" sldId="379"/>
            <ac:inkMk id="250" creationId="{0FF512EB-B17E-43A9-B61E-7464EABBCA56}"/>
          </ac:inkMkLst>
        </pc:inkChg>
        <pc:inkChg chg="add mod">
          <ac:chgData name="仁園 呂" userId="eef67f80-1e14-4c90-a22b-aad4575b3ef9" providerId="ADAL" clId="{9A49C251-DF4E-4AE5-B3D8-6CC2431CFFC3}" dt="2020-05-10T11:32:11.746" v="8147"/>
          <ac:inkMkLst>
            <pc:docMk/>
            <pc:sldMk cId="3832258396" sldId="379"/>
            <ac:inkMk id="252" creationId="{7E7B75D3-3BDE-46EB-840D-31633828F8D6}"/>
          </ac:inkMkLst>
        </pc:inkChg>
        <pc:inkChg chg="add mod">
          <ac:chgData name="仁園 呂" userId="eef67f80-1e14-4c90-a22b-aad4575b3ef9" providerId="ADAL" clId="{9A49C251-DF4E-4AE5-B3D8-6CC2431CFFC3}" dt="2020-05-10T11:32:11.746" v="8147"/>
          <ac:inkMkLst>
            <pc:docMk/>
            <pc:sldMk cId="3832258396" sldId="379"/>
            <ac:inkMk id="253" creationId="{EC4B2B19-DF50-49F0-8F46-32B867A3A4EA}"/>
          </ac:inkMkLst>
        </pc:inkChg>
        <pc:inkChg chg="add mod">
          <ac:chgData name="仁園 呂" userId="eef67f80-1e14-4c90-a22b-aad4575b3ef9" providerId="ADAL" clId="{9A49C251-DF4E-4AE5-B3D8-6CC2431CFFC3}" dt="2020-05-10T11:32:11.746" v="8147"/>
          <ac:inkMkLst>
            <pc:docMk/>
            <pc:sldMk cId="3832258396" sldId="379"/>
            <ac:inkMk id="255" creationId="{F0B4052C-6912-4A83-B9EF-9932B665E826}"/>
          </ac:inkMkLst>
        </pc:inkChg>
        <pc:inkChg chg="add mod">
          <ac:chgData name="仁園 呂" userId="eef67f80-1e14-4c90-a22b-aad4575b3ef9" providerId="ADAL" clId="{9A49C251-DF4E-4AE5-B3D8-6CC2431CFFC3}" dt="2020-05-10T11:32:25.346" v="8164"/>
          <ac:inkMkLst>
            <pc:docMk/>
            <pc:sldMk cId="3832258396" sldId="379"/>
            <ac:inkMk id="257" creationId="{2C750F62-4596-4154-8E24-1D8C7F0CA42E}"/>
          </ac:inkMkLst>
        </pc:inkChg>
        <pc:inkChg chg="add mod">
          <ac:chgData name="仁園 呂" userId="eef67f80-1e14-4c90-a22b-aad4575b3ef9" providerId="ADAL" clId="{9A49C251-DF4E-4AE5-B3D8-6CC2431CFFC3}" dt="2020-05-10T11:32:25.346" v="8164"/>
          <ac:inkMkLst>
            <pc:docMk/>
            <pc:sldMk cId="3832258396" sldId="379"/>
            <ac:inkMk id="258" creationId="{D99D6D4F-6CF2-4835-8E54-0AC20DB03499}"/>
          </ac:inkMkLst>
        </pc:inkChg>
        <pc:inkChg chg="add mod">
          <ac:chgData name="仁園 呂" userId="eef67f80-1e14-4c90-a22b-aad4575b3ef9" providerId="ADAL" clId="{9A49C251-DF4E-4AE5-B3D8-6CC2431CFFC3}" dt="2020-05-10T11:32:25.346" v="8164"/>
          <ac:inkMkLst>
            <pc:docMk/>
            <pc:sldMk cId="3832258396" sldId="379"/>
            <ac:inkMk id="259" creationId="{CE49AED8-65C3-4511-9414-95F9E0607CE7}"/>
          </ac:inkMkLst>
        </pc:inkChg>
        <pc:inkChg chg="add mod">
          <ac:chgData name="仁園 呂" userId="eef67f80-1e14-4c90-a22b-aad4575b3ef9" providerId="ADAL" clId="{9A49C251-DF4E-4AE5-B3D8-6CC2431CFFC3}" dt="2020-05-10T11:32:25.346" v="8164"/>
          <ac:inkMkLst>
            <pc:docMk/>
            <pc:sldMk cId="3832258396" sldId="379"/>
            <ac:inkMk id="260" creationId="{B7562024-D4D0-42C7-82A8-2707643897AC}"/>
          </ac:inkMkLst>
        </pc:inkChg>
        <pc:inkChg chg="add mod">
          <ac:chgData name="仁園 呂" userId="eef67f80-1e14-4c90-a22b-aad4575b3ef9" providerId="ADAL" clId="{9A49C251-DF4E-4AE5-B3D8-6CC2431CFFC3}" dt="2020-05-10T11:32:25.346" v="8164"/>
          <ac:inkMkLst>
            <pc:docMk/>
            <pc:sldMk cId="3832258396" sldId="379"/>
            <ac:inkMk id="261" creationId="{4D015701-A9B7-4246-907B-9398987F9E3D}"/>
          </ac:inkMkLst>
        </pc:inkChg>
        <pc:inkChg chg="add mod">
          <ac:chgData name="仁園 呂" userId="eef67f80-1e14-4c90-a22b-aad4575b3ef9" providerId="ADAL" clId="{9A49C251-DF4E-4AE5-B3D8-6CC2431CFFC3}" dt="2020-05-10T11:32:36.184" v="8174"/>
          <ac:inkMkLst>
            <pc:docMk/>
            <pc:sldMk cId="3832258396" sldId="379"/>
            <ac:inkMk id="263" creationId="{01C0500F-ACC7-4AB3-8B73-BBE6D040AD5B}"/>
          </ac:inkMkLst>
        </pc:inkChg>
        <pc:inkChg chg="add mod">
          <ac:chgData name="仁園 呂" userId="eef67f80-1e14-4c90-a22b-aad4575b3ef9" providerId="ADAL" clId="{9A49C251-DF4E-4AE5-B3D8-6CC2431CFFC3}" dt="2020-05-10T11:32:36.184" v="8174"/>
          <ac:inkMkLst>
            <pc:docMk/>
            <pc:sldMk cId="3832258396" sldId="379"/>
            <ac:inkMk id="264" creationId="{7481088D-4053-4752-B25E-D59E537527B2}"/>
          </ac:inkMkLst>
        </pc:inkChg>
        <pc:inkChg chg="add mod">
          <ac:chgData name="仁園 呂" userId="eef67f80-1e14-4c90-a22b-aad4575b3ef9" providerId="ADAL" clId="{9A49C251-DF4E-4AE5-B3D8-6CC2431CFFC3}" dt="2020-05-10T11:32:36.184" v="8174"/>
          <ac:inkMkLst>
            <pc:docMk/>
            <pc:sldMk cId="3832258396" sldId="379"/>
            <ac:inkMk id="265" creationId="{4FD69E81-0351-405C-8AE2-C6FFC9A9B32E}"/>
          </ac:inkMkLst>
        </pc:inkChg>
        <pc:inkChg chg="add mod">
          <ac:chgData name="仁園 呂" userId="eef67f80-1e14-4c90-a22b-aad4575b3ef9" providerId="ADAL" clId="{9A49C251-DF4E-4AE5-B3D8-6CC2431CFFC3}" dt="2020-05-10T11:32:36.184" v="8174"/>
          <ac:inkMkLst>
            <pc:docMk/>
            <pc:sldMk cId="3832258396" sldId="379"/>
            <ac:inkMk id="266" creationId="{A2DD7BD9-A0F4-4C4E-9E97-8F7B09239AFC}"/>
          </ac:inkMkLst>
        </pc:inkChg>
        <pc:inkChg chg="add mod">
          <ac:chgData name="仁園 呂" userId="eef67f80-1e14-4c90-a22b-aad4575b3ef9" providerId="ADAL" clId="{9A49C251-DF4E-4AE5-B3D8-6CC2431CFFC3}" dt="2020-05-10T11:32:36.184" v="8174"/>
          <ac:inkMkLst>
            <pc:docMk/>
            <pc:sldMk cId="3832258396" sldId="379"/>
            <ac:inkMk id="267" creationId="{178D6EF8-DC56-4B2B-8875-2BC0B7479A9A}"/>
          </ac:inkMkLst>
        </pc:inkChg>
        <pc:inkChg chg="add mod">
          <ac:chgData name="仁園 呂" userId="eef67f80-1e14-4c90-a22b-aad4575b3ef9" providerId="ADAL" clId="{9A49C251-DF4E-4AE5-B3D8-6CC2431CFFC3}" dt="2020-05-10T11:32:36.184" v="8174"/>
          <ac:inkMkLst>
            <pc:docMk/>
            <pc:sldMk cId="3832258396" sldId="379"/>
            <ac:inkMk id="268" creationId="{C2529AB2-94A4-4BE9-A827-3E28544F53C7}"/>
          </ac:inkMkLst>
        </pc:inkChg>
        <pc:inkChg chg="add mod">
          <ac:chgData name="仁園 呂" userId="eef67f80-1e14-4c90-a22b-aad4575b3ef9" providerId="ADAL" clId="{9A49C251-DF4E-4AE5-B3D8-6CC2431CFFC3}" dt="2020-05-10T11:32:36.184" v="8174"/>
          <ac:inkMkLst>
            <pc:docMk/>
            <pc:sldMk cId="3832258396" sldId="379"/>
            <ac:inkMk id="269" creationId="{51C93E9D-2240-4550-9399-9264EEC1060B}"/>
          </ac:inkMkLst>
        </pc:inkChg>
        <pc:inkChg chg="add mod">
          <ac:chgData name="仁園 呂" userId="eef67f80-1e14-4c90-a22b-aad4575b3ef9" providerId="ADAL" clId="{9A49C251-DF4E-4AE5-B3D8-6CC2431CFFC3}" dt="2020-05-10T11:32:36.184" v="8174"/>
          <ac:inkMkLst>
            <pc:docMk/>
            <pc:sldMk cId="3832258396" sldId="379"/>
            <ac:inkMk id="270" creationId="{B633485E-7F3B-4543-9199-AD6E5AA55110}"/>
          </ac:inkMkLst>
        </pc:inkChg>
        <pc:inkChg chg="add mod">
          <ac:chgData name="仁園 呂" userId="eef67f80-1e14-4c90-a22b-aad4575b3ef9" providerId="ADAL" clId="{9A49C251-DF4E-4AE5-B3D8-6CC2431CFFC3}" dt="2020-05-10T11:32:36.184" v="8174"/>
          <ac:inkMkLst>
            <pc:docMk/>
            <pc:sldMk cId="3832258396" sldId="379"/>
            <ac:inkMk id="271" creationId="{D5E460D7-88B8-4F11-AFDE-E9E302B9EAFB}"/>
          </ac:inkMkLst>
        </pc:inkChg>
        <pc:inkChg chg="add mod">
          <ac:chgData name="仁園 呂" userId="eef67f80-1e14-4c90-a22b-aad4575b3ef9" providerId="ADAL" clId="{9A49C251-DF4E-4AE5-B3D8-6CC2431CFFC3}" dt="2020-05-10T11:33:26.505" v="8190"/>
          <ac:inkMkLst>
            <pc:docMk/>
            <pc:sldMk cId="3832258396" sldId="379"/>
            <ac:inkMk id="273" creationId="{CEDA99C7-270F-48D2-8210-75C74B50ADF6}"/>
          </ac:inkMkLst>
        </pc:inkChg>
        <pc:inkChg chg="add mod">
          <ac:chgData name="仁園 呂" userId="eef67f80-1e14-4c90-a22b-aad4575b3ef9" providerId="ADAL" clId="{9A49C251-DF4E-4AE5-B3D8-6CC2431CFFC3}" dt="2020-05-10T11:33:26.505" v="8190"/>
          <ac:inkMkLst>
            <pc:docMk/>
            <pc:sldMk cId="3832258396" sldId="379"/>
            <ac:inkMk id="274" creationId="{FD038E09-6530-4893-9086-DF6B1E9EB8BE}"/>
          </ac:inkMkLst>
        </pc:inkChg>
        <pc:inkChg chg="add mod">
          <ac:chgData name="仁園 呂" userId="eef67f80-1e14-4c90-a22b-aad4575b3ef9" providerId="ADAL" clId="{9A49C251-DF4E-4AE5-B3D8-6CC2431CFFC3}" dt="2020-05-10T11:33:26.505" v="8190"/>
          <ac:inkMkLst>
            <pc:docMk/>
            <pc:sldMk cId="3832258396" sldId="379"/>
            <ac:inkMk id="275" creationId="{A2F50AB2-9C2F-49D7-A8C7-91E81E84A22D}"/>
          </ac:inkMkLst>
        </pc:inkChg>
        <pc:inkChg chg="add mod">
          <ac:chgData name="仁園 呂" userId="eef67f80-1e14-4c90-a22b-aad4575b3ef9" providerId="ADAL" clId="{9A49C251-DF4E-4AE5-B3D8-6CC2431CFFC3}" dt="2020-05-10T11:33:26.505" v="8190"/>
          <ac:inkMkLst>
            <pc:docMk/>
            <pc:sldMk cId="3832258396" sldId="379"/>
            <ac:inkMk id="277" creationId="{92C0E9FF-385B-4DF8-B9A6-477336528D48}"/>
          </ac:inkMkLst>
        </pc:inkChg>
        <pc:inkChg chg="add mod">
          <ac:chgData name="仁園 呂" userId="eef67f80-1e14-4c90-a22b-aad4575b3ef9" providerId="ADAL" clId="{9A49C251-DF4E-4AE5-B3D8-6CC2431CFFC3}" dt="2020-05-10T11:33:26.505" v="8190"/>
          <ac:inkMkLst>
            <pc:docMk/>
            <pc:sldMk cId="3832258396" sldId="379"/>
            <ac:inkMk id="279" creationId="{37A536D9-DDFD-4E95-9982-69D92A9F85B7}"/>
          </ac:inkMkLst>
        </pc:inkChg>
        <pc:inkChg chg="add mod">
          <ac:chgData name="仁園 呂" userId="eef67f80-1e14-4c90-a22b-aad4575b3ef9" providerId="ADAL" clId="{9A49C251-DF4E-4AE5-B3D8-6CC2431CFFC3}" dt="2020-05-10T11:33:26.505" v="8190"/>
          <ac:inkMkLst>
            <pc:docMk/>
            <pc:sldMk cId="3832258396" sldId="379"/>
            <ac:inkMk id="281" creationId="{2C84B1BF-BD51-4A66-8FDD-DA05559E73F0}"/>
          </ac:inkMkLst>
        </pc:inkChg>
        <pc:inkChg chg="add mod">
          <ac:chgData name="仁園 呂" userId="eef67f80-1e14-4c90-a22b-aad4575b3ef9" providerId="ADAL" clId="{9A49C251-DF4E-4AE5-B3D8-6CC2431CFFC3}" dt="2020-05-10T11:33:26.505" v="8190"/>
          <ac:inkMkLst>
            <pc:docMk/>
            <pc:sldMk cId="3832258396" sldId="379"/>
            <ac:inkMk id="282" creationId="{DA2BE6B6-5AC9-4D48-92EE-0C9CBF24A176}"/>
          </ac:inkMkLst>
        </pc:inkChg>
        <pc:inkChg chg="add mod">
          <ac:chgData name="仁園 呂" userId="eef67f80-1e14-4c90-a22b-aad4575b3ef9" providerId="ADAL" clId="{9A49C251-DF4E-4AE5-B3D8-6CC2431CFFC3}" dt="2020-05-10T11:33:26.505" v="8190"/>
          <ac:inkMkLst>
            <pc:docMk/>
            <pc:sldMk cId="3832258396" sldId="379"/>
            <ac:inkMk id="284" creationId="{7E7B09A9-C543-479E-BDD4-915A0949FD27}"/>
          </ac:inkMkLst>
        </pc:inkChg>
        <pc:inkChg chg="add mod">
          <ac:chgData name="仁園 呂" userId="eef67f80-1e14-4c90-a22b-aad4575b3ef9" providerId="ADAL" clId="{9A49C251-DF4E-4AE5-B3D8-6CC2431CFFC3}" dt="2020-05-10T11:33:26.505" v="8190"/>
          <ac:inkMkLst>
            <pc:docMk/>
            <pc:sldMk cId="3832258396" sldId="379"/>
            <ac:inkMk id="285" creationId="{E5561816-2D33-4394-965E-8D36B4121B8F}"/>
          </ac:inkMkLst>
        </pc:inkChg>
        <pc:inkChg chg="add mod">
          <ac:chgData name="仁園 呂" userId="eef67f80-1e14-4c90-a22b-aad4575b3ef9" providerId="ADAL" clId="{9A49C251-DF4E-4AE5-B3D8-6CC2431CFFC3}" dt="2020-05-10T11:33:26.505" v="8190"/>
          <ac:inkMkLst>
            <pc:docMk/>
            <pc:sldMk cId="3832258396" sldId="379"/>
            <ac:inkMk id="287" creationId="{2B4DB8BD-03AD-41A8-99DA-B7120C7C0F3A}"/>
          </ac:inkMkLst>
        </pc:inkChg>
      </pc:sldChg>
      <pc:sldChg chg="modSp del mod modTransition">
        <pc:chgData name="仁園 呂" userId="eef67f80-1e14-4c90-a22b-aad4575b3ef9" providerId="ADAL" clId="{9A49C251-DF4E-4AE5-B3D8-6CC2431CFFC3}" dt="2020-05-09T09:41:22.888" v="7195" actId="47"/>
        <pc:sldMkLst>
          <pc:docMk/>
          <pc:sldMk cId="536592977" sldId="380"/>
        </pc:sldMkLst>
        <pc:spChg chg="mod">
          <ac:chgData name="仁園 呂" userId="eef67f80-1e14-4c90-a22b-aad4575b3ef9" providerId="ADAL" clId="{9A49C251-DF4E-4AE5-B3D8-6CC2431CFFC3}" dt="2020-04-23T15:37:39.732" v="701" actId="14100"/>
          <ac:spMkLst>
            <pc:docMk/>
            <pc:sldMk cId="536592977" sldId="380"/>
            <ac:spMk id="2" creationId="{A580A81D-6017-4594-ADF6-4D4A8129BFFC}"/>
          </ac:spMkLst>
        </pc:spChg>
      </pc:sldChg>
      <pc:sldChg chg="addSp delSp modSp new mod">
        <pc:chgData name="仁園 呂" userId="eef67f80-1e14-4c90-a22b-aad4575b3ef9" providerId="ADAL" clId="{9A49C251-DF4E-4AE5-B3D8-6CC2431CFFC3}" dt="2020-05-11T06:46:32.014" v="8553" actId="14100"/>
        <pc:sldMkLst>
          <pc:docMk/>
          <pc:sldMk cId="1885108035" sldId="380"/>
        </pc:sldMkLst>
        <pc:spChg chg="del">
          <ac:chgData name="仁園 呂" userId="eef67f80-1e14-4c90-a22b-aad4575b3ef9" providerId="ADAL" clId="{9A49C251-DF4E-4AE5-B3D8-6CC2431CFFC3}" dt="2020-05-11T06:41:30.673" v="8526" actId="478"/>
          <ac:spMkLst>
            <pc:docMk/>
            <pc:sldMk cId="1885108035" sldId="380"/>
            <ac:spMk id="3" creationId="{B90B9D21-49AF-4466-8502-585FA180E602}"/>
          </ac:spMkLst>
        </pc:spChg>
        <pc:spChg chg="add mod">
          <ac:chgData name="仁園 呂" userId="eef67f80-1e14-4c90-a22b-aad4575b3ef9" providerId="ADAL" clId="{9A49C251-DF4E-4AE5-B3D8-6CC2431CFFC3}" dt="2020-05-11T06:43:07.355" v="8529" actId="14100"/>
          <ac:spMkLst>
            <pc:docMk/>
            <pc:sldMk cId="1885108035" sldId="380"/>
            <ac:spMk id="6" creationId="{1D098C38-AEF6-4F3A-A725-8FADE34EC841}"/>
          </ac:spMkLst>
        </pc:spChg>
        <pc:picChg chg="add mod">
          <ac:chgData name="仁園 呂" userId="eef67f80-1e14-4c90-a22b-aad4575b3ef9" providerId="ADAL" clId="{9A49C251-DF4E-4AE5-B3D8-6CC2431CFFC3}" dt="2020-05-11T06:46:32.014" v="8553" actId="14100"/>
          <ac:picMkLst>
            <pc:docMk/>
            <pc:sldMk cId="1885108035" sldId="380"/>
            <ac:picMk id="7" creationId="{83791F83-C56F-4D4C-A371-A904B43057A3}"/>
          </ac:picMkLst>
        </pc:picChg>
      </pc:sldChg>
      <pc:sldChg chg="addSp delSp modSp new mod">
        <pc:chgData name="仁園 呂" userId="eef67f80-1e14-4c90-a22b-aad4575b3ef9" providerId="ADAL" clId="{9A49C251-DF4E-4AE5-B3D8-6CC2431CFFC3}" dt="2020-05-11T06:46:25.269" v="8551" actId="14100"/>
        <pc:sldMkLst>
          <pc:docMk/>
          <pc:sldMk cId="2759187154" sldId="381"/>
        </pc:sldMkLst>
        <pc:spChg chg="del">
          <ac:chgData name="仁園 呂" userId="eef67f80-1e14-4c90-a22b-aad4575b3ef9" providerId="ADAL" clId="{9A49C251-DF4E-4AE5-B3D8-6CC2431CFFC3}" dt="2020-05-11T06:44:33.676" v="8533" actId="478"/>
          <ac:spMkLst>
            <pc:docMk/>
            <pc:sldMk cId="2759187154" sldId="381"/>
            <ac:spMk id="3" creationId="{41DDC2A0-3823-4743-9D6C-8AA4B11B58EC}"/>
          </ac:spMkLst>
        </pc:spChg>
        <pc:spChg chg="add mod">
          <ac:chgData name="仁園 呂" userId="eef67f80-1e14-4c90-a22b-aad4575b3ef9" providerId="ADAL" clId="{9A49C251-DF4E-4AE5-B3D8-6CC2431CFFC3}" dt="2020-05-11T06:44:45.158" v="8536" actId="1076"/>
          <ac:spMkLst>
            <pc:docMk/>
            <pc:sldMk cId="2759187154" sldId="381"/>
            <ac:spMk id="6" creationId="{3D25C7D2-11A7-4A9D-8935-9A6163A59A76}"/>
          </ac:spMkLst>
        </pc:spChg>
        <pc:picChg chg="add mod ord">
          <ac:chgData name="仁園 呂" userId="eef67f80-1e14-4c90-a22b-aad4575b3ef9" providerId="ADAL" clId="{9A49C251-DF4E-4AE5-B3D8-6CC2431CFFC3}" dt="2020-05-11T06:46:25.269" v="8551" actId="14100"/>
          <ac:picMkLst>
            <pc:docMk/>
            <pc:sldMk cId="2759187154" sldId="381"/>
            <ac:picMk id="7" creationId="{1D9E3268-F137-418C-92B5-81741641E857}"/>
          </ac:picMkLst>
        </pc:picChg>
      </pc:sldChg>
      <pc:sldChg chg="addSp delSp modSp del mod modTransition">
        <pc:chgData name="仁園 呂" userId="eef67f80-1e14-4c90-a22b-aad4575b3ef9" providerId="ADAL" clId="{9A49C251-DF4E-4AE5-B3D8-6CC2431CFFC3}" dt="2020-05-09T09:41:22.888" v="7195" actId="47"/>
        <pc:sldMkLst>
          <pc:docMk/>
          <pc:sldMk cId="4046718920" sldId="381"/>
        </pc:sldMkLst>
        <pc:spChg chg="mod">
          <ac:chgData name="仁園 呂" userId="eef67f80-1e14-4c90-a22b-aad4575b3ef9" providerId="ADAL" clId="{9A49C251-DF4E-4AE5-B3D8-6CC2431CFFC3}" dt="2020-04-23T15:09:05.385" v="588" actId="20577"/>
          <ac:spMkLst>
            <pc:docMk/>
            <pc:sldMk cId="4046718920" sldId="381"/>
            <ac:spMk id="2" creationId="{DF54835D-B671-460A-ACF1-02FB7CE843C6}"/>
          </ac:spMkLst>
        </pc:spChg>
        <pc:spChg chg="del mod">
          <ac:chgData name="仁園 呂" userId="eef67f80-1e14-4c90-a22b-aad4575b3ef9" providerId="ADAL" clId="{9A49C251-DF4E-4AE5-B3D8-6CC2431CFFC3}" dt="2020-04-23T15:23:30.164" v="594" actId="478"/>
          <ac:spMkLst>
            <pc:docMk/>
            <pc:sldMk cId="4046718920" sldId="381"/>
            <ac:spMk id="3" creationId="{EE10B5D1-1A9F-45EB-9952-C9D266E3D386}"/>
          </ac:spMkLst>
        </pc:spChg>
        <pc:spChg chg="add del mod">
          <ac:chgData name="仁園 呂" userId="eef67f80-1e14-4c90-a22b-aad4575b3ef9" providerId="ADAL" clId="{9A49C251-DF4E-4AE5-B3D8-6CC2431CFFC3}" dt="2020-04-23T15:23:33.517" v="595" actId="478"/>
          <ac:spMkLst>
            <pc:docMk/>
            <pc:sldMk cId="4046718920" sldId="381"/>
            <ac:spMk id="6" creationId="{6B70615D-B3C6-4A43-B99C-E3F87A941FBC}"/>
          </ac:spMkLst>
        </pc:spChg>
        <pc:picChg chg="add mod">
          <ac:chgData name="仁園 呂" userId="eef67f80-1e14-4c90-a22b-aad4575b3ef9" providerId="ADAL" clId="{9A49C251-DF4E-4AE5-B3D8-6CC2431CFFC3}" dt="2020-04-23T15:30:22.750" v="597" actId="1076"/>
          <ac:picMkLst>
            <pc:docMk/>
            <pc:sldMk cId="4046718920" sldId="381"/>
            <ac:picMk id="5" creationId="{C9DCD1E1-31CF-4267-82B9-ABEF651ABA31}"/>
          </ac:picMkLst>
        </pc:picChg>
        <pc:picChg chg="add mod">
          <ac:chgData name="仁園 呂" userId="eef67f80-1e14-4c90-a22b-aad4575b3ef9" providerId="ADAL" clId="{9A49C251-DF4E-4AE5-B3D8-6CC2431CFFC3}" dt="2020-04-23T15:31:25.245" v="599" actId="1076"/>
          <ac:picMkLst>
            <pc:docMk/>
            <pc:sldMk cId="4046718920" sldId="381"/>
            <ac:picMk id="7" creationId="{270BEBFF-9E20-4871-BD20-7C0AC89CB573}"/>
          </ac:picMkLst>
        </pc:picChg>
      </pc:sldChg>
      <pc:sldChg chg="modSp add del">
        <pc:chgData name="仁園 呂" userId="eef67f80-1e14-4c90-a22b-aad4575b3ef9" providerId="ADAL" clId="{9A49C251-DF4E-4AE5-B3D8-6CC2431CFFC3}" dt="2020-04-23T14:56:11.457" v="190" actId="2696"/>
        <pc:sldMkLst>
          <pc:docMk/>
          <pc:sldMk cId="953774876" sldId="382"/>
        </pc:sldMkLst>
        <pc:spChg chg="mod">
          <ac:chgData name="仁園 呂" userId="eef67f80-1e14-4c90-a22b-aad4575b3ef9" providerId="ADAL" clId="{9A49C251-DF4E-4AE5-B3D8-6CC2431CFFC3}" dt="2020-04-23T14:38:37.989" v="121"/>
          <ac:spMkLst>
            <pc:docMk/>
            <pc:sldMk cId="953774876" sldId="382"/>
            <ac:spMk id="2" creationId="{911B619D-B23D-4F8D-A216-AA380F694C6D}"/>
          </ac:spMkLst>
        </pc:spChg>
      </pc:sldChg>
      <pc:sldChg chg="modSp add del">
        <pc:chgData name="仁園 呂" userId="eef67f80-1e14-4c90-a22b-aad4575b3ef9" providerId="ADAL" clId="{9A49C251-DF4E-4AE5-B3D8-6CC2431CFFC3}" dt="2020-04-23T14:38:01.557" v="119" actId="2696"/>
        <pc:sldMkLst>
          <pc:docMk/>
          <pc:sldMk cId="2107770975" sldId="382"/>
        </pc:sldMkLst>
        <pc:spChg chg="mod">
          <ac:chgData name="仁園 呂" userId="eef67f80-1e14-4c90-a22b-aad4575b3ef9" providerId="ADAL" clId="{9A49C251-DF4E-4AE5-B3D8-6CC2431CFFC3}" dt="2020-04-23T14:35:25.849" v="111"/>
          <ac:spMkLst>
            <pc:docMk/>
            <pc:sldMk cId="2107770975" sldId="382"/>
            <ac:spMk id="2" creationId="{E84B96DC-687C-4530-8622-3223F562E4D8}"/>
          </ac:spMkLst>
        </pc:spChg>
      </pc:sldChg>
      <pc:sldChg chg="addSp delSp modSp new mod">
        <pc:chgData name="仁園 呂" userId="eef67f80-1e14-4c90-a22b-aad4575b3ef9" providerId="ADAL" clId="{9A49C251-DF4E-4AE5-B3D8-6CC2431CFFC3}" dt="2020-05-11T07:32:05.258" v="8598" actId="1076"/>
        <pc:sldMkLst>
          <pc:docMk/>
          <pc:sldMk cId="4109982307" sldId="382"/>
        </pc:sldMkLst>
        <pc:spChg chg="del mod">
          <ac:chgData name="仁園 呂" userId="eef67f80-1e14-4c90-a22b-aad4575b3ef9" providerId="ADAL" clId="{9A49C251-DF4E-4AE5-B3D8-6CC2431CFFC3}" dt="2020-05-11T07:30:06.683" v="8581" actId="478"/>
          <ac:spMkLst>
            <pc:docMk/>
            <pc:sldMk cId="4109982307" sldId="382"/>
            <ac:spMk id="3" creationId="{47CEDD82-C830-4495-833F-58440D25811C}"/>
          </ac:spMkLst>
        </pc:spChg>
        <pc:picChg chg="add mod">
          <ac:chgData name="仁園 呂" userId="eef67f80-1e14-4c90-a22b-aad4575b3ef9" providerId="ADAL" clId="{9A49C251-DF4E-4AE5-B3D8-6CC2431CFFC3}" dt="2020-05-11T07:32:05.258" v="8598" actId="1076"/>
          <ac:picMkLst>
            <pc:docMk/>
            <pc:sldMk cId="4109982307" sldId="382"/>
            <ac:picMk id="5" creationId="{9FC24405-9421-41C0-870C-84EE4160D6BB}"/>
          </ac:picMkLst>
        </pc:picChg>
        <pc:picChg chg="add mod">
          <ac:chgData name="仁園 呂" userId="eef67f80-1e14-4c90-a22b-aad4575b3ef9" providerId="ADAL" clId="{9A49C251-DF4E-4AE5-B3D8-6CC2431CFFC3}" dt="2020-05-11T07:31:26.611" v="8591" actId="1076"/>
          <ac:picMkLst>
            <pc:docMk/>
            <pc:sldMk cId="4109982307" sldId="382"/>
            <ac:picMk id="6" creationId="{FACA4B4D-4E78-4972-B529-099BC036AB92}"/>
          </ac:picMkLst>
        </pc:picChg>
        <pc:picChg chg="add mod">
          <ac:chgData name="仁園 呂" userId="eef67f80-1e14-4c90-a22b-aad4575b3ef9" providerId="ADAL" clId="{9A49C251-DF4E-4AE5-B3D8-6CC2431CFFC3}" dt="2020-05-11T07:32:01.882" v="8597" actId="14100"/>
          <ac:picMkLst>
            <pc:docMk/>
            <pc:sldMk cId="4109982307" sldId="382"/>
            <ac:picMk id="7" creationId="{9B5DA04B-5003-4E90-A807-09856921C3D6}"/>
          </ac:picMkLst>
        </pc:picChg>
        <pc:picChg chg="add mod">
          <ac:chgData name="仁園 呂" userId="eef67f80-1e14-4c90-a22b-aad4575b3ef9" providerId="ADAL" clId="{9A49C251-DF4E-4AE5-B3D8-6CC2431CFFC3}" dt="2020-05-11T07:31:54.890" v="8596" actId="1076"/>
          <ac:picMkLst>
            <pc:docMk/>
            <pc:sldMk cId="4109982307" sldId="382"/>
            <ac:picMk id="8" creationId="{6528DF49-38F8-4D7F-BD63-017B4BF3C0F0}"/>
          </ac:picMkLst>
        </pc:picChg>
      </pc:sldChg>
      <pc:sldChg chg="addSp delSp modSp new mod">
        <pc:chgData name="仁園 呂" userId="eef67f80-1e14-4c90-a22b-aad4575b3ef9" providerId="ADAL" clId="{9A49C251-DF4E-4AE5-B3D8-6CC2431CFFC3}" dt="2020-05-11T09:42:51.318" v="9216" actId="14100"/>
        <pc:sldMkLst>
          <pc:docMk/>
          <pc:sldMk cId="699944292" sldId="383"/>
        </pc:sldMkLst>
        <pc:spChg chg="mod">
          <ac:chgData name="仁園 呂" userId="eef67f80-1e14-4c90-a22b-aad4575b3ef9" providerId="ADAL" clId="{9A49C251-DF4E-4AE5-B3D8-6CC2431CFFC3}" dt="2020-05-11T09:37:52.432" v="9184" actId="20577"/>
          <ac:spMkLst>
            <pc:docMk/>
            <pc:sldMk cId="699944292" sldId="383"/>
            <ac:spMk id="2" creationId="{74D84AD3-6B62-42E3-9C63-C6EE39C68D36}"/>
          </ac:spMkLst>
        </pc:spChg>
        <pc:spChg chg="del mod">
          <ac:chgData name="仁園 呂" userId="eef67f80-1e14-4c90-a22b-aad4575b3ef9" providerId="ADAL" clId="{9A49C251-DF4E-4AE5-B3D8-6CC2431CFFC3}" dt="2020-05-11T09:10:49.703" v="9114" actId="478"/>
          <ac:spMkLst>
            <pc:docMk/>
            <pc:sldMk cId="699944292" sldId="383"/>
            <ac:spMk id="3" creationId="{91021DB7-787B-4A68-91A3-9AE9F48A922C}"/>
          </ac:spMkLst>
        </pc:spChg>
        <pc:spChg chg="add del mod">
          <ac:chgData name="仁園 呂" userId="eef67f80-1e14-4c90-a22b-aad4575b3ef9" providerId="ADAL" clId="{9A49C251-DF4E-4AE5-B3D8-6CC2431CFFC3}" dt="2020-05-11T09:04:31.626" v="9111" actId="478"/>
          <ac:spMkLst>
            <pc:docMk/>
            <pc:sldMk cId="699944292" sldId="383"/>
            <ac:spMk id="6" creationId="{DC496EE8-F043-456D-A6DB-C478213AB027}"/>
          </ac:spMkLst>
        </pc:spChg>
        <pc:picChg chg="add del mod">
          <ac:chgData name="仁園 呂" userId="eef67f80-1e14-4c90-a22b-aad4575b3ef9" providerId="ADAL" clId="{9A49C251-DF4E-4AE5-B3D8-6CC2431CFFC3}" dt="2020-05-11T09:32:02.167" v="9133" actId="21"/>
          <ac:picMkLst>
            <pc:docMk/>
            <pc:sldMk cId="699944292" sldId="383"/>
            <ac:picMk id="7" creationId="{ECFD3341-6A0D-4257-840F-74483BD0FA95}"/>
          </ac:picMkLst>
        </pc:picChg>
        <pc:picChg chg="add mod">
          <ac:chgData name="仁園 呂" userId="eef67f80-1e14-4c90-a22b-aad4575b3ef9" providerId="ADAL" clId="{9A49C251-DF4E-4AE5-B3D8-6CC2431CFFC3}" dt="2020-05-11T09:42:43.439" v="9213" actId="1076"/>
          <ac:picMkLst>
            <pc:docMk/>
            <pc:sldMk cId="699944292" sldId="383"/>
            <ac:picMk id="8" creationId="{566043C6-C4EE-4624-85AA-CBB22121BBA5}"/>
          </ac:picMkLst>
        </pc:picChg>
        <pc:picChg chg="add mod">
          <ac:chgData name="仁園 呂" userId="eef67f80-1e14-4c90-a22b-aad4575b3ef9" providerId="ADAL" clId="{9A49C251-DF4E-4AE5-B3D8-6CC2431CFFC3}" dt="2020-05-11T09:42:46.743" v="9214" actId="1076"/>
          <ac:picMkLst>
            <pc:docMk/>
            <pc:sldMk cId="699944292" sldId="383"/>
            <ac:picMk id="9" creationId="{287A31C2-9BDF-46EF-B688-3EC413705909}"/>
          </ac:picMkLst>
        </pc:picChg>
        <pc:picChg chg="add mod">
          <ac:chgData name="仁園 呂" userId="eef67f80-1e14-4c90-a22b-aad4575b3ef9" providerId="ADAL" clId="{9A49C251-DF4E-4AE5-B3D8-6CC2431CFFC3}" dt="2020-05-11T09:42:48.127" v="9215" actId="1076"/>
          <ac:picMkLst>
            <pc:docMk/>
            <pc:sldMk cId="699944292" sldId="383"/>
            <ac:picMk id="10" creationId="{309689DF-FA19-4BF3-9CD8-81B18233391D}"/>
          </ac:picMkLst>
        </pc:picChg>
        <pc:picChg chg="add mod">
          <ac:chgData name="仁園 呂" userId="eef67f80-1e14-4c90-a22b-aad4575b3ef9" providerId="ADAL" clId="{9A49C251-DF4E-4AE5-B3D8-6CC2431CFFC3}" dt="2020-05-11T09:42:51.318" v="9216" actId="14100"/>
          <ac:picMkLst>
            <pc:docMk/>
            <pc:sldMk cId="699944292" sldId="383"/>
            <ac:picMk id="11" creationId="{C532D48C-0537-4A39-8AF5-4AD7A2D33285}"/>
          </ac:picMkLst>
        </pc:picChg>
      </pc:sldChg>
      <pc:sldChg chg="modSp add del modTransition">
        <pc:chgData name="仁園 呂" userId="eef67f80-1e14-4c90-a22b-aad4575b3ef9" providerId="ADAL" clId="{9A49C251-DF4E-4AE5-B3D8-6CC2431CFFC3}" dt="2020-05-09T09:41:22.888" v="7195" actId="47"/>
        <pc:sldMkLst>
          <pc:docMk/>
          <pc:sldMk cId="1624688249" sldId="383"/>
        </pc:sldMkLst>
        <pc:spChg chg="mod">
          <ac:chgData name="仁園 呂" userId="eef67f80-1e14-4c90-a22b-aad4575b3ef9" providerId="ADAL" clId="{9A49C251-DF4E-4AE5-B3D8-6CC2431CFFC3}" dt="2020-04-23T14:51:44.314" v="173"/>
          <ac:spMkLst>
            <pc:docMk/>
            <pc:sldMk cId="1624688249" sldId="383"/>
            <ac:spMk id="2" creationId="{A41270D1-F988-4810-B576-59F13E7E2714}"/>
          </ac:spMkLst>
        </pc:spChg>
        <pc:spChg chg="mod">
          <ac:chgData name="仁園 呂" userId="eef67f80-1e14-4c90-a22b-aad4575b3ef9" providerId="ADAL" clId="{9A49C251-DF4E-4AE5-B3D8-6CC2431CFFC3}" dt="2020-04-23T15:03:16.583" v="255" actId="207"/>
          <ac:spMkLst>
            <pc:docMk/>
            <pc:sldMk cId="1624688249" sldId="383"/>
            <ac:spMk id="3" creationId="{6861D461-6C0D-4B47-8902-E25F149C877F}"/>
          </ac:spMkLst>
        </pc:spChg>
      </pc:sldChg>
      <pc:sldChg chg="modSp add del">
        <pc:chgData name="仁園 呂" userId="eef67f80-1e14-4c90-a22b-aad4575b3ef9" providerId="ADAL" clId="{9A49C251-DF4E-4AE5-B3D8-6CC2431CFFC3}" dt="2020-04-23T14:51:26.650" v="169" actId="2696"/>
        <pc:sldMkLst>
          <pc:docMk/>
          <pc:sldMk cId="2314730870" sldId="383"/>
        </pc:sldMkLst>
        <pc:spChg chg="mod">
          <ac:chgData name="仁園 呂" userId="eef67f80-1e14-4c90-a22b-aad4575b3ef9" providerId="ADAL" clId="{9A49C251-DF4E-4AE5-B3D8-6CC2431CFFC3}" dt="2020-04-23T14:51:26.362" v="168"/>
          <ac:spMkLst>
            <pc:docMk/>
            <pc:sldMk cId="2314730870" sldId="383"/>
            <ac:spMk id="2" creationId="{2BA9E9D5-3B7E-4D73-8AE1-21724C8FC4B9}"/>
          </ac:spMkLst>
        </pc:spChg>
      </pc:sldChg>
      <pc:sldChg chg="addSp delSp modSp new mod">
        <pc:chgData name="仁園 呂" userId="eef67f80-1e14-4c90-a22b-aad4575b3ef9" providerId="ADAL" clId="{9A49C251-DF4E-4AE5-B3D8-6CC2431CFFC3}" dt="2020-05-11T10:10:13.340" v="9477" actId="1076"/>
        <pc:sldMkLst>
          <pc:docMk/>
          <pc:sldMk cId="2500899290" sldId="384"/>
        </pc:sldMkLst>
        <pc:spChg chg="mod">
          <ac:chgData name="仁園 呂" userId="eef67f80-1e14-4c90-a22b-aad4575b3ef9" providerId="ADAL" clId="{9A49C251-DF4E-4AE5-B3D8-6CC2431CFFC3}" dt="2020-05-11T09:51:17.418" v="9465" actId="20577"/>
          <ac:spMkLst>
            <pc:docMk/>
            <pc:sldMk cId="2500899290" sldId="384"/>
            <ac:spMk id="2" creationId="{C4B4FDA2-0D1C-4909-A899-FB3B4F329B9D}"/>
          </ac:spMkLst>
        </pc:spChg>
        <pc:spChg chg="del">
          <ac:chgData name="仁園 呂" userId="eef67f80-1e14-4c90-a22b-aad4575b3ef9" providerId="ADAL" clId="{9A49C251-DF4E-4AE5-B3D8-6CC2431CFFC3}" dt="2020-05-11T09:32:13.455" v="9136" actId="478"/>
          <ac:spMkLst>
            <pc:docMk/>
            <pc:sldMk cId="2500899290" sldId="384"/>
            <ac:spMk id="3" creationId="{BFDED351-D9DF-4D7E-9484-9357FA353504}"/>
          </ac:spMkLst>
        </pc:spChg>
        <pc:picChg chg="add mod">
          <ac:chgData name="仁園 呂" userId="eef67f80-1e14-4c90-a22b-aad4575b3ef9" providerId="ADAL" clId="{9A49C251-DF4E-4AE5-B3D8-6CC2431CFFC3}" dt="2020-05-11T10:10:13.340" v="9477" actId="1076"/>
          <ac:picMkLst>
            <pc:docMk/>
            <pc:sldMk cId="2500899290" sldId="384"/>
            <ac:picMk id="6" creationId="{999AE24A-1A59-419C-8CBF-E99C4F6C17DA}"/>
          </ac:picMkLst>
        </pc:picChg>
        <pc:picChg chg="add mod">
          <ac:chgData name="仁園 呂" userId="eef67f80-1e14-4c90-a22b-aad4575b3ef9" providerId="ADAL" clId="{9A49C251-DF4E-4AE5-B3D8-6CC2431CFFC3}" dt="2020-05-11T10:09:35.492" v="9472" actId="1076"/>
          <ac:picMkLst>
            <pc:docMk/>
            <pc:sldMk cId="2500899290" sldId="384"/>
            <ac:picMk id="7" creationId="{F026E507-D1AA-464E-A3CA-3EAB1D15F72D}"/>
          </ac:picMkLst>
        </pc:picChg>
        <pc:picChg chg="add mod">
          <ac:chgData name="仁園 呂" userId="eef67f80-1e14-4c90-a22b-aad4575b3ef9" providerId="ADAL" clId="{9A49C251-DF4E-4AE5-B3D8-6CC2431CFFC3}" dt="2020-05-11T10:10:10.438" v="9476" actId="1076"/>
          <ac:picMkLst>
            <pc:docMk/>
            <pc:sldMk cId="2500899290" sldId="384"/>
            <ac:picMk id="8" creationId="{13C2F209-658F-45A4-A322-9335FBAFF699}"/>
          </ac:picMkLst>
        </pc:picChg>
      </pc:sldChg>
      <pc:sldChg chg="modSp add del modTransition">
        <pc:chgData name="仁園 呂" userId="eef67f80-1e14-4c90-a22b-aad4575b3ef9" providerId="ADAL" clId="{9A49C251-DF4E-4AE5-B3D8-6CC2431CFFC3}" dt="2020-05-09T09:41:22.888" v="7195" actId="47"/>
        <pc:sldMkLst>
          <pc:docMk/>
          <pc:sldMk cId="3700020866" sldId="384"/>
        </pc:sldMkLst>
        <pc:spChg chg="mod">
          <ac:chgData name="仁園 呂" userId="eef67f80-1e14-4c90-a22b-aad4575b3ef9" providerId="ADAL" clId="{9A49C251-DF4E-4AE5-B3D8-6CC2431CFFC3}" dt="2020-04-23T14:51:51.737" v="175"/>
          <ac:spMkLst>
            <pc:docMk/>
            <pc:sldMk cId="3700020866" sldId="384"/>
            <ac:spMk id="2" creationId="{A78B148B-F83A-4AA0-8955-4A5BB1F35439}"/>
          </ac:spMkLst>
        </pc:spChg>
        <pc:spChg chg="mod">
          <ac:chgData name="仁園 呂" userId="eef67f80-1e14-4c90-a22b-aad4575b3ef9" providerId="ADAL" clId="{9A49C251-DF4E-4AE5-B3D8-6CC2431CFFC3}" dt="2020-04-23T14:54:29.042" v="183" actId="207"/>
          <ac:spMkLst>
            <pc:docMk/>
            <pc:sldMk cId="3700020866" sldId="384"/>
            <ac:spMk id="3" creationId="{8C32671E-988B-4B53-BB56-0E9E43EAA1EF}"/>
          </ac:spMkLst>
        </pc:spChg>
      </pc:sldChg>
      <pc:sldChg chg="modSp add del modTransition">
        <pc:chgData name="仁園 呂" userId="eef67f80-1e14-4c90-a22b-aad4575b3ef9" providerId="ADAL" clId="{9A49C251-DF4E-4AE5-B3D8-6CC2431CFFC3}" dt="2020-05-09T09:41:22.888" v="7195" actId="47"/>
        <pc:sldMkLst>
          <pc:docMk/>
          <pc:sldMk cId="265041878" sldId="385"/>
        </pc:sldMkLst>
        <pc:spChg chg="mod">
          <ac:chgData name="仁園 呂" userId="eef67f80-1e14-4c90-a22b-aad4575b3ef9" providerId="ADAL" clId="{9A49C251-DF4E-4AE5-B3D8-6CC2431CFFC3}" dt="2020-04-23T14:52:02.010" v="177"/>
          <ac:spMkLst>
            <pc:docMk/>
            <pc:sldMk cId="265041878" sldId="385"/>
            <ac:spMk id="2" creationId="{E17B2F87-2C82-471E-AC90-DB784EA5DC2C}"/>
          </ac:spMkLst>
        </pc:spChg>
        <pc:spChg chg="mod">
          <ac:chgData name="仁園 呂" userId="eef67f80-1e14-4c90-a22b-aad4575b3ef9" providerId="ADAL" clId="{9A49C251-DF4E-4AE5-B3D8-6CC2431CFFC3}" dt="2020-04-23T14:56:56.419" v="196" actId="6549"/>
          <ac:spMkLst>
            <pc:docMk/>
            <pc:sldMk cId="265041878" sldId="385"/>
            <ac:spMk id="3" creationId="{58A4456C-1173-48EE-8655-CAE5C4BDA8EA}"/>
          </ac:spMkLst>
        </pc:spChg>
      </pc:sldChg>
      <pc:sldChg chg="addSp delSp modSp new mod">
        <pc:chgData name="仁園 呂" userId="eef67f80-1e14-4c90-a22b-aad4575b3ef9" providerId="ADAL" clId="{9A49C251-DF4E-4AE5-B3D8-6CC2431CFFC3}" dt="2020-05-11T09:50:14.327" v="9447" actId="14100"/>
        <pc:sldMkLst>
          <pc:docMk/>
          <pc:sldMk cId="2909477414" sldId="385"/>
        </pc:sldMkLst>
        <pc:spChg chg="mod">
          <ac:chgData name="仁園 呂" userId="eef67f80-1e14-4c90-a22b-aad4575b3ef9" providerId="ADAL" clId="{9A49C251-DF4E-4AE5-B3D8-6CC2431CFFC3}" dt="2020-05-11T09:50:14.327" v="9447" actId="14100"/>
          <ac:spMkLst>
            <pc:docMk/>
            <pc:sldMk cId="2909477414" sldId="385"/>
            <ac:spMk id="2" creationId="{B0C96CC0-E943-4AD1-98E2-95A3164A6B4A}"/>
          </ac:spMkLst>
        </pc:spChg>
        <pc:spChg chg="del">
          <ac:chgData name="仁園 呂" userId="eef67f80-1e14-4c90-a22b-aad4575b3ef9" providerId="ADAL" clId="{9A49C251-DF4E-4AE5-B3D8-6CC2431CFFC3}" dt="2020-05-11T09:39:49.313" v="9196" actId="478"/>
          <ac:spMkLst>
            <pc:docMk/>
            <pc:sldMk cId="2909477414" sldId="385"/>
            <ac:spMk id="3" creationId="{8AE83AD5-441B-48D6-BD9E-559E7ECAEDFA}"/>
          </ac:spMkLst>
        </pc:spChg>
        <pc:picChg chg="add mod">
          <ac:chgData name="仁園 呂" userId="eef67f80-1e14-4c90-a22b-aad4575b3ef9" providerId="ADAL" clId="{9A49C251-DF4E-4AE5-B3D8-6CC2431CFFC3}" dt="2020-05-11T09:41:34.175" v="9206" actId="1076"/>
          <ac:picMkLst>
            <pc:docMk/>
            <pc:sldMk cId="2909477414" sldId="385"/>
            <ac:picMk id="5" creationId="{BAB509AE-30E3-4496-A35A-FA449C8231FA}"/>
          </ac:picMkLst>
        </pc:picChg>
        <pc:picChg chg="add mod">
          <ac:chgData name="仁園 呂" userId="eef67f80-1e14-4c90-a22b-aad4575b3ef9" providerId="ADAL" clId="{9A49C251-DF4E-4AE5-B3D8-6CC2431CFFC3}" dt="2020-05-11T09:41:41.879" v="9210" actId="14100"/>
          <ac:picMkLst>
            <pc:docMk/>
            <pc:sldMk cId="2909477414" sldId="385"/>
            <ac:picMk id="6" creationId="{FFA91634-7FC9-4ADC-9FC7-99D31DEFA636}"/>
          </ac:picMkLst>
        </pc:picChg>
      </pc:sldChg>
      <pc:sldChg chg="modSp add del">
        <pc:chgData name="仁園 呂" userId="eef67f80-1e14-4c90-a22b-aad4575b3ef9" providerId="ADAL" clId="{9A49C251-DF4E-4AE5-B3D8-6CC2431CFFC3}" dt="2020-04-23T14:56:48.189" v="194" actId="2696"/>
        <pc:sldMkLst>
          <pc:docMk/>
          <pc:sldMk cId="378291132" sldId="386"/>
        </pc:sldMkLst>
        <pc:spChg chg="mod">
          <ac:chgData name="仁園 呂" userId="eef67f80-1e14-4c90-a22b-aad4575b3ef9" providerId="ADAL" clId="{9A49C251-DF4E-4AE5-B3D8-6CC2431CFFC3}" dt="2020-04-23T14:52:09.345" v="179"/>
          <ac:spMkLst>
            <pc:docMk/>
            <pc:sldMk cId="378291132" sldId="386"/>
            <ac:spMk id="2" creationId="{9503B683-1850-4B53-B4AE-78A84DB34DA4}"/>
          </ac:spMkLst>
        </pc:spChg>
        <pc:spChg chg="mod">
          <ac:chgData name="仁園 呂" userId="eef67f80-1e14-4c90-a22b-aad4575b3ef9" providerId="ADAL" clId="{9A49C251-DF4E-4AE5-B3D8-6CC2431CFFC3}" dt="2020-04-23T14:56:44.552" v="193" actId="14100"/>
          <ac:spMkLst>
            <pc:docMk/>
            <pc:sldMk cId="378291132" sldId="386"/>
            <ac:spMk id="3" creationId="{118DC076-1B71-42AC-BE63-B7419491A5B4}"/>
          </ac:spMkLst>
        </pc:spChg>
      </pc:sldChg>
      <pc:sldChg chg="modSp add del modTransition">
        <pc:chgData name="仁園 呂" userId="eef67f80-1e14-4c90-a22b-aad4575b3ef9" providerId="ADAL" clId="{9A49C251-DF4E-4AE5-B3D8-6CC2431CFFC3}" dt="2020-05-09T09:41:22.888" v="7195" actId="47"/>
        <pc:sldMkLst>
          <pc:docMk/>
          <pc:sldMk cId="478354967" sldId="386"/>
        </pc:sldMkLst>
        <pc:spChg chg="mod">
          <ac:chgData name="仁園 呂" userId="eef67f80-1e14-4c90-a22b-aad4575b3ef9" providerId="ADAL" clId="{9A49C251-DF4E-4AE5-B3D8-6CC2431CFFC3}" dt="2020-04-23T14:57:44.153" v="197"/>
          <ac:spMkLst>
            <pc:docMk/>
            <pc:sldMk cId="478354967" sldId="386"/>
            <ac:spMk id="2" creationId="{27206241-BC8E-4390-8B70-1998C43FA127}"/>
          </ac:spMkLst>
        </pc:spChg>
        <pc:spChg chg="mod">
          <ac:chgData name="仁園 呂" userId="eef67f80-1e14-4c90-a22b-aad4575b3ef9" providerId="ADAL" clId="{9A49C251-DF4E-4AE5-B3D8-6CC2431CFFC3}" dt="2020-04-23T15:02:28.296" v="251" actId="207"/>
          <ac:spMkLst>
            <pc:docMk/>
            <pc:sldMk cId="478354967" sldId="386"/>
            <ac:spMk id="3" creationId="{794E90C6-B965-44CE-8634-5E8DA697A688}"/>
          </ac:spMkLst>
        </pc:spChg>
      </pc:sldChg>
      <pc:sldChg chg="addSp delSp modSp new mod">
        <pc:chgData name="仁園 呂" userId="eef67f80-1e14-4c90-a22b-aad4575b3ef9" providerId="ADAL" clId="{9A49C251-DF4E-4AE5-B3D8-6CC2431CFFC3}" dt="2020-05-11T10:26:12.867" v="9488" actId="14100"/>
        <pc:sldMkLst>
          <pc:docMk/>
          <pc:sldMk cId="4169608708" sldId="386"/>
        </pc:sldMkLst>
        <pc:spChg chg="del">
          <ac:chgData name="仁園 呂" userId="eef67f80-1e14-4c90-a22b-aad4575b3ef9" providerId="ADAL" clId="{9A49C251-DF4E-4AE5-B3D8-6CC2431CFFC3}" dt="2020-05-11T10:25:14.645" v="9479" actId="478"/>
          <ac:spMkLst>
            <pc:docMk/>
            <pc:sldMk cId="4169608708" sldId="386"/>
            <ac:spMk id="3" creationId="{781ECA3E-13E4-49CA-9E4F-BC2654D7AC14}"/>
          </ac:spMkLst>
        </pc:spChg>
        <pc:picChg chg="add mod">
          <ac:chgData name="仁園 呂" userId="eef67f80-1e14-4c90-a22b-aad4575b3ef9" providerId="ADAL" clId="{9A49C251-DF4E-4AE5-B3D8-6CC2431CFFC3}" dt="2020-05-11T10:26:08.515" v="9486" actId="1076"/>
          <ac:picMkLst>
            <pc:docMk/>
            <pc:sldMk cId="4169608708" sldId="386"/>
            <ac:picMk id="5" creationId="{26C8436A-8467-43F7-BFF9-121228E03727}"/>
          </ac:picMkLst>
        </pc:picChg>
        <pc:picChg chg="add mod">
          <ac:chgData name="仁園 呂" userId="eef67f80-1e14-4c90-a22b-aad4575b3ef9" providerId="ADAL" clId="{9A49C251-DF4E-4AE5-B3D8-6CC2431CFFC3}" dt="2020-05-11T10:26:12.867" v="9488" actId="14100"/>
          <ac:picMkLst>
            <pc:docMk/>
            <pc:sldMk cId="4169608708" sldId="386"/>
            <ac:picMk id="6" creationId="{538D739B-27C9-4CA3-8C1D-93BDDDBC8D95}"/>
          </ac:picMkLst>
        </pc:picChg>
      </pc:sldChg>
      <pc:sldChg chg="addSp delSp modSp new mod">
        <pc:chgData name="仁園 呂" userId="eef67f80-1e14-4c90-a22b-aad4575b3ef9" providerId="ADAL" clId="{9A49C251-DF4E-4AE5-B3D8-6CC2431CFFC3}" dt="2020-05-11T10:28:48.140" v="9501" actId="1076"/>
        <pc:sldMkLst>
          <pc:docMk/>
          <pc:sldMk cId="1899781377" sldId="387"/>
        </pc:sldMkLst>
        <pc:spChg chg="del">
          <ac:chgData name="仁園 呂" userId="eef67f80-1e14-4c90-a22b-aad4575b3ef9" providerId="ADAL" clId="{9A49C251-DF4E-4AE5-B3D8-6CC2431CFFC3}" dt="2020-05-11T10:28:12.747" v="9490" actId="478"/>
          <ac:spMkLst>
            <pc:docMk/>
            <pc:sldMk cId="1899781377" sldId="387"/>
            <ac:spMk id="3" creationId="{2127D4DB-9F70-4E2F-B928-0A9C104D3D1C}"/>
          </ac:spMkLst>
        </pc:spChg>
        <pc:picChg chg="add mod">
          <ac:chgData name="仁園 呂" userId="eef67f80-1e14-4c90-a22b-aad4575b3ef9" providerId="ADAL" clId="{9A49C251-DF4E-4AE5-B3D8-6CC2431CFFC3}" dt="2020-05-11T10:28:42.315" v="9498" actId="1076"/>
          <ac:picMkLst>
            <pc:docMk/>
            <pc:sldMk cId="1899781377" sldId="387"/>
            <ac:picMk id="5" creationId="{4EC7C5BE-7DCC-48A8-B7B2-021D6DD49112}"/>
          </ac:picMkLst>
        </pc:picChg>
        <pc:picChg chg="add mod">
          <ac:chgData name="仁園 呂" userId="eef67f80-1e14-4c90-a22b-aad4575b3ef9" providerId="ADAL" clId="{9A49C251-DF4E-4AE5-B3D8-6CC2431CFFC3}" dt="2020-05-11T10:28:48.140" v="9501" actId="1076"/>
          <ac:picMkLst>
            <pc:docMk/>
            <pc:sldMk cId="1899781377" sldId="387"/>
            <ac:picMk id="6" creationId="{0D7156E6-BC20-4355-AD27-82EBBEBADD8C}"/>
          </ac:picMkLst>
        </pc:picChg>
      </pc:sldChg>
      <pc:sldChg chg="addSp delSp modSp new del mod modTransition">
        <pc:chgData name="仁園 呂" userId="eef67f80-1e14-4c90-a22b-aad4575b3ef9" providerId="ADAL" clId="{9A49C251-DF4E-4AE5-B3D8-6CC2431CFFC3}" dt="2020-05-09T09:41:22.888" v="7195" actId="47"/>
        <pc:sldMkLst>
          <pc:docMk/>
          <pc:sldMk cId="2701251964" sldId="387"/>
        </pc:sldMkLst>
        <pc:spChg chg="mod">
          <ac:chgData name="仁園 呂" userId="eef67f80-1e14-4c90-a22b-aad4575b3ef9" providerId="ADAL" clId="{9A49C251-DF4E-4AE5-B3D8-6CC2431CFFC3}" dt="2020-04-23T15:33:43.712" v="669" actId="20577"/>
          <ac:spMkLst>
            <pc:docMk/>
            <pc:sldMk cId="2701251964" sldId="387"/>
            <ac:spMk id="2" creationId="{40540B5A-7CD6-4262-98F2-31B8D39B18EE}"/>
          </ac:spMkLst>
        </pc:spChg>
        <pc:spChg chg="del">
          <ac:chgData name="仁園 呂" userId="eef67f80-1e14-4c90-a22b-aad4575b3ef9" providerId="ADAL" clId="{9A49C251-DF4E-4AE5-B3D8-6CC2431CFFC3}" dt="2020-04-23T15:34:07.239" v="670" actId="478"/>
          <ac:spMkLst>
            <pc:docMk/>
            <pc:sldMk cId="2701251964" sldId="387"/>
            <ac:spMk id="3" creationId="{AFF767ED-41AD-473D-B1C3-F80D76A838AB}"/>
          </ac:spMkLst>
        </pc:spChg>
        <pc:picChg chg="add mod">
          <ac:chgData name="仁園 呂" userId="eef67f80-1e14-4c90-a22b-aad4575b3ef9" providerId="ADAL" clId="{9A49C251-DF4E-4AE5-B3D8-6CC2431CFFC3}" dt="2020-04-23T15:36:33.541" v="697" actId="1076"/>
          <ac:picMkLst>
            <pc:docMk/>
            <pc:sldMk cId="2701251964" sldId="387"/>
            <ac:picMk id="5" creationId="{4628AF44-5737-4D76-8B95-611225C0B598}"/>
          </ac:picMkLst>
        </pc:picChg>
        <pc:picChg chg="add mod">
          <ac:chgData name="仁園 呂" userId="eef67f80-1e14-4c90-a22b-aad4575b3ef9" providerId="ADAL" clId="{9A49C251-DF4E-4AE5-B3D8-6CC2431CFFC3}" dt="2020-04-23T15:35:47.078" v="693" actId="1076"/>
          <ac:picMkLst>
            <pc:docMk/>
            <pc:sldMk cId="2701251964" sldId="387"/>
            <ac:picMk id="6" creationId="{2A6ADC8B-FC7F-406B-8BD9-74EDBBCD7C1A}"/>
          </ac:picMkLst>
        </pc:picChg>
        <pc:picChg chg="add mod">
          <ac:chgData name="仁園 呂" userId="eef67f80-1e14-4c90-a22b-aad4575b3ef9" providerId="ADAL" clId="{9A49C251-DF4E-4AE5-B3D8-6CC2431CFFC3}" dt="2020-04-23T15:36:25.252" v="695" actId="1076"/>
          <ac:picMkLst>
            <pc:docMk/>
            <pc:sldMk cId="2701251964" sldId="387"/>
            <ac:picMk id="7" creationId="{3678BAA3-A0B5-4103-94DF-19D2ECD49B08}"/>
          </ac:picMkLst>
        </pc:picChg>
      </pc:sldChg>
      <pc:sldChg chg="addSp modSp new mod">
        <pc:chgData name="仁園 呂" userId="eef67f80-1e14-4c90-a22b-aad4575b3ef9" providerId="ADAL" clId="{9A49C251-DF4E-4AE5-B3D8-6CC2431CFFC3}" dt="2020-05-11T17:58:10.965" v="9507" actId="1076"/>
        <pc:sldMkLst>
          <pc:docMk/>
          <pc:sldMk cId="864612611" sldId="388"/>
        </pc:sldMkLst>
        <pc:spChg chg="mod">
          <ac:chgData name="仁園 呂" userId="eef67f80-1e14-4c90-a22b-aad4575b3ef9" providerId="ADAL" clId="{9A49C251-DF4E-4AE5-B3D8-6CC2431CFFC3}" dt="2020-05-11T17:56:24.757" v="9503" actId="14100"/>
          <ac:spMkLst>
            <pc:docMk/>
            <pc:sldMk cId="864612611" sldId="388"/>
            <ac:spMk id="3" creationId="{456D3B2F-FABE-4482-85FE-1DCF3EEF7E71}"/>
          </ac:spMkLst>
        </pc:spChg>
        <pc:picChg chg="add mod">
          <ac:chgData name="仁園 呂" userId="eef67f80-1e14-4c90-a22b-aad4575b3ef9" providerId="ADAL" clId="{9A49C251-DF4E-4AE5-B3D8-6CC2431CFFC3}" dt="2020-05-11T17:57:53.893" v="9505" actId="1076"/>
          <ac:picMkLst>
            <pc:docMk/>
            <pc:sldMk cId="864612611" sldId="388"/>
            <ac:picMk id="5" creationId="{CBB434CD-0EDC-45A7-BAF7-48794E9A92E9}"/>
          </ac:picMkLst>
        </pc:picChg>
        <pc:picChg chg="add mod">
          <ac:chgData name="仁園 呂" userId="eef67f80-1e14-4c90-a22b-aad4575b3ef9" providerId="ADAL" clId="{9A49C251-DF4E-4AE5-B3D8-6CC2431CFFC3}" dt="2020-05-11T17:58:10.965" v="9507" actId="1076"/>
          <ac:picMkLst>
            <pc:docMk/>
            <pc:sldMk cId="864612611" sldId="388"/>
            <ac:picMk id="6" creationId="{BFE620A2-46C5-45E5-8B93-7CA9CC4521D9}"/>
          </ac:picMkLst>
        </pc:picChg>
      </pc:sldChg>
      <pc:sldChg chg="addSp delSp modSp new del mod modTransition">
        <pc:chgData name="仁園 呂" userId="eef67f80-1e14-4c90-a22b-aad4575b3ef9" providerId="ADAL" clId="{9A49C251-DF4E-4AE5-B3D8-6CC2431CFFC3}" dt="2020-05-09T09:41:22.888" v="7195" actId="47"/>
        <pc:sldMkLst>
          <pc:docMk/>
          <pc:sldMk cId="4068871662" sldId="388"/>
        </pc:sldMkLst>
        <pc:spChg chg="mod">
          <ac:chgData name="仁園 呂" userId="eef67f80-1e14-4c90-a22b-aad4575b3ef9" providerId="ADAL" clId="{9A49C251-DF4E-4AE5-B3D8-6CC2431CFFC3}" dt="2020-04-23T15:40:54.759" v="704" actId="6549"/>
          <ac:spMkLst>
            <pc:docMk/>
            <pc:sldMk cId="4068871662" sldId="388"/>
            <ac:spMk id="2" creationId="{7F34A64B-F5F2-4BF7-AF4D-670558A46552}"/>
          </ac:spMkLst>
        </pc:spChg>
        <pc:spChg chg="del">
          <ac:chgData name="仁園 呂" userId="eef67f80-1e14-4c90-a22b-aad4575b3ef9" providerId="ADAL" clId="{9A49C251-DF4E-4AE5-B3D8-6CC2431CFFC3}" dt="2020-04-23T15:41:44.795" v="705" actId="478"/>
          <ac:spMkLst>
            <pc:docMk/>
            <pc:sldMk cId="4068871662" sldId="388"/>
            <ac:spMk id="3" creationId="{9B154D8F-8CE9-4336-9D01-C189B03BE1CA}"/>
          </ac:spMkLst>
        </pc:spChg>
        <pc:spChg chg="add del mod">
          <ac:chgData name="仁園 呂" userId="eef67f80-1e14-4c90-a22b-aad4575b3ef9" providerId="ADAL" clId="{9A49C251-DF4E-4AE5-B3D8-6CC2431CFFC3}" dt="2020-04-23T15:42:36.642" v="712" actId="478"/>
          <ac:spMkLst>
            <pc:docMk/>
            <pc:sldMk cId="4068871662" sldId="388"/>
            <ac:spMk id="6" creationId="{C8E1A851-52BC-4983-BFF4-0DF8458648B9}"/>
          </ac:spMkLst>
        </pc:spChg>
        <pc:spChg chg="add mod">
          <ac:chgData name="仁園 呂" userId="eef67f80-1e14-4c90-a22b-aad4575b3ef9" providerId="ADAL" clId="{9A49C251-DF4E-4AE5-B3D8-6CC2431CFFC3}" dt="2020-04-23T15:49:08.047" v="849" actId="20577"/>
          <ac:spMkLst>
            <pc:docMk/>
            <pc:sldMk cId="4068871662" sldId="388"/>
            <ac:spMk id="8" creationId="{D2C620F3-F3C0-4238-A01C-7BF7E347938E}"/>
          </ac:spMkLst>
        </pc:spChg>
        <pc:spChg chg="add mod">
          <ac:chgData name="仁園 呂" userId="eef67f80-1e14-4c90-a22b-aad4575b3ef9" providerId="ADAL" clId="{9A49C251-DF4E-4AE5-B3D8-6CC2431CFFC3}" dt="2020-04-23T15:50:42.069" v="856" actId="207"/>
          <ac:spMkLst>
            <pc:docMk/>
            <pc:sldMk cId="4068871662" sldId="388"/>
            <ac:spMk id="10" creationId="{19157148-80A1-4ED7-8E90-257AF0C85B98}"/>
          </ac:spMkLst>
        </pc:spChg>
        <pc:picChg chg="add mod">
          <ac:chgData name="仁園 呂" userId="eef67f80-1e14-4c90-a22b-aad4575b3ef9" providerId="ADAL" clId="{9A49C251-DF4E-4AE5-B3D8-6CC2431CFFC3}" dt="2020-04-23T15:50:17.811" v="853" actId="1076"/>
          <ac:picMkLst>
            <pc:docMk/>
            <pc:sldMk cId="4068871662" sldId="388"/>
            <ac:picMk id="5" creationId="{A1FBE87D-749D-45A8-B51C-95B4EEAAE5D4}"/>
          </ac:picMkLst>
        </pc:picChg>
        <pc:picChg chg="add mod">
          <ac:chgData name="仁園 呂" userId="eef67f80-1e14-4c90-a22b-aad4575b3ef9" providerId="ADAL" clId="{9A49C251-DF4E-4AE5-B3D8-6CC2431CFFC3}" dt="2020-04-23T15:50:11.948" v="851" actId="1076"/>
          <ac:picMkLst>
            <pc:docMk/>
            <pc:sldMk cId="4068871662" sldId="388"/>
            <ac:picMk id="11" creationId="{957D0B69-642C-47D4-8EDA-296E4C9E0E46}"/>
          </ac:picMkLst>
        </pc:picChg>
      </pc:sldChg>
      <pc:sldChg chg="addSp delSp modSp new del mod modTransition">
        <pc:chgData name="仁園 呂" userId="eef67f80-1e14-4c90-a22b-aad4575b3ef9" providerId="ADAL" clId="{9A49C251-DF4E-4AE5-B3D8-6CC2431CFFC3}" dt="2020-05-09T09:41:22.888" v="7195" actId="47"/>
        <pc:sldMkLst>
          <pc:docMk/>
          <pc:sldMk cId="50943526" sldId="389"/>
        </pc:sldMkLst>
        <pc:spChg chg="mod">
          <ac:chgData name="仁園 呂" userId="eef67f80-1e14-4c90-a22b-aad4575b3ef9" providerId="ADAL" clId="{9A49C251-DF4E-4AE5-B3D8-6CC2431CFFC3}" dt="2020-04-23T15:52:46.424" v="863" actId="20577"/>
          <ac:spMkLst>
            <pc:docMk/>
            <pc:sldMk cId="50943526" sldId="389"/>
            <ac:spMk id="2" creationId="{FA1620DE-FB40-41BE-829C-4118BE2AAE4C}"/>
          </ac:spMkLst>
        </pc:spChg>
        <pc:spChg chg="del mod">
          <ac:chgData name="仁園 呂" userId="eef67f80-1e14-4c90-a22b-aad4575b3ef9" providerId="ADAL" clId="{9A49C251-DF4E-4AE5-B3D8-6CC2431CFFC3}" dt="2020-04-23T15:52:32.630" v="860" actId="478"/>
          <ac:spMkLst>
            <pc:docMk/>
            <pc:sldMk cId="50943526" sldId="389"/>
            <ac:spMk id="3" creationId="{8033A1DD-D1ED-4282-9D51-ED371D2C8E89}"/>
          </ac:spMkLst>
        </pc:spChg>
        <pc:spChg chg="add del">
          <ac:chgData name="仁園 呂" userId="eef67f80-1e14-4c90-a22b-aad4575b3ef9" providerId="ADAL" clId="{9A49C251-DF4E-4AE5-B3D8-6CC2431CFFC3}" dt="2020-04-27T08:43:53.328" v="3134" actId="478"/>
          <ac:spMkLst>
            <pc:docMk/>
            <pc:sldMk cId="50943526" sldId="389"/>
            <ac:spMk id="101" creationId="{1870BE64-DF39-4923-B473-3D3170CB1383}"/>
          </ac:spMkLst>
        </pc:spChg>
        <pc:spChg chg="add del">
          <ac:chgData name="仁園 呂" userId="eef67f80-1e14-4c90-a22b-aad4575b3ef9" providerId="ADAL" clId="{9A49C251-DF4E-4AE5-B3D8-6CC2431CFFC3}" dt="2020-04-27T08:43:53.328" v="3134" actId="478"/>
          <ac:spMkLst>
            <pc:docMk/>
            <pc:sldMk cId="50943526" sldId="389"/>
            <ac:spMk id="115" creationId="{B1376A84-2130-40F8-8645-F6489D966387}"/>
          </ac:spMkLst>
        </pc:spChg>
        <pc:spChg chg="add del">
          <ac:chgData name="仁園 呂" userId="eef67f80-1e14-4c90-a22b-aad4575b3ef9" providerId="ADAL" clId="{9A49C251-DF4E-4AE5-B3D8-6CC2431CFFC3}" dt="2020-04-27T08:43:53.328" v="3134" actId="478"/>
          <ac:spMkLst>
            <pc:docMk/>
            <pc:sldMk cId="50943526" sldId="389"/>
            <ac:spMk id="137" creationId="{3B32AD77-0ABF-443C-BB91-7A175E3C8F85}"/>
          </ac:spMkLst>
        </pc:spChg>
        <pc:spChg chg="add del">
          <ac:chgData name="仁園 呂" userId="eef67f80-1e14-4c90-a22b-aad4575b3ef9" providerId="ADAL" clId="{9A49C251-DF4E-4AE5-B3D8-6CC2431CFFC3}" dt="2020-04-27T08:43:53.328" v="3134" actId="478"/>
          <ac:spMkLst>
            <pc:docMk/>
            <pc:sldMk cId="50943526" sldId="389"/>
            <ac:spMk id="177" creationId="{AB149837-DAAD-41CB-BFE6-A1B296A23A5E}"/>
          </ac:spMkLst>
        </pc:spChg>
        <pc:spChg chg="add del">
          <ac:chgData name="仁園 呂" userId="eef67f80-1e14-4c90-a22b-aad4575b3ef9" providerId="ADAL" clId="{9A49C251-DF4E-4AE5-B3D8-6CC2431CFFC3}" dt="2020-04-27T08:43:53.328" v="3134" actId="478"/>
          <ac:spMkLst>
            <pc:docMk/>
            <pc:sldMk cId="50943526" sldId="389"/>
            <ac:spMk id="211" creationId="{3DE696AA-F9F8-41E5-BA04-E492CC7489F4}"/>
          </ac:spMkLst>
        </pc:spChg>
        <pc:grpChg chg="del mod">
          <ac:chgData name="仁園 呂" userId="eef67f80-1e14-4c90-a22b-aad4575b3ef9" providerId="ADAL" clId="{9A49C251-DF4E-4AE5-B3D8-6CC2431CFFC3}" dt="2020-04-27T08:43:15.398" v="3133" actId="27957"/>
          <ac:grpSpMkLst>
            <pc:docMk/>
            <pc:sldMk cId="50943526" sldId="389"/>
            <ac:grpSpMk id="12" creationId="{23EB0F5C-D100-4AAA-BBD3-78CB9E860CEE}"/>
          </ac:grpSpMkLst>
        </pc:grpChg>
        <pc:grpChg chg="del mod">
          <ac:chgData name="仁園 呂" userId="eef67f80-1e14-4c90-a22b-aad4575b3ef9" providerId="ADAL" clId="{9A49C251-DF4E-4AE5-B3D8-6CC2431CFFC3}" dt="2020-04-27T08:48:00.388" v="3253"/>
          <ac:grpSpMkLst>
            <pc:docMk/>
            <pc:sldMk cId="50943526" sldId="389"/>
            <ac:grpSpMk id="17" creationId="{0908E81C-8D7D-4562-A2E1-27F93481F2D5}"/>
          </ac:grpSpMkLst>
        </pc:grpChg>
        <pc:grpChg chg="del mod">
          <ac:chgData name="仁園 呂" userId="eef67f80-1e14-4c90-a22b-aad4575b3ef9" providerId="ADAL" clId="{9A49C251-DF4E-4AE5-B3D8-6CC2431CFFC3}" dt="2020-04-27T08:43:15.398" v="3133" actId="27957"/>
          <ac:grpSpMkLst>
            <pc:docMk/>
            <pc:sldMk cId="50943526" sldId="389"/>
            <ac:grpSpMk id="17" creationId="{E4BDC33A-959F-4585-8BBB-A5DC0EF43E01}"/>
          </ac:grpSpMkLst>
        </pc:grpChg>
        <pc:grpChg chg="del mod">
          <ac:chgData name="仁園 呂" userId="eef67f80-1e14-4c90-a22b-aad4575b3ef9" providerId="ADAL" clId="{9A49C251-DF4E-4AE5-B3D8-6CC2431CFFC3}" dt="2020-04-27T08:48:00.395" v="3283"/>
          <ac:grpSpMkLst>
            <pc:docMk/>
            <pc:sldMk cId="50943526" sldId="389"/>
            <ac:grpSpMk id="18" creationId="{9B4EC14A-2D65-4AFE-8B9F-D3E30E565432}"/>
          </ac:grpSpMkLst>
        </pc:grpChg>
        <pc:grpChg chg="del mod">
          <ac:chgData name="仁園 呂" userId="eef67f80-1e14-4c90-a22b-aad4575b3ef9" providerId="ADAL" clId="{9A49C251-DF4E-4AE5-B3D8-6CC2431CFFC3}" dt="2020-04-27T08:22:32.383" v="2853"/>
          <ac:grpSpMkLst>
            <pc:docMk/>
            <pc:sldMk cId="50943526" sldId="389"/>
            <ac:grpSpMk id="25" creationId="{5EBB1477-AB6D-47F3-804C-A3E25658D50F}"/>
          </ac:grpSpMkLst>
        </pc:grpChg>
        <pc:grpChg chg="del mod">
          <ac:chgData name="仁園 呂" userId="eef67f80-1e14-4c90-a22b-aad4575b3ef9" providerId="ADAL" clId="{9A49C251-DF4E-4AE5-B3D8-6CC2431CFFC3}" dt="2020-04-27T08:43:15.398" v="3133" actId="27957"/>
          <ac:grpSpMkLst>
            <pc:docMk/>
            <pc:sldMk cId="50943526" sldId="389"/>
            <ac:grpSpMk id="26" creationId="{0A349682-C2A1-44F6-94DC-A376117672BB}"/>
          </ac:grpSpMkLst>
        </pc:grpChg>
        <pc:grpChg chg="del mod">
          <ac:chgData name="仁園 呂" userId="eef67f80-1e14-4c90-a22b-aad4575b3ef9" providerId="ADAL" clId="{9A49C251-DF4E-4AE5-B3D8-6CC2431CFFC3}" dt="2020-04-27T08:48:00.393" v="3274"/>
          <ac:grpSpMkLst>
            <pc:docMk/>
            <pc:sldMk cId="50943526" sldId="389"/>
            <ac:grpSpMk id="26" creationId="{11504A61-4A8F-4AAE-AC35-0094D727D98E}"/>
          </ac:grpSpMkLst>
        </pc:grpChg>
        <pc:grpChg chg="del mod">
          <ac:chgData name="仁園 呂" userId="eef67f80-1e14-4c90-a22b-aad4575b3ef9" providerId="ADAL" clId="{9A49C251-DF4E-4AE5-B3D8-6CC2431CFFC3}" dt="2020-04-27T08:22:33.798" v="2854"/>
          <ac:grpSpMkLst>
            <pc:docMk/>
            <pc:sldMk cId="50943526" sldId="389"/>
            <ac:grpSpMk id="32" creationId="{560A0FFC-40BC-4BD1-94DE-49688C1600AD}"/>
          </ac:grpSpMkLst>
        </pc:grpChg>
        <pc:grpChg chg="del mod">
          <ac:chgData name="仁園 呂" userId="eef67f80-1e14-4c90-a22b-aad4575b3ef9" providerId="ADAL" clId="{9A49C251-DF4E-4AE5-B3D8-6CC2431CFFC3}" dt="2020-04-27T08:43:15.398" v="3133" actId="27957"/>
          <ac:grpSpMkLst>
            <pc:docMk/>
            <pc:sldMk cId="50943526" sldId="389"/>
            <ac:grpSpMk id="33" creationId="{115A3189-752A-40B8-A34B-FC13A27A925F}"/>
          </ac:grpSpMkLst>
        </pc:grpChg>
        <pc:grpChg chg="del mod">
          <ac:chgData name="仁園 呂" userId="eef67f80-1e14-4c90-a22b-aad4575b3ef9" providerId="ADAL" clId="{9A49C251-DF4E-4AE5-B3D8-6CC2431CFFC3}" dt="2020-04-27T08:48:00.391" v="3265"/>
          <ac:grpSpMkLst>
            <pc:docMk/>
            <pc:sldMk cId="50943526" sldId="389"/>
            <ac:grpSpMk id="33" creationId="{C6839082-0892-4964-BEE8-1AED332119F4}"/>
          </ac:grpSpMkLst>
        </pc:grpChg>
        <pc:grpChg chg="del mod">
          <ac:chgData name="仁園 呂" userId="eef67f80-1e14-4c90-a22b-aad4575b3ef9" providerId="ADAL" clId="{9A49C251-DF4E-4AE5-B3D8-6CC2431CFFC3}" dt="2020-04-27T08:48:00.390" v="3261"/>
          <ac:grpSpMkLst>
            <pc:docMk/>
            <pc:sldMk cId="50943526" sldId="389"/>
            <ac:grpSpMk id="34" creationId="{A917B8C3-EAEC-4915-ACE1-84B96BC54481}"/>
          </ac:grpSpMkLst>
        </pc:grpChg>
        <pc:grpChg chg="del mod">
          <ac:chgData name="仁園 呂" userId="eef67f80-1e14-4c90-a22b-aad4575b3ef9" providerId="ADAL" clId="{9A49C251-DF4E-4AE5-B3D8-6CC2431CFFC3}" dt="2020-04-27T08:43:15.398" v="3133" actId="27957"/>
          <ac:grpSpMkLst>
            <pc:docMk/>
            <pc:sldMk cId="50943526" sldId="389"/>
            <ac:grpSpMk id="37" creationId="{D0957627-1289-46F7-ACE4-230FD13B55CF}"/>
          </ac:grpSpMkLst>
        </pc:grpChg>
        <pc:grpChg chg="del mod">
          <ac:chgData name="仁園 呂" userId="eef67f80-1e14-4c90-a22b-aad4575b3ef9" providerId="ADAL" clId="{9A49C251-DF4E-4AE5-B3D8-6CC2431CFFC3}" dt="2020-04-27T08:22:51.542" v="2876"/>
          <ac:grpSpMkLst>
            <pc:docMk/>
            <pc:sldMk cId="50943526" sldId="389"/>
            <ac:grpSpMk id="42" creationId="{749A4FBF-7A0F-467E-B4AB-3C5D4C2CA130}"/>
          </ac:grpSpMkLst>
        </pc:grpChg>
        <pc:grpChg chg="del mod">
          <ac:chgData name="仁園 呂" userId="eef67f80-1e14-4c90-a22b-aad4575b3ef9" providerId="ADAL" clId="{9A49C251-DF4E-4AE5-B3D8-6CC2431CFFC3}" dt="2020-04-27T08:22:47.807" v="2871"/>
          <ac:grpSpMkLst>
            <pc:docMk/>
            <pc:sldMk cId="50943526" sldId="389"/>
            <ac:grpSpMk id="45" creationId="{273B871F-232E-476E-983B-4F1B033CC8E6}"/>
          </ac:grpSpMkLst>
        </pc:grpChg>
        <pc:grpChg chg="del mod">
          <ac:chgData name="仁園 呂" userId="eef67f80-1e14-4c90-a22b-aad4575b3ef9" providerId="ADAL" clId="{9A49C251-DF4E-4AE5-B3D8-6CC2431CFFC3}" dt="2020-04-27T08:22:51.542" v="2876"/>
          <ac:grpSpMkLst>
            <pc:docMk/>
            <pc:sldMk cId="50943526" sldId="389"/>
            <ac:grpSpMk id="49" creationId="{7010CF41-473F-462E-A2AB-1F0787230E2B}"/>
          </ac:grpSpMkLst>
        </pc:grpChg>
        <pc:grpChg chg="del mod">
          <ac:chgData name="仁園 呂" userId="eef67f80-1e14-4c90-a22b-aad4575b3ef9" providerId="ADAL" clId="{9A49C251-DF4E-4AE5-B3D8-6CC2431CFFC3}" dt="2020-04-27T08:46:59.462" v="3177"/>
          <ac:grpSpMkLst>
            <pc:docMk/>
            <pc:sldMk cId="50943526" sldId="389"/>
            <ac:grpSpMk id="49" creationId="{DBB4ED9E-1706-4EB7-A33C-71BF3387891B}"/>
          </ac:grpSpMkLst>
        </pc:grpChg>
        <pc:grpChg chg="del mod">
          <ac:chgData name="仁園 呂" userId="eef67f80-1e14-4c90-a22b-aad4575b3ef9" providerId="ADAL" clId="{9A49C251-DF4E-4AE5-B3D8-6CC2431CFFC3}" dt="2020-04-27T08:47:44.168" v="3235"/>
          <ac:grpSpMkLst>
            <pc:docMk/>
            <pc:sldMk cId="50943526" sldId="389"/>
            <ac:grpSpMk id="51" creationId="{75EF9BC1-29CC-462D-B2BC-C11C1B5768B9}"/>
          </ac:grpSpMkLst>
        </pc:grpChg>
        <pc:grpChg chg="del mod">
          <ac:chgData name="仁園 呂" userId="eef67f80-1e14-4c90-a22b-aad4575b3ef9" providerId="ADAL" clId="{9A49C251-DF4E-4AE5-B3D8-6CC2431CFFC3}" dt="2020-04-27T08:48:00.388" v="3251"/>
          <ac:grpSpMkLst>
            <pc:docMk/>
            <pc:sldMk cId="50943526" sldId="389"/>
            <ac:grpSpMk id="54" creationId="{DCC55E70-66AE-4321-A612-8F5E9C35A696}"/>
          </ac:grpSpMkLst>
        </pc:grpChg>
        <pc:grpChg chg="del mod">
          <ac:chgData name="仁園 呂" userId="eef67f80-1e14-4c90-a22b-aad4575b3ef9" providerId="ADAL" clId="{9A49C251-DF4E-4AE5-B3D8-6CC2431CFFC3}" dt="2020-04-27T08:22:51.542" v="2876"/>
          <ac:grpSpMkLst>
            <pc:docMk/>
            <pc:sldMk cId="50943526" sldId="389"/>
            <ac:grpSpMk id="54" creationId="{FC0341C6-1383-4D99-9272-D57E7EF11622}"/>
          </ac:grpSpMkLst>
        </pc:grpChg>
        <pc:grpChg chg="del mod">
          <ac:chgData name="仁園 呂" userId="eef67f80-1e14-4c90-a22b-aad4575b3ef9" providerId="ADAL" clId="{9A49C251-DF4E-4AE5-B3D8-6CC2431CFFC3}" dt="2020-04-27T08:22:53.666" v="2880"/>
          <ac:grpSpMkLst>
            <pc:docMk/>
            <pc:sldMk cId="50943526" sldId="389"/>
            <ac:grpSpMk id="55" creationId="{53EC8EB2-2549-4FD4-A8DE-6AB5E1C6EF09}"/>
          </ac:grpSpMkLst>
        </pc:grpChg>
        <pc:grpChg chg="del mod">
          <ac:chgData name="仁園 呂" userId="eef67f80-1e14-4c90-a22b-aad4575b3ef9" providerId="ADAL" clId="{9A49C251-DF4E-4AE5-B3D8-6CC2431CFFC3}" dt="2020-04-27T08:43:15.398" v="3133" actId="27957"/>
          <ac:grpSpMkLst>
            <pc:docMk/>
            <pc:sldMk cId="50943526" sldId="389"/>
            <ac:grpSpMk id="59" creationId="{951360F7-60EE-453A-AB92-FC283E428610}"/>
          </ac:grpSpMkLst>
        </pc:grpChg>
        <pc:grpChg chg="del mod">
          <ac:chgData name="仁園 呂" userId="eef67f80-1e14-4c90-a22b-aad4575b3ef9" providerId="ADAL" clId="{9A49C251-DF4E-4AE5-B3D8-6CC2431CFFC3}" dt="2020-04-27T08:47:09.294" v="3194"/>
          <ac:grpSpMkLst>
            <pc:docMk/>
            <pc:sldMk cId="50943526" sldId="389"/>
            <ac:grpSpMk id="60" creationId="{3AAB0C83-6D3F-4846-BE74-A227DF234F99}"/>
          </ac:grpSpMkLst>
        </pc:grpChg>
        <pc:grpChg chg="del mod">
          <ac:chgData name="仁園 呂" userId="eef67f80-1e14-4c90-a22b-aad4575b3ef9" providerId="ADAL" clId="{9A49C251-DF4E-4AE5-B3D8-6CC2431CFFC3}" dt="2020-04-27T08:47:50.307" v="3242"/>
          <ac:grpSpMkLst>
            <pc:docMk/>
            <pc:sldMk cId="50943526" sldId="389"/>
            <ac:grpSpMk id="69" creationId="{AA9639A6-0FB6-4329-ACD5-691AF25EF254}"/>
          </ac:grpSpMkLst>
        </pc:grpChg>
        <pc:grpChg chg="del mod">
          <ac:chgData name="仁園 呂" userId="eef67f80-1e14-4c90-a22b-aad4575b3ef9" providerId="ADAL" clId="{9A49C251-DF4E-4AE5-B3D8-6CC2431CFFC3}" dt="2020-04-27T08:48:00.392" v="3268"/>
          <ac:grpSpMkLst>
            <pc:docMk/>
            <pc:sldMk cId="50943526" sldId="389"/>
            <ac:grpSpMk id="71" creationId="{0ADBBD15-F3AC-43A0-98E2-3290578937A2}"/>
          </ac:grpSpMkLst>
        </pc:grpChg>
        <pc:grpChg chg="del mod">
          <ac:chgData name="仁園 呂" userId="eef67f80-1e14-4c90-a22b-aad4575b3ef9" providerId="ADAL" clId="{9A49C251-DF4E-4AE5-B3D8-6CC2431CFFC3}" dt="2020-04-27T08:48:00.395" v="3280"/>
          <ac:grpSpMkLst>
            <pc:docMk/>
            <pc:sldMk cId="50943526" sldId="389"/>
            <ac:grpSpMk id="73" creationId="{27C5D7AD-DC17-4F9F-88EA-E00B6DC21562}"/>
          </ac:grpSpMkLst>
        </pc:grpChg>
        <pc:grpChg chg="del mod">
          <ac:chgData name="仁園 呂" userId="eef67f80-1e14-4c90-a22b-aad4575b3ef9" providerId="ADAL" clId="{9A49C251-DF4E-4AE5-B3D8-6CC2431CFFC3}" dt="2020-04-27T08:23:08.388" v="2901"/>
          <ac:grpSpMkLst>
            <pc:docMk/>
            <pc:sldMk cId="50943526" sldId="389"/>
            <ac:grpSpMk id="74" creationId="{6F758F11-9B31-47AB-9A63-30827A9CE896}"/>
          </ac:grpSpMkLst>
        </pc:grpChg>
        <pc:grpChg chg="del mod">
          <ac:chgData name="仁園 呂" userId="eef67f80-1e14-4c90-a22b-aad4575b3ef9" providerId="ADAL" clId="{9A49C251-DF4E-4AE5-B3D8-6CC2431CFFC3}" dt="2020-04-27T08:48:00.392" v="3266"/>
          <ac:grpSpMkLst>
            <pc:docMk/>
            <pc:sldMk cId="50943526" sldId="389"/>
            <ac:grpSpMk id="79" creationId="{E46205A6-0D6C-4D02-8153-609E530F09A1}"/>
          </ac:grpSpMkLst>
        </pc:grpChg>
        <pc:grpChg chg="mod">
          <ac:chgData name="仁園 呂" userId="eef67f80-1e14-4c90-a22b-aad4575b3ef9" providerId="ADAL" clId="{9A49C251-DF4E-4AE5-B3D8-6CC2431CFFC3}" dt="2020-04-27T08:23:31.035" v="2902" actId="164"/>
          <ac:grpSpMkLst>
            <pc:docMk/>
            <pc:sldMk cId="50943526" sldId="389"/>
            <ac:grpSpMk id="80" creationId="{747B0E87-9A38-4E43-BCA0-37988668403A}"/>
          </ac:grpSpMkLst>
        </pc:grpChg>
        <pc:grpChg chg="add del mod">
          <ac:chgData name="仁園 呂" userId="eef67f80-1e14-4c90-a22b-aad4575b3ef9" providerId="ADAL" clId="{9A49C251-DF4E-4AE5-B3D8-6CC2431CFFC3}" dt="2020-04-27T08:43:53.328" v="3134" actId="478"/>
          <ac:grpSpMkLst>
            <pc:docMk/>
            <pc:sldMk cId="50943526" sldId="389"/>
            <ac:grpSpMk id="81" creationId="{74AA0E7A-D71C-45FF-A2A8-254722883552}"/>
          </ac:grpSpMkLst>
        </pc:grpChg>
        <pc:grpChg chg="del mod">
          <ac:chgData name="仁園 呂" userId="eef67f80-1e14-4c90-a22b-aad4575b3ef9" providerId="ADAL" clId="{9A49C251-DF4E-4AE5-B3D8-6CC2431CFFC3}" dt="2020-04-27T08:48:00.395" v="3282"/>
          <ac:grpSpMkLst>
            <pc:docMk/>
            <pc:sldMk cId="50943526" sldId="389"/>
            <ac:grpSpMk id="90" creationId="{0025DC7F-6307-48FF-AFB5-F37950BBC289}"/>
          </ac:grpSpMkLst>
        </pc:grpChg>
        <pc:grpChg chg="del mod">
          <ac:chgData name="仁園 呂" userId="eef67f80-1e14-4c90-a22b-aad4575b3ef9" providerId="ADAL" clId="{9A49C251-DF4E-4AE5-B3D8-6CC2431CFFC3}" dt="2020-04-27T08:48:00.394" v="3275"/>
          <ac:grpSpMkLst>
            <pc:docMk/>
            <pc:sldMk cId="50943526" sldId="389"/>
            <ac:grpSpMk id="91" creationId="{059D9684-CC85-4E3F-936B-CDB24B33F823}"/>
          </ac:grpSpMkLst>
        </pc:grpChg>
        <pc:grpChg chg="del mod">
          <ac:chgData name="仁園 呂" userId="eef67f80-1e14-4c90-a22b-aad4575b3ef9" providerId="ADAL" clId="{9A49C251-DF4E-4AE5-B3D8-6CC2431CFFC3}" dt="2020-04-27T08:48:00.397" v="3293"/>
          <ac:grpSpMkLst>
            <pc:docMk/>
            <pc:sldMk cId="50943526" sldId="389"/>
            <ac:grpSpMk id="106" creationId="{8496493E-3D3B-4FFF-AC64-22BAD0D975C0}"/>
          </ac:grpSpMkLst>
        </pc:grpChg>
        <pc:grpChg chg="del mod">
          <ac:chgData name="仁園 呂" userId="eef67f80-1e14-4c90-a22b-aad4575b3ef9" providerId="ADAL" clId="{9A49C251-DF4E-4AE5-B3D8-6CC2431CFFC3}" dt="2020-04-27T08:48:00.388" v="3252"/>
          <ac:grpSpMkLst>
            <pc:docMk/>
            <pc:sldMk cId="50943526" sldId="389"/>
            <ac:grpSpMk id="109" creationId="{3EFA7F89-0C65-415F-87EC-B2F5C28EC74A}"/>
          </ac:grpSpMkLst>
        </pc:grpChg>
        <pc:picChg chg="add mod">
          <ac:chgData name="仁園 呂" userId="eef67f80-1e14-4c90-a22b-aad4575b3ef9" providerId="ADAL" clId="{9A49C251-DF4E-4AE5-B3D8-6CC2431CFFC3}" dt="2020-04-23T15:52:50.875" v="864" actId="1076"/>
          <ac:picMkLst>
            <pc:docMk/>
            <pc:sldMk cId="50943526" sldId="389"/>
            <ac:picMk id="6" creationId="{F7A41AAE-03EA-4B62-A9B1-D5A554AC6F6D}"/>
          </ac:picMkLst>
        </pc:picChg>
        <pc:picChg chg="add mod">
          <ac:chgData name="仁園 呂" userId="eef67f80-1e14-4c90-a22b-aad4575b3ef9" providerId="ADAL" clId="{9A49C251-DF4E-4AE5-B3D8-6CC2431CFFC3}" dt="2020-04-23T15:54:48.011" v="866" actId="1076"/>
          <ac:picMkLst>
            <pc:docMk/>
            <pc:sldMk cId="50943526" sldId="389"/>
            <ac:picMk id="7" creationId="{2ED08D52-329A-4232-9F59-3E7F2145016B}"/>
          </ac:picMkLst>
        </pc:picChg>
        <pc:inkChg chg="add del">
          <ac:chgData name="仁園 呂" userId="eef67f80-1e14-4c90-a22b-aad4575b3ef9" providerId="ADAL" clId="{9A49C251-DF4E-4AE5-B3D8-6CC2431CFFC3}" dt="2020-04-27T08:21:42.560" v="2828"/>
          <ac:inkMkLst>
            <pc:docMk/>
            <pc:sldMk cId="50943526" sldId="389"/>
            <ac:inkMk id="3" creationId="{0973163F-236A-4040-BD67-8B707D15E3C7}"/>
          </ac:inkMkLst>
        </pc:inkChg>
        <pc:inkChg chg="add del">
          <ac:chgData name="仁園 呂" userId="eef67f80-1e14-4c90-a22b-aad4575b3ef9" providerId="ADAL" clId="{9A49C251-DF4E-4AE5-B3D8-6CC2431CFFC3}" dt="2020-04-27T08:46:08.387" v="3136"/>
          <ac:inkMkLst>
            <pc:docMk/>
            <pc:sldMk cId="50943526" sldId="389"/>
            <ac:inkMk id="3" creationId="{77443332-BB6E-4E8E-A1F9-BEE46D4E5CA1}"/>
          </ac:inkMkLst>
        </pc:inkChg>
        <pc:inkChg chg="add del">
          <ac:chgData name="仁園 呂" userId="eef67f80-1e14-4c90-a22b-aad4575b3ef9" providerId="ADAL" clId="{9A49C251-DF4E-4AE5-B3D8-6CC2431CFFC3}" dt="2020-04-27T08:46:13.509" v="3138"/>
          <ac:inkMkLst>
            <pc:docMk/>
            <pc:sldMk cId="50943526" sldId="389"/>
            <ac:inkMk id="5" creationId="{11C28796-6398-4CBE-A20E-F18F5AF0059A}"/>
          </ac:inkMkLst>
        </pc:inkChg>
        <pc:inkChg chg="add del">
          <ac:chgData name="仁園 呂" userId="eef67f80-1e14-4c90-a22b-aad4575b3ef9" providerId="ADAL" clId="{9A49C251-DF4E-4AE5-B3D8-6CC2431CFFC3}" dt="2020-04-27T08:21:42.561" v="2829"/>
          <ac:inkMkLst>
            <pc:docMk/>
            <pc:sldMk cId="50943526" sldId="389"/>
            <ac:inkMk id="5" creationId="{85C8AFE5-842D-4F63-9B4F-972035AA16E5}"/>
          </ac:inkMkLst>
        </pc:inkChg>
        <pc:inkChg chg="add del mod">
          <ac:chgData name="仁園 呂" userId="eef67f80-1e14-4c90-a22b-aad4575b3ef9" providerId="ADAL" clId="{9A49C251-DF4E-4AE5-B3D8-6CC2431CFFC3}" dt="2020-04-27T08:43:15.398" v="3133" actId="27957"/>
          <ac:inkMkLst>
            <pc:docMk/>
            <pc:sldMk cId="50943526" sldId="389"/>
            <ac:inkMk id="8" creationId="{3D3EC218-CE09-4EFB-AB3F-D9B845AFA287}"/>
          </ac:inkMkLst>
        </pc:inkChg>
        <pc:inkChg chg="add del">
          <ac:chgData name="仁園 呂" userId="eef67f80-1e14-4c90-a22b-aad4575b3ef9" providerId="ADAL" clId="{9A49C251-DF4E-4AE5-B3D8-6CC2431CFFC3}" dt="2020-04-27T08:48:00.395" v="3281"/>
          <ac:inkMkLst>
            <pc:docMk/>
            <pc:sldMk cId="50943526" sldId="389"/>
            <ac:inkMk id="8" creationId="{BC03DDAD-B652-4374-B142-DA9F543351F8}"/>
          </ac:inkMkLst>
        </pc:inkChg>
        <pc:inkChg chg="add del">
          <ac:chgData name="仁園 呂" userId="eef67f80-1e14-4c90-a22b-aad4575b3ef9" providerId="ADAL" clId="{9A49C251-DF4E-4AE5-B3D8-6CC2431CFFC3}" dt="2020-04-27T08:48:00.396" v="3287"/>
          <ac:inkMkLst>
            <pc:docMk/>
            <pc:sldMk cId="50943526" sldId="389"/>
            <ac:inkMk id="9" creationId="{465E8795-8DB3-41BC-A1C7-B1265FE2B4FE}"/>
          </ac:inkMkLst>
        </pc:inkChg>
        <pc:inkChg chg="add del mod">
          <ac:chgData name="仁園 呂" userId="eef67f80-1e14-4c90-a22b-aad4575b3ef9" providerId="ADAL" clId="{9A49C251-DF4E-4AE5-B3D8-6CC2431CFFC3}" dt="2020-04-27T08:43:15.398" v="3133" actId="27957"/>
          <ac:inkMkLst>
            <pc:docMk/>
            <pc:sldMk cId="50943526" sldId="389"/>
            <ac:inkMk id="9" creationId="{F0C1E9B1-AFFA-4515-8118-6FE0BFDAAF16}"/>
          </ac:inkMkLst>
        </pc:inkChg>
        <pc:inkChg chg="add del mod">
          <ac:chgData name="仁園 呂" userId="eef67f80-1e14-4c90-a22b-aad4575b3ef9" providerId="ADAL" clId="{9A49C251-DF4E-4AE5-B3D8-6CC2431CFFC3}" dt="2020-04-27T08:43:15.398" v="3133" actId="27957"/>
          <ac:inkMkLst>
            <pc:docMk/>
            <pc:sldMk cId="50943526" sldId="389"/>
            <ac:inkMk id="10" creationId="{36477FC8-2983-47DB-9CA3-5933B955F60B}"/>
          </ac:inkMkLst>
        </pc:inkChg>
        <pc:inkChg chg="add del mod">
          <ac:chgData name="仁園 呂" userId="eef67f80-1e14-4c90-a22b-aad4575b3ef9" providerId="ADAL" clId="{9A49C251-DF4E-4AE5-B3D8-6CC2431CFFC3}" dt="2020-04-27T08:48:00.395" v="3283"/>
          <ac:inkMkLst>
            <pc:docMk/>
            <pc:sldMk cId="50943526" sldId="389"/>
            <ac:inkMk id="10" creationId="{C576976F-9539-4D9C-9078-45ADCD0292A0}"/>
          </ac:inkMkLst>
        </pc:inkChg>
        <pc:inkChg chg="add del mod">
          <ac:chgData name="仁園 呂" userId="eef67f80-1e14-4c90-a22b-aad4575b3ef9" providerId="ADAL" clId="{9A49C251-DF4E-4AE5-B3D8-6CC2431CFFC3}" dt="2020-04-27T08:48:00.390" v="3259"/>
          <ac:inkMkLst>
            <pc:docMk/>
            <pc:sldMk cId="50943526" sldId="389"/>
            <ac:inkMk id="11" creationId="{809807DA-FE7C-4EFD-B374-85718230C486}"/>
          </ac:inkMkLst>
        </pc:inkChg>
        <pc:inkChg chg="add del mod">
          <ac:chgData name="仁園 呂" userId="eef67f80-1e14-4c90-a22b-aad4575b3ef9" providerId="ADAL" clId="{9A49C251-DF4E-4AE5-B3D8-6CC2431CFFC3}" dt="2020-04-27T08:43:15.398" v="3133" actId="27957"/>
          <ac:inkMkLst>
            <pc:docMk/>
            <pc:sldMk cId="50943526" sldId="389"/>
            <ac:inkMk id="11" creationId="{FDF8F705-A789-43C7-8365-4D82D4277272}"/>
          </ac:inkMkLst>
        </pc:inkChg>
        <pc:inkChg chg="add del mod">
          <ac:chgData name="仁園 呂" userId="eef67f80-1e14-4c90-a22b-aad4575b3ef9" providerId="ADAL" clId="{9A49C251-DF4E-4AE5-B3D8-6CC2431CFFC3}" dt="2020-04-27T08:48:00.387" v="3247"/>
          <ac:inkMkLst>
            <pc:docMk/>
            <pc:sldMk cId="50943526" sldId="389"/>
            <ac:inkMk id="12" creationId="{F01D3506-D49F-4227-A15A-E3F649B48741}"/>
          </ac:inkMkLst>
        </pc:inkChg>
        <pc:inkChg chg="add del mod">
          <ac:chgData name="仁園 呂" userId="eef67f80-1e14-4c90-a22b-aad4575b3ef9" providerId="ADAL" clId="{9A49C251-DF4E-4AE5-B3D8-6CC2431CFFC3}" dt="2020-04-27T08:48:00.396" v="3288"/>
          <ac:inkMkLst>
            <pc:docMk/>
            <pc:sldMk cId="50943526" sldId="389"/>
            <ac:inkMk id="13" creationId="{56A7824C-8DB6-4122-9B87-EC7D096ECC92}"/>
          </ac:inkMkLst>
        </pc:inkChg>
        <pc:inkChg chg="add del mod">
          <ac:chgData name="仁園 呂" userId="eef67f80-1e14-4c90-a22b-aad4575b3ef9" providerId="ADAL" clId="{9A49C251-DF4E-4AE5-B3D8-6CC2431CFFC3}" dt="2020-04-27T08:43:15.398" v="3133" actId="27957"/>
          <ac:inkMkLst>
            <pc:docMk/>
            <pc:sldMk cId="50943526" sldId="389"/>
            <ac:inkMk id="13" creationId="{B72E508F-12C9-4E0A-93FB-CE805ED773A0}"/>
          </ac:inkMkLst>
        </pc:inkChg>
        <pc:inkChg chg="add del mod">
          <ac:chgData name="仁園 呂" userId="eef67f80-1e14-4c90-a22b-aad4575b3ef9" providerId="ADAL" clId="{9A49C251-DF4E-4AE5-B3D8-6CC2431CFFC3}" dt="2020-04-27T08:48:00.388" v="3253"/>
          <ac:inkMkLst>
            <pc:docMk/>
            <pc:sldMk cId="50943526" sldId="389"/>
            <ac:inkMk id="14" creationId="{AB22E566-5C10-4A07-8047-C99C687C4A47}"/>
          </ac:inkMkLst>
        </pc:inkChg>
        <pc:inkChg chg="add del mod">
          <ac:chgData name="仁園 呂" userId="eef67f80-1e14-4c90-a22b-aad4575b3ef9" providerId="ADAL" clId="{9A49C251-DF4E-4AE5-B3D8-6CC2431CFFC3}" dt="2020-04-27T08:43:15.398" v="3133" actId="27957"/>
          <ac:inkMkLst>
            <pc:docMk/>
            <pc:sldMk cId="50943526" sldId="389"/>
            <ac:inkMk id="14" creationId="{D5FD927C-8F44-4A13-9041-CD8DBEDC9799}"/>
          </ac:inkMkLst>
        </pc:inkChg>
        <pc:inkChg chg="add del mod">
          <ac:chgData name="仁園 呂" userId="eef67f80-1e14-4c90-a22b-aad4575b3ef9" providerId="ADAL" clId="{9A49C251-DF4E-4AE5-B3D8-6CC2431CFFC3}" dt="2020-04-27T08:43:15.398" v="3133" actId="27957"/>
          <ac:inkMkLst>
            <pc:docMk/>
            <pc:sldMk cId="50943526" sldId="389"/>
            <ac:inkMk id="15" creationId="{CE1A3543-6E30-4DF5-9D64-1116666133C8}"/>
          </ac:inkMkLst>
        </pc:inkChg>
        <pc:inkChg chg="add del mod">
          <ac:chgData name="仁園 呂" userId="eef67f80-1e14-4c90-a22b-aad4575b3ef9" providerId="ADAL" clId="{9A49C251-DF4E-4AE5-B3D8-6CC2431CFFC3}" dt="2020-04-27T08:48:00.398" v="3297"/>
          <ac:inkMkLst>
            <pc:docMk/>
            <pc:sldMk cId="50943526" sldId="389"/>
            <ac:inkMk id="15" creationId="{F5BE1C8B-D3E4-4E2A-8850-3BEDE8A95406}"/>
          </ac:inkMkLst>
        </pc:inkChg>
        <pc:inkChg chg="add mod">
          <ac:chgData name="仁園 呂" userId="eef67f80-1e14-4c90-a22b-aad4575b3ef9" providerId="ADAL" clId="{9A49C251-DF4E-4AE5-B3D8-6CC2431CFFC3}" dt="2020-04-27T08:43:15.398" v="3133" actId="27957"/>
          <ac:inkMkLst>
            <pc:docMk/>
            <pc:sldMk cId="50943526" sldId="389"/>
            <ac:inkMk id="16" creationId="{8C2D8E08-108E-4D2A-84B2-3074ADB85C46}"/>
          </ac:inkMkLst>
        </pc:inkChg>
        <pc:inkChg chg="add del mod">
          <ac:chgData name="仁園 呂" userId="eef67f80-1e14-4c90-a22b-aad4575b3ef9" providerId="ADAL" clId="{9A49C251-DF4E-4AE5-B3D8-6CC2431CFFC3}" dt="2020-04-27T08:43:15.398" v="3133" actId="27957"/>
          <ac:inkMkLst>
            <pc:docMk/>
            <pc:sldMk cId="50943526" sldId="389"/>
            <ac:inkMk id="18" creationId="{73BCB6F5-BFBD-49AF-A48C-F12E60EF059C}"/>
          </ac:inkMkLst>
        </pc:inkChg>
        <pc:inkChg chg="add del mod">
          <ac:chgData name="仁園 呂" userId="eef67f80-1e14-4c90-a22b-aad4575b3ef9" providerId="ADAL" clId="{9A49C251-DF4E-4AE5-B3D8-6CC2431CFFC3}" dt="2020-04-27T08:43:15.398" v="3133" actId="27957"/>
          <ac:inkMkLst>
            <pc:docMk/>
            <pc:sldMk cId="50943526" sldId="389"/>
            <ac:inkMk id="19" creationId="{1E6E987B-689B-40D3-8EDB-EAD501A82605}"/>
          </ac:inkMkLst>
        </pc:inkChg>
        <pc:inkChg chg="add del">
          <ac:chgData name="仁園 呂" userId="eef67f80-1e14-4c90-a22b-aad4575b3ef9" providerId="ADAL" clId="{9A49C251-DF4E-4AE5-B3D8-6CC2431CFFC3}" dt="2020-04-27T08:48:00.398" v="3295"/>
          <ac:inkMkLst>
            <pc:docMk/>
            <pc:sldMk cId="50943526" sldId="389"/>
            <ac:inkMk id="19" creationId="{ACCC1FD1-6B63-4E4E-A19C-75279963DAE6}"/>
          </ac:inkMkLst>
        </pc:inkChg>
        <pc:inkChg chg="add mod">
          <ac:chgData name="仁園 呂" userId="eef67f80-1e14-4c90-a22b-aad4575b3ef9" providerId="ADAL" clId="{9A49C251-DF4E-4AE5-B3D8-6CC2431CFFC3}" dt="2020-04-27T08:22:28.385" v="2847"/>
          <ac:inkMkLst>
            <pc:docMk/>
            <pc:sldMk cId="50943526" sldId="389"/>
            <ac:inkMk id="20" creationId="{DB0160B4-92A2-4C36-8C41-222355E3ED6C}"/>
          </ac:inkMkLst>
        </pc:inkChg>
        <pc:inkChg chg="add del mod">
          <ac:chgData name="仁園 呂" userId="eef67f80-1e14-4c90-a22b-aad4575b3ef9" providerId="ADAL" clId="{9A49C251-DF4E-4AE5-B3D8-6CC2431CFFC3}" dt="2020-04-27T08:43:15.398" v="3133" actId="27957"/>
          <ac:inkMkLst>
            <pc:docMk/>
            <pc:sldMk cId="50943526" sldId="389"/>
            <ac:inkMk id="21" creationId="{00C9DBC7-70B3-44B1-8C20-D3656340402E}"/>
          </ac:inkMkLst>
        </pc:inkChg>
        <pc:inkChg chg="add del">
          <ac:chgData name="仁園 呂" userId="eef67f80-1e14-4c90-a22b-aad4575b3ef9" providerId="ADAL" clId="{9A49C251-DF4E-4AE5-B3D8-6CC2431CFFC3}" dt="2020-04-27T08:48:00.393" v="3272"/>
          <ac:inkMkLst>
            <pc:docMk/>
            <pc:sldMk cId="50943526" sldId="389"/>
            <ac:inkMk id="21" creationId="{B9AA91A9-6520-4EF3-8394-11131D8112C9}"/>
          </ac:inkMkLst>
        </pc:inkChg>
        <pc:inkChg chg="add del mod">
          <ac:chgData name="仁園 呂" userId="eef67f80-1e14-4c90-a22b-aad4575b3ef9" providerId="ADAL" clId="{9A49C251-DF4E-4AE5-B3D8-6CC2431CFFC3}" dt="2020-04-27T08:48:00.389" v="3255"/>
          <ac:inkMkLst>
            <pc:docMk/>
            <pc:sldMk cId="50943526" sldId="389"/>
            <ac:inkMk id="22" creationId="{3166CFD1-0EC9-42F9-9124-49A2CE31B50A}"/>
          </ac:inkMkLst>
        </pc:inkChg>
        <pc:inkChg chg="add del mod">
          <ac:chgData name="仁園 呂" userId="eef67f80-1e14-4c90-a22b-aad4575b3ef9" providerId="ADAL" clId="{9A49C251-DF4E-4AE5-B3D8-6CC2431CFFC3}" dt="2020-04-27T08:43:15.398" v="3133" actId="27957"/>
          <ac:inkMkLst>
            <pc:docMk/>
            <pc:sldMk cId="50943526" sldId="389"/>
            <ac:inkMk id="22" creationId="{A6BAC47D-7FDF-4C71-AFF1-7805463B926C}"/>
          </ac:inkMkLst>
        </pc:inkChg>
        <pc:inkChg chg="add del mod">
          <ac:chgData name="仁園 呂" userId="eef67f80-1e14-4c90-a22b-aad4575b3ef9" providerId="ADAL" clId="{9A49C251-DF4E-4AE5-B3D8-6CC2431CFFC3}" dt="2020-04-27T08:48:00.393" v="3274"/>
          <ac:inkMkLst>
            <pc:docMk/>
            <pc:sldMk cId="50943526" sldId="389"/>
            <ac:inkMk id="23" creationId="{02428CA6-5438-4AB2-BCBB-471560EBE953}"/>
          </ac:inkMkLst>
        </pc:inkChg>
        <pc:inkChg chg="add del mod">
          <ac:chgData name="仁園 呂" userId="eef67f80-1e14-4c90-a22b-aad4575b3ef9" providerId="ADAL" clId="{9A49C251-DF4E-4AE5-B3D8-6CC2431CFFC3}" dt="2020-04-27T08:43:15.398" v="3133" actId="27957"/>
          <ac:inkMkLst>
            <pc:docMk/>
            <pc:sldMk cId="50943526" sldId="389"/>
            <ac:inkMk id="23" creationId="{D7B174CC-E328-450C-B34D-86E23BB57332}"/>
          </ac:inkMkLst>
        </pc:inkChg>
        <pc:inkChg chg="add del mod">
          <ac:chgData name="仁園 呂" userId="eef67f80-1e14-4c90-a22b-aad4575b3ef9" providerId="ADAL" clId="{9A49C251-DF4E-4AE5-B3D8-6CC2431CFFC3}" dt="2020-04-27T08:48:00.394" v="3278"/>
          <ac:inkMkLst>
            <pc:docMk/>
            <pc:sldMk cId="50943526" sldId="389"/>
            <ac:inkMk id="24" creationId="{48F38CF5-1DA1-4C3C-9661-8917852188BB}"/>
          </ac:inkMkLst>
        </pc:inkChg>
        <pc:inkChg chg="add del mod">
          <ac:chgData name="仁園 呂" userId="eef67f80-1e14-4c90-a22b-aad4575b3ef9" providerId="ADAL" clId="{9A49C251-DF4E-4AE5-B3D8-6CC2431CFFC3}" dt="2020-04-27T08:43:15.398" v="3133" actId="27957"/>
          <ac:inkMkLst>
            <pc:docMk/>
            <pc:sldMk cId="50943526" sldId="389"/>
            <ac:inkMk id="24" creationId="{EE9707DE-8DD1-42C5-AAA1-584C352BCD38}"/>
          </ac:inkMkLst>
        </pc:inkChg>
        <pc:inkChg chg="add del">
          <ac:chgData name="仁園 呂" userId="eef67f80-1e14-4c90-a22b-aad4575b3ef9" providerId="ADAL" clId="{9A49C251-DF4E-4AE5-B3D8-6CC2431CFFC3}" dt="2020-04-27T08:48:00.397" v="3291"/>
          <ac:inkMkLst>
            <pc:docMk/>
            <pc:sldMk cId="50943526" sldId="389"/>
            <ac:inkMk id="25" creationId="{88532943-D8EA-4684-B119-B2C5E3CA2188}"/>
          </ac:inkMkLst>
        </pc:inkChg>
        <pc:inkChg chg="add del mod">
          <ac:chgData name="仁園 呂" userId="eef67f80-1e14-4c90-a22b-aad4575b3ef9" providerId="ADAL" clId="{9A49C251-DF4E-4AE5-B3D8-6CC2431CFFC3}" dt="2020-04-27T08:43:15.398" v="3133" actId="27957"/>
          <ac:inkMkLst>
            <pc:docMk/>
            <pc:sldMk cId="50943526" sldId="389"/>
            <ac:inkMk id="27" creationId="{3236482F-75AC-47BA-BBAE-ABBA62596543}"/>
          </ac:inkMkLst>
        </pc:inkChg>
        <pc:inkChg chg="add del mod">
          <ac:chgData name="仁園 呂" userId="eef67f80-1e14-4c90-a22b-aad4575b3ef9" providerId="ADAL" clId="{9A49C251-DF4E-4AE5-B3D8-6CC2431CFFC3}" dt="2020-04-27T08:48:00.387" v="3250"/>
          <ac:inkMkLst>
            <pc:docMk/>
            <pc:sldMk cId="50943526" sldId="389"/>
            <ac:inkMk id="27" creationId="{4F840FA8-390F-49D6-A93B-9410761DEE17}"/>
          </ac:inkMkLst>
        </pc:inkChg>
        <pc:inkChg chg="add mod">
          <ac:chgData name="仁園 呂" userId="eef67f80-1e14-4c90-a22b-aad4575b3ef9" providerId="ADAL" clId="{9A49C251-DF4E-4AE5-B3D8-6CC2431CFFC3}" dt="2020-04-27T08:22:32.383" v="2853"/>
          <ac:inkMkLst>
            <pc:docMk/>
            <pc:sldMk cId="50943526" sldId="389"/>
            <ac:inkMk id="28" creationId="{0FD40B19-48D3-4474-9E75-7F2A35FDBE74}"/>
          </ac:inkMkLst>
        </pc:inkChg>
        <pc:inkChg chg="add del mod">
          <ac:chgData name="仁園 呂" userId="eef67f80-1e14-4c90-a22b-aad4575b3ef9" providerId="ADAL" clId="{9A49C251-DF4E-4AE5-B3D8-6CC2431CFFC3}" dt="2020-04-27T08:48:00.390" v="3261"/>
          <ac:inkMkLst>
            <pc:docMk/>
            <pc:sldMk cId="50943526" sldId="389"/>
            <ac:inkMk id="29" creationId="{5B7D083E-D123-436E-9BBC-855862C89D2D}"/>
          </ac:inkMkLst>
        </pc:inkChg>
        <pc:inkChg chg="add del mod">
          <ac:chgData name="仁園 呂" userId="eef67f80-1e14-4c90-a22b-aad4575b3ef9" providerId="ADAL" clId="{9A49C251-DF4E-4AE5-B3D8-6CC2431CFFC3}" dt="2020-04-27T08:43:15.398" v="3133" actId="27957"/>
          <ac:inkMkLst>
            <pc:docMk/>
            <pc:sldMk cId="50943526" sldId="389"/>
            <ac:inkMk id="29" creationId="{A0C33C93-5016-4E21-9409-A5AD5F6E3D18}"/>
          </ac:inkMkLst>
        </pc:inkChg>
        <pc:inkChg chg="add del mod">
          <ac:chgData name="仁園 呂" userId="eef67f80-1e14-4c90-a22b-aad4575b3ef9" providerId="ADAL" clId="{9A49C251-DF4E-4AE5-B3D8-6CC2431CFFC3}" dt="2020-04-27T08:22:33.798" v="2854"/>
          <ac:inkMkLst>
            <pc:docMk/>
            <pc:sldMk cId="50943526" sldId="389"/>
            <ac:inkMk id="30" creationId="{1382D46E-4DD4-4436-9174-2CBEE07426CB}"/>
          </ac:inkMkLst>
        </pc:inkChg>
        <pc:inkChg chg="add del mod">
          <ac:chgData name="仁園 呂" userId="eef67f80-1e14-4c90-a22b-aad4575b3ef9" providerId="ADAL" clId="{9A49C251-DF4E-4AE5-B3D8-6CC2431CFFC3}" dt="2020-04-27T08:48:00.396" v="3290"/>
          <ac:inkMkLst>
            <pc:docMk/>
            <pc:sldMk cId="50943526" sldId="389"/>
            <ac:inkMk id="30" creationId="{5CEF1E33-6DC0-4246-A614-8C739BCBBE49}"/>
          </ac:inkMkLst>
        </pc:inkChg>
        <pc:inkChg chg="add del mod">
          <ac:chgData name="仁園 呂" userId="eef67f80-1e14-4c90-a22b-aad4575b3ef9" providerId="ADAL" clId="{9A49C251-DF4E-4AE5-B3D8-6CC2431CFFC3}" dt="2020-04-27T08:48:00.397" v="3294"/>
          <ac:inkMkLst>
            <pc:docMk/>
            <pc:sldMk cId="50943526" sldId="389"/>
            <ac:inkMk id="31" creationId="{2673C3EA-9605-4850-8A0D-A6AE1F4AEF2B}"/>
          </ac:inkMkLst>
        </pc:inkChg>
        <pc:inkChg chg="add del mod">
          <ac:chgData name="仁園 呂" userId="eef67f80-1e14-4c90-a22b-aad4575b3ef9" providerId="ADAL" clId="{9A49C251-DF4E-4AE5-B3D8-6CC2431CFFC3}" dt="2020-04-27T08:22:33.798" v="2855"/>
          <ac:inkMkLst>
            <pc:docMk/>
            <pc:sldMk cId="50943526" sldId="389"/>
            <ac:inkMk id="31" creationId="{A51704F8-6229-46D9-AE82-ADA75733F1F6}"/>
          </ac:inkMkLst>
        </pc:inkChg>
        <pc:inkChg chg="add del mod">
          <ac:chgData name="仁園 呂" userId="eef67f80-1e14-4c90-a22b-aad4575b3ef9" providerId="ADAL" clId="{9A49C251-DF4E-4AE5-B3D8-6CC2431CFFC3}" dt="2020-04-27T08:48:00.391" v="3265"/>
          <ac:inkMkLst>
            <pc:docMk/>
            <pc:sldMk cId="50943526" sldId="389"/>
            <ac:inkMk id="32" creationId="{7627FFFC-4710-4CF3-AF60-CE8337E5795B}"/>
          </ac:inkMkLst>
        </pc:inkChg>
        <pc:inkChg chg="add del mod">
          <ac:chgData name="仁園 呂" userId="eef67f80-1e14-4c90-a22b-aad4575b3ef9" providerId="ADAL" clId="{9A49C251-DF4E-4AE5-B3D8-6CC2431CFFC3}" dt="2020-04-27T08:43:15.398" v="3133" actId="27957"/>
          <ac:inkMkLst>
            <pc:docMk/>
            <pc:sldMk cId="50943526" sldId="389"/>
            <ac:inkMk id="34" creationId="{3D842B67-0B4C-40DA-B937-5755B0B3220F}"/>
          </ac:inkMkLst>
        </pc:inkChg>
        <pc:inkChg chg="add del mod">
          <ac:chgData name="仁園 呂" userId="eef67f80-1e14-4c90-a22b-aad4575b3ef9" providerId="ADAL" clId="{9A49C251-DF4E-4AE5-B3D8-6CC2431CFFC3}" dt="2020-04-27T08:43:15.398" v="3133" actId="27957"/>
          <ac:inkMkLst>
            <pc:docMk/>
            <pc:sldMk cId="50943526" sldId="389"/>
            <ac:inkMk id="35" creationId="{8057CD65-F990-47A8-8219-C8A5A56FCBF6}"/>
          </ac:inkMkLst>
        </pc:inkChg>
        <pc:inkChg chg="add del mod">
          <ac:chgData name="仁園 呂" userId="eef67f80-1e14-4c90-a22b-aad4575b3ef9" providerId="ADAL" clId="{9A49C251-DF4E-4AE5-B3D8-6CC2431CFFC3}" dt="2020-04-27T08:47:36.802" v="3223"/>
          <ac:inkMkLst>
            <pc:docMk/>
            <pc:sldMk cId="50943526" sldId="389"/>
            <ac:inkMk id="35" creationId="{B8970F10-CF37-448B-8613-488AC92ADB19}"/>
          </ac:inkMkLst>
        </pc:inkChg>
        <pc:inkChg chg="add del mod">
          <ac:chgData name="仁園 呂" userId="eef67f80-1e14-4c90-a22b-aad4575b3ef9" providerId="ADAL" clId="{9A49C251-DF4E-4AE5-B3D8-6CC2431CFFC3}" dt="2020-04-27T08:47:38.924" v="3226"/>
          <ac:inkMkLst>
            <pc:docMk/>
            <pc:sldMk cId="50943526" sldId="389"/>
            <ac:inkMk id="36" creationId="{65E623EA-8C3F-4F6E-A330-B29F6001CCA0}"/>
          </ac:inkMkLst>
        </pc:inkChg>
        <pc:inkChg chg="add del mod">
          <ac:chgData name="仁園 呂" userId="eef67f80-1e14-4c90-a22b-aad4575b3ef9" providerId="ADAL" clId="{9A49C251-DF4E-4AE5-B3D8-6CC2431CFFC3}" dt="2020-04-27T08:43:15.398" v="3133" actId="27957"/>
          <ac:inkMkLst>
            <pc:docMk/>
            <pc:sldMk cId="50943526" sldId="389"/>
            <ac:inkMk id="36" creationId="{71B20704-BACC-491D-AEB5-24295CAC81D4}"/>
          </ac:inkMkLst>
        </pc:inkChg>
        <pc:inkChg chg="add del mod">
          <ac:chgData name="仁園 呂" userId="eef67f80-1e14-4c90-a22b-aad4575b3ef9" providerId="ADAL" clId="{9A49C251-DF4E-4AE5-B3D8-6CC2431CFFC3}" dt="2020-04-27T08:47:36.801" v="3222"/>
          <ac:inkMkLst>
            <pc:docMk/>
            <pc:sldMk cId="50943526" sldId="389"/>
            <ac:inkMk id="37" creationId="{D4BB1ACC-2FFD-4910-9365-61D8CF2C3654}"/>
          </ac:inkMkLst>
        </pc:inkChg>
        <pc:inkChg chg="add del mod">
          <ac:chgData name="仁園 呂" userId="eef67f80-1e14-4c90-a22b-aad4575b3ef9" providerId="ADAL" clId="{9A49C251-DF4E-4AE5-B3D8-6CC2431CFFC3}" dt="2020-04-27T08:43:15.398" v="3133" actId="27957"/>
          <ac:inkMkLst>
            <pc:docMk/>
            <pc:sldMk cId="50943526" sldId="389"/>
            <ac:inkMk id="38" creationId="{1A05F458-4677-461F-9B46-37515CE669BC}"/>
          </ac:inkMkLst>
        </pc:inkChg>
        <pc:inkChg chg="add del mod">
          <ac:chgData name="仁園 呂" userId="eef67f80-1e14-4c90-a22b-aad4575b3ef9" providerId="ADAL" clId="{9A49C251-DF4E-4AE5-B3D8-6CC2431CFFC3}" dt="2020-04-27T08:47:36.802" v="3224"/>
          <ac:inkMkLst>
            <pc:docMk/>
            <pc:sldMk cId="50943526" sldId="389"/>
            <ac:inkMk id="38" creationId="{C2EB40AA-60D0-47A4-A774-8B26BAAC330E}"/>
          </ac:inkMkLst>
        </pc:inkChg>
        <pc:inkChg chg="add del mod">
          <ac:chgData name="仁園 呂" userId="eef67f80-1e14-4c90-a22b-aad4575b3ef9" providerId="ADAL" clId="{9A49C251-DF4E-4AE5-B3D8-6CC2431CFFC3}" dt="2020-04-27T08:43:15.398" v="3133" actId="27957"/>
          <ac:inkMkLst>
            <pc:docMk/>
            <pc:sldMk cId="50943526" sldId="389"/>
            <ac:inkMk id="39" creationId="{24B78336-62CF-4F97-9BCD-35A1028B7916}"/>
          </ac:inkMkLst>
        </pc:inkChg>
        <pc:inkChg chg="add del mod">
          <ac:chgData name="仁園 呂" userId="eef67f80-1e14-4c90-a22b-aad4575b3ef9" providerId="ADAL" clId="{9A49C251-DF4E-4AE5-B3D8-6CC2431CFFC3}" dt="2020-04-27T08:47:35.429" v="3221"/>
          <ac:inkMkLst>
            <pc:docMk/>
            <pc:sldMk cId="50943526" sldId="389"/>
            <ac:inkMk id="39" creationId="{5E54C832-9D29-4020-81A6-8F5788B01AEF}"/>
          </ac:inkMkLst>
        </pc:inkChg>
        <pc:inkChg chg="add del mod">
          <ac:chgData name="仁園 呂" userId="eef67f80-1e14-4c90-a22b-aad4575b3ef9" providerId="ADAL" clId="{9A49C251-DF4E-4AE5-B3D8-6CC2431CFFC3}" dt="2020-04-27T08:47:29.355" v="3212"/>
          <ac:inkMkLst>
            <pc:docMk/>
            <pc:sldMk cId="50943526" sldId="389"/>
            <ac:inkMk id="40" creationId="{02FA216F-33DA-49DA-AEF4-B1D689FE5F03}"/>
          </ac:inkMkLst>
        </pc:inkChg>
        <pc:inkChg chg="add del mod">
          <ac:chgData name="仁園 呂" userId="eef67f80-1e14-4c90-a22b-aad4575b3ef9" providerId="ADAL" clId="{9A49C251-DF4E-4AE5-B3D8-6CC2431CFFC3}" dt="2020-04-27T08:43:15.398" v="3133" actId="27957"/>
          <ac:inkMkLst>
            <pc:docMk/>
            <pc:sldMk cId="50943526" sldId="389"/>
            <ac:inkMk id="40" creationId="{330BDDC7-9FB5-4833-9902-02C46A9396C9}"/>
          </ac:inkMkLst>
        </pc:inkChg>
        <pc:inkChg chg="add del mod">
          <ac:chgData name="仁園 呂" userId="eef67f80-1e14-4c90-a22b-aad4575b3ef9" providerId="ADAL" clId="{9A49C251-DF4E-4AE5-B3D8-6CC2431CFFC3}" dt="2020-04-27T08:48:00.391" v="3262"/>
          <ac:inkMkLst>
            <pc:docMk/>
            <pc:sldMk cId="50943526" sldId="389"/>
            <ac:inkMk id="41" creationId="{137A0C35-08F0-4E73-8566-C950523DFE55}"/>
          </ac:inkMkLst>
        </pc:inkChg>
        <pc:inkChg chg="add del mod">
          <ac:chgData name="仁園 呂" userId="eef67f80-1e14-4c90-a22b-aad4575b3ef9" providerId="ADAL" clId="{9A49C251-DF4E-4AE5-B3D8-6CC2431CFFC3}" dt="2020-04-27T08:43:15.398" v="3133" actId="27957"/>
          <ac:inkMkLst>
            <pc:docMk/>
            <pc:sldMk cId="50943526" sldId="389"/>
            <ac:inkMk id="41" creationId="{822DB295-0860-4754-90C7-8200A078FB60}"/>
          </ac:inkMkLst>
        </pc:inkChg>
        <pc:inkChg chg="add del mod">
          <ac:chgData name="仁園 呂" userId="eef67f80-1e14-4c90-a22b-aad4575b3ef9" providerId="ADAL" clId="{9A49C251-DF4E-4AE5-B3D8-6CC2431CFFC3}" dt="2020-04-27T08:48:00.392" v="3269"/>
          <ac:inkMkLst>
            <pc:docMk/>
            <pc:sldMk cId="50943526" sldId="389"/>
            <ac:inkMk id="42" creationId="{63460A68-C524-49FE-A003-6121572B6BC0}"/>
          </ac:inkMkLst>
        </pc:inkChg>
        <pc:inkChg chg="add del mod">
          <ac:chgData name="仁園 呂" userId="eef67f80-1e14-4c90-a22b-aad4575b3ef9" providerId="ADAL" clId="{9A49C251-DF4E-4AE5-B3D8-6CC2431CFFC3}" dt="2020-04-27T08:43:15.398" v="3133" actId="27957"/>
          <ac:inkMkLst>
            <pc:docMk/>
            <pc:sldMk cId="50943526" sldId="389"/>
            <ac:inkMk id="43" creationId="{BA8DF54E-837C-433A-8C4E-9611D8378FB5}"/>
          </ac:inkMkLst>
        </pc:inkChg>
        <pc:inkChg chg="add del mod">
          <ac:chgData name="仁園 呂" userId="eef67f80-1e14-4c90-a22b-aad4575b3ef9" providerId="ADAL" clId="{9A49C251-DF4E-4AE5-B3D8-6CC2431CFFC3}" dt="2020-04-27T08:48:00.388" v="3254"/>
          <ac:inkMkLst>
            <pc:docMk/>
            <pc:sldMk cId="50943526" sldId="389"/>
            <ac:inkMk id="43" creationId="{F7F196C6-E918-4CEA-8B80-F24751DCEE60}"/>
          </ac:inkMkLst>
        </pc:inkChg>
        <pc:inkChg chg="add del mod">
          <ac:chgData name="仁園 呂" userId="eef67f80-1e14-4c90-a22b-aad4575b3ef9" providerId="ADAL" clId="{9A49C251-DF4E-4AE5-B3D8-6CC2431CFFC3}" dt="2020-04-27T08:43:15.398" v="3133" actId="27957"/>
          <ac:inkMkLst>
            <pc:docMk/>
            <pc:sldMk cId="50943526" sldId="389"/>
            <ac:inkMk id="44" creationId="{DB486B53-803C-4AF0-8992-A73C1670B361}"/>
          </ac:inkMkLst>
        </pc:inkChg>
        <pc:inkChg chg="add del mod">
          <ac:chgData name="仁園 呂" userId="eef67f80-1e14-4c90-a22b-aad4575b3ef9" providerId="ADAL" clId="{9A49C251-DF4E-4AE5-B3D8-6CC2431CFFC3}" dt="2020-04-27T08:48:00.390" v="3258"/>
          <ac:inkMkLst>
            <pc:docMk/>
            <pc:sldMk cId="50943526" sldId="389"/>
            <ac:inkMk id="44" creationId="{DE69B844-4C42-4348-9890-D6EFBF29F374}"/>
          </ac:inkMkLst>
        </pc:inkChg>
        <pc:inkChg chg="add del mod">
          <ac:chgData name="仁園 呂" userId="eef67f80-1e14-4c90-a22b-aad4575b3ef9" providerId="ADAL" clId="{9A49C251-DF4E-4AE5-B3D8-6CC2431CFFC3}" dt="2020-04-27T08:48:00.394" v="3276"/>
          <ac:inkMkLst>
            <pc:docMk/>
            <pc:sldMk cId="50943526" sldId="389"/>
            <ac:inkMk id="45" creationId="{56BA29A4-62A3-4998-8473-E8010DD164D2}"/>
          </ac:inkMkLst>
        </pc:inkChg>
        <pc:inkChg chg="add del mod">
          <ac:chgData name="仁園 呂" userId="eef67f80-1e14-4c90-a22b-aad4575b3ef9" providerId="ADAL" clId="{9A49C251-DF4E-4AE5-B3D8-6CC2431CFFC3}" dt="2020-04-27T08:43:15.398" v="3133" actId="27957"/>
          <ac:inkMkLst>
            <pc:docMk/>
            <pc:sldMk cId="50943526" sldId="389"/>
            <ac:inkMk id="46" creationId="{5D2027B5-CB98-47FA-9F12-6F1EB7CDD63A}"/>
          </ac:inkMkLst>
        </pc:inkChg>
        <pc:inkChg chg="add del mod">
          <ac:chgData name="仁園 呂" userId="eef67f80-1e14-4c90-a22b-aad4575b3ef9" providerId="ADAL" clId="{9A49C251-DF4E-4AE5-B3D8-6CC2431CFFC3}" dt="2020-04-27T08:48:00.399" v="3299"/>
          <ac:inkMkLst>
            <pc:docMk/>
            <pc:sldMk cId="50943526" sldId="389"/>
            <ac:inkMk id="46" creationId="{A5AEB8B2-DFA9-48E7-ADE3-20ED1D9C9E7D}"/>
          </ac:inkMkLst>
        </pc:inkChg>
        <pc:inkChg chg="add del mod">
          <ac:chgData name="仁園 呂" userId="eef67f80-1e14-4c90-a22b-aad4575b3ef9" providerId="ADAL" clId="{9A49C251-DF4E-4AE5-B3D8-6CC2431CFFC3}" dt="2020-04-27T08:43:15.398" v="3133" actId="27957"/>
          <ac:inkMkLst>
            <pc:docMk/>
            <pc:sldMk cId="50943526" sldId="389"/>
            <ac:inkMk id="47" creationId="{807AD8F2-8A9D-4884-9B91-5ABC9E689348}"/>
          </ac:inkMkLst>
        </pc:inkChg>
        <pc:inkChg chg="add del mod">
          <ac:chgData name="仁園 呂" userId="eef67f80-1e14-4c90-a22b-aad4575b3ef9" providerId="ADAL" clId="{9A49C251-DF4E-4AE5-B3D8-6CC2431CFFC3}" dt="2020-04-27T08:48:00.389" v="3257"/>
          <ac:inkMkLst>
            <pc:docMk/>
            <pc:sldMk cId="50943526" sldId="389"/>
            <ac:inkMk id="47" creationId="{BCD0DD08-E123-4B61-B512-5DE89B4AA599}"/>
          </ac:inkMkLst>
        </pc:inkChg>
        <pc:inkChg chg="add del mod">
          <ac:chgData name="仁園 呂" userId="eef67f80-1e14-4c90-a22b-aad4575b3ef9" providerId="ADAL" clId="{9A49C251-DF4E-4AE5-B3D8-6CC2431CFFC3}" dt="2020-04-27T08:43:15.398" v="3133" actId="27957"/>
          <ac:inkMkLst>
            <pc:docMk/>
            <pc:sldMk cId="50943526" sldId="389"/>
            <ac:inkMk id="48" creationId="{39632662-9C73-4C4D-8F52-758666C94FAC}"/>
          </ac:inkMkLst>
        </pc:inkChg>
        <pc:inkChg chg="add del mod">
          <ac:chgData name="仁園 呂" userId="eef67f80-1e14-4c90-a22b-aad4575b3ef9" providerId="ADAL" clId="{9A49C251-DF4E-4AE5-B3D8-6CC2431CFFC3}" dt="2020-04-27T08:48:00.387" v="3249"/>
          <ac:inkMkLst>
            <pc:docMk/>
            <pc:sldMk cId="50943526" sldId="389"/>
            <ac:inkMk id="48" creationId="{50375935-97F7-4ED7-9F3C-57AAE3BB9FEA}"/>
          </ac:inkMkLst>
        </pc:inkChg>
        <pc:inkChg chg="add del mod">
          <ac:chgData name="仁園 呂" userId="eef67f80-1e14-4c90-a22b-aad4575b3ef9" providerId="ADAL" clId="{9A49C251-DF4E-4AE5-B3D8-6CC2431CFFC3}" dt="2020-04-27T08:43:15.398" v="3133" actId="27957"/>
          <ac:inkMkLst>
            <pc:docMk/>
            <pc:sldMk cId="50943526" sldId="389"/>
            <ac:inkMk id="50" creationId="{162B9309-2603-4206-90E4-FF30D1EA8C1F}"/>
          </ac:inkMkLst>
        </pc:inkChg>
        <pc:inkChg chg="add del mod">
          <ac:chgData name="仁園 呂" userId="eef67f80-1e14-4c90-a22b-aad4575b3ef9" providerId="ADAL" clId="{9A49C251-DF4E-4AE5-B3D8-6CC2431CFFC3}" dt="2020-04-27T08:48:00.397" v="3292"/>
          <ac:inkMkLst>
            <pc:docMk/>
            <pc:sldMk cId="50943526" sldId="389"/>
            <ac:inkMk id="50" creationId="{F2F18389-4F9F-403D-BA28-8A762BE5D603}"/>
          </ac:inkMkLst>
        </pc:inkChg>
        <pc:inkChg chg="add del mod">
          <ac:chgData name="仁園 呂" userId="eef67f80-1e14-4c90-a22b-aad4575b3ef9" providerId="ADAL" clId="{9A49C251-DF4E-4AE5-B3D8-6CC2431CFFC3}" dt="2020-04-27T08:43:15.398" v="3133" actId="27957"/>
          <ac:inkMkLst>
            <pc:docMk/>
            <pc:sldMk cId="50943526" sldId="389"/>
            <ac:inkMk id="51" creationId="{5C97C3E2-B049-47CE-B9C0-2BFA6C9B2482}"/>
          </ac:inkMkLst>
        </pc:inkChg>
        <pc:inkChg chg="add del mod">
          <ac:chgData name="仁園 呂" userId="eef67f80-1e14-4c90-a22b-aad4575b3ef9" providerId="ADAL" clId="{9A49C251-DF4E-4AE5-B3D8-6CC2431CFFC3}" dt="2020-04-27T08:48:00.388" v="3251"/>
          <ac:inkMkLst>
            <pc:docMk/>
            <pc:sldMk cId="50943526" sldId="389"/>
            <ac:inkMk id="52" creationId="{2DCF7B0F-59F9-41CF-825E-31491E1011E8}"/>
          </ac:inkMkLst>
        </pc:inkChg>
        <pc:inkChg chg="add del mod">
          <ac:chgData name="仁園 呂" userId="eef67f80-1e14-4c90-a22b-aad4575b3ef9" providerId="ADAL" clId="{9A49C251-DF4E-4AE5-B3D8-6CC2431CFFC3}" dt="2020-04-27T08:43:15.398" v="3133" actId="27957"/>
          <ac:inkMkLst>
            <pc:docMk/>
            <pc:sldMk cId="50943526" sldId="389"/>
            <ac:inkMk id="52" creationId="{AC4CF2BE-7D3A-4F6D-A221-DB900C923B93}"/>
          </ac:inkMkLst>
        </pc:inkChg>
        <pc:inkChg chg="add del mod">
          <ac:chgData name="仁園 呂" userId="eef67f80-1e14-4c90-a22b-aad4575b3ef9" providerId="ADAL" clId="{9A49C251-DF4E-4AE5-B3D8-6CC2431CFFC3}" dt="2020-04-27T08:48:00.399" v="3302"/>
          <ac:inkMkLst>
            <pc:docMk/>
            <pc:sldMk cId="50943526" sldId="389"/>
            <ac:inkMk id="53" creationId="{0766B578-4E80-4BF4-905D-B0FC7F90F600}"/>
          </ac:inkMkLst>
        </pc:inkChg>
        <pc:inkChg chg="add del mod">
          <ac:chgData name="仁園 呂" userId="eef67f80-1e14-4c90-a22b-aad4575b3ef9" providerId="ADAL" clId="{9A49C251-DF4E-4AE5-B3D8-6CC2431CFFC3}" dt="2020-04-27T08:43:15.398" v="3133" actId="27957"/>
          <ac:inkMkLst>
            <pc:docMk/>
            <pc:sldMk cId="50943526" sldId="389"/>
            <ac:inkMk id="53" creationId="{6909DBBF-82CC-49CB-920A-EBCF4B8B9600}"/>
          </ac:inkMkLst>
        </pc:inkChg>
        <pc:inkChg chg="add del mod">
          <ac:chgData name="仁園 呂" userId="eef67f80-1e14-4c90-a22b-aad4575b3ef9" providerId="ADAL" clId="{9A49C251-DF4E-4AE5-B3D8-6CC2431CFFC3}" dt="2020-04-27T08:48:00.392" v="3267"/>
          <ac:inkMkLst>
            <pc:docMk/>
            <pc:sldMk cId="50943526" sldId="389"/>
            <ac:inkMk id="55" creationId="{8C5AE41B-0BF6-44BA-B851-035097F87F28}"/>
          </ac:inkMkLst>
        </pc:inkChg>
        <pc:inkChg chg="add del mod">
          <ac:chgData name="仁園 呂" userId="eef67f80-1e14-4c90-a22b-aad4575b3ef9" providerId="ADAL" clId="{9A49C251-DF4E-4AE5-B3D8-6CC2431CFFC3}" dt="2020-04-27T08:43:15.398" v="3133" actId="27957"/>
          <ac:inkMkLst>
            <pc:docMk/>
            <pc:sldMk cId="50943526" sldId="389"/>
            <ac:inkMk id="56" creationId="{99D5F021-0C74-4805-9751-45A18811B0B7}"/>
          </ac:inkMkLst>
        </pc:inkChg>
        <pc:inkChg chg="add del mod">
          <ac:chgData name="仁園 呂" userId="eef67f80-1e14-4c90-a22b-aad4575b3ef9" providerId="ADAL" clId="{9A49C251-DF4E-4AE5-B3D8-6CC2431CFFC3}" dt="2020-04-27T08:48:00.391" v="3264"/>
          <ac:inkMkLst>
            <pc:docMk/>
            <pc:sldMk cId="50943526" sldId="389"/>
            <ac:inkMk id="56" creationId="{B57B0920-079A-4731-A5CC-0642544B76AA}"/>
          </ac:inkMkLst>
        </pc:inkChg>
        <pc:inkChg chg="add del mod">
          <ac:chgData name="仁園 呂" userId="eef67f80-1e14-4c90-a22b-aad4575b3ef9" providerId="ADAL" clId="{9A49C251-DF4E-4AE5-B3D8-6CC2431CFFC3}" dt="2020-04-27T08:43:15.398" v="3133" actId="27957"/>
          <ac:inkMkLst>
            <pc:docMk/>
            <pc:sldMk cId="50943526" sldId="389"/>
            <ac:inkMk id="57" creationId="{35EA25C5-78C2-459D-A8C1-45FA38E4F4C2}"/>
          </ac:inkMkLst>
        </pc:inkChg>
        <pc:inkChg chg="add del mod">
          <ac:chgData name="仁園 呂" userId="eef67f80-1e14-4c90-a22b-aad4575b3ef9" providerId="ADAL" clId="{9A49C251-DF4E-4AE5-B3D8-6CC2431CFFC3}" dt="2020-04-27T08:48:00.392" v="3268"/>
          <ac:inkMkLst>
            <pc:docMk/>
            <pc:sldMk cId="50943526" sldId="389"/>
            <ac:inkMk id="57" creationId="{B0BDEF23-C546-4B86-82AD-0CE23A7B5490}"/>
          </ac:inkMkLst>
        </pc:inkChg>
        <pc:inkChg chg="add del mod">
          <ac:chgData name="仁園 呂" userId="eef67f80-1e14-4c90-a22b-aad4575b3ef9" providerId="ADAL" clId="{9A49C251-DF4E-4AE5-B3D8-6CC2431CFFC3}" dt="2020-04-27T08:48:00.399" v="3298"/>
          <ac:inkMkLst>
            <pc:docMk/>
            <pc:sldMk cId="50943526" sldId="389"/>
            <ac:inkMk id="58" creationId="{527C9A0E-1391-449A-BD02-37EFAA42F63A}"/>
          </ac:inkMkLst>
        </pc:inkChg>
        <pc:inkChg chg="add del mod">
          <ac:chgData name="仁園 呂" userId="eef67f80-1e14-4c90-a22b-aad4575b3ef9" providerId="ADAL" clId="{9A49C251-DF4E-4AE5-B3D8-6CC2431CFFC3}" dt="2020-04-27T08:43:15.398" v="3133" actId="27957"/>
          <ac:inkMkLst>
            <pc:docMk/>
            <pc:sldMk cId="50943526" sldId="389"/>
            <ac:inkMk id="58" creationId="{A11A2FBA-F99A-43CD-AFB2-C0DB23B6F567}"/>
          </ac:inkMkLst>
        </pc:inkChg>
        <pc:inkChg chg="add del mod">
          <ac:chgData name="仁園 呂" userId="eef67f80-1e14-4c90-a22b-aad4575b3ef9" providerId="ADAL" clId="{9A49C251-DF4E-4AE5-B3D8-6CC2431CFFC3}" dt="2020-04-27T08:48:00.389" v="3256"/>
          <ac:inkMkLst>
            <pc:docMk/>
            <pc:sldMk cId="50943526" sldId="389"/>
            <ac:inkMk id="59" creationId="{6F449CA8-B041-48CD-9C30-5BA8F3A821D9}"/>
          </ac:inkMkLst>
        </pc:inkChg>
        <pc:inkChg chg="add del mod">
          <ac:chgData name="仁園 呂" userId="eef67f80-1e14-4c90-a22b-aad4575b3ef9" providerId="ADAL" clId="{9A49C251-DF4E-4AE5-B3D8-6CC2431CFFC3}" dt="2020-04-27T08:43:15.398" v="3133" actId="27957"/>
          <ac:inkMkLst>
            <pc:docMk/>
            <pc:sldMk cId="50943526" sldId="389"/>
            <ac:inkMk id="60" creationId="{CCB2CF9D-E86F-41AF-A961-A1EF056872FD}"/>
          </ac:inkMkLst>
        </pc:inkChg>
        <pc:inkChg chg="add del mod">
          <ac:chgData name="仁園 呂" userId="eef67f80-1e14-4c90-a22b-aad4575b3ef9" providerId="ADAL" clId="{9A49C251-DF4E-4AE5-B3D8-6CC2431CFFC3}" dt="2020-04-27T08:48:00.391" v="3263"/>
          <ac:inkMkLst>
            <pc:docMk/>
            <pc:sldMk cId="50943526" sldId="389"/>
            <ac:inkMk id="61" creationId="{21682A73-91B7-4FBD-9183-07F70F063BE0}"/>
          </ac:inkMkLst>
        </pc:inkChg>
        <pc:inkChg chg="add del mod">
          <ac:chgData name="仁園 呂" userId="eef67f80-1e14-4c90-a22b-aad4575b3ef9" providerId="ADAL" clId="{9A49C251-DF4E-4AE5-B3D8-6CC2431CFFC3}" dt="2020-04-27T08:43:15.398" v="3133" actId="27957"/>
          <ac:inkMkLst>
            <pc:docMk/>
            <pc:sldMk cId="50943526" sldId="389"/>
            <ac:inkMk id="61" creationId="{223E64A3-CB2A-4583-A51F-E74418450497}"/>
          </ac:inkMkLst>
        </pc:inkChg>
        <pc:inkChg chg="add del mod">
          <ac:chgData name="仁園 呂" userId="eef67f80-1e14-4c90-a22b-aad4575b3ef9" providerId="ADAL" clId="{9A49C251-DF4E-4AE5-B3D8-6CC2431CFFC3}" dt="2020-04-27T08:43:15.398" v="3133" actId="27957"/>
          <ac:inkMkLst>
            <pc:docMk/>
            <pc:sldMk cId="50943526" sldId="389"/>
            <ac:inkMk id="62" creationId="{57CF21E2-4469-44EA-B840-953785E45B8D}"/>
          </ac:inkMkLst>
        </pc:inkChg>
        <pc:inkChg chg="add del mod">
          <ac:chgData name="仁園 呂" userId="eef67f80-1e14-4c90-a22b-aad4575b3ef9" providerId="ADAL" clId="{9A49C251-DF4E-4AE5-B3D8-6CC2431CFFC3}" dt="2020-04-27T08:48:00.388" v="3252"/>
          <ac:inkMkLst>
            <pc:docMk/>
            <pc:sldMk cId="50943526" sldId="389"/>
            <ac:inkMk id="62" creationId="{6FC92A8A-0A61-46E0-BB3A-B99B46F226BA}"/>
          </ac:inkMkLst>
        </pc:inkChg>
        <pc:inkChg chg="add mod">
          <ac:chgData name="仁園 呂" userId="eef67f80-1e14-4c90-a22b-aad4575b3ef9" providerId="ADAL" clId="{9A49C251-DF4E-4AE5-B3D8-6CC2431CFFC3}" dt="2020-04-27T08:23:08.388" v="2901"/>
          <ac:inkMkLst>
            <pc:docMk/>
            <pc:sldMk cId="50943526" sldId="389"/>
            <ac:inkMk id="63" creationId="{33CBC011-F57A-4AE2-A48F-8D36BD3B4A6A}"/>
          </ac:inkMkLst>
        </pc:inkChg>
        <pc:inkChg chg="add del mod">
          <ac:chgData name="仁園 呂" userId="eef67f80-1e14-4c90-a22b-aad4575b3ef9" providerId="ADAL" clId="{9A49C251-DF4E-4AE5-B3D8-6CC2431CFFC3}" dt="2020-04-27T08:48:00.386" v="3245"/>
          <ac:inkMkLst>
            <pc:docMk/>
            <pc:sldMk cId="50943526" sldId="389"/>
            <ac:inkMk id="64" creationId="{745347E8-F4A7-4A97-8E6D-2C84D904F874}"/>
          </ac:inkMkLst>
        </pc:inkChg>
        <pc:inkChg chg="add del mod">
          <ac:chgData name="仁園 呂" userId="eef67f80-1e14-4c90-a22b-aad4575b3ef9" providerId="ADAL" clId="{9A49C251-DF4E-4AE5-B3D8-6CC2431CFFC3}" dt="2020-04-27T08:43:15.398" v="3133" actId="27957"/>
          <ac:inkMkLst>
            <pc:docMk/>
            <pc:sldMk cId="50943526" sldId="389"/>
            <ac:inkMk id="64" creationId="{C278F6DE-AF7C-4ECC-850F-2B371BA8D752}"/>
          </ac:inkMkLst>
        </pc:inkChg>
        <pc:inkChg chg="add del mod">
          <ac:chgData name="仁園 呂" userId="eef67f80-1e14-4c90-a22b-aad4575b3ef9" providerId="ADAL" clId="{9A49C251-DF4E-4AE5-B3D8-6CC2431CFFC3}" dt="2020-04-27T08:43:15.398" v="3133" actId="27957"/>
          <ac:inkMkLst>
            <pc:docMk/>
            <pc:sldMk cId="50943526" sldId="389"/>
            <ac:inkMk id="65" creationId="{2FE50256-3DE9-4398-A73B-18BECA30CB63}"/>
          </ac:inkMkLst>
        </pc:inkChg>
        <pc:inkChg chg="add del mod">
          <ac:chgData name="仁園 呂" userId="eef67f80-1e14-4c90-a22b-aad4575b3ef9" providerId="ADAL" clId="{9A49C251-DF4E-4AE5-B3D8-6CC2431CFFC3}" dt="2020-04-27T08:47:46.361" v="3236"/>
          <ac:inkMkLst>
            <pc:docMk/>
            <pc:sldMk cId="50943526" sldId="389"/>
            <ac:inkMk id="65" creationId="{87837A18-45B2-4D46-ADD6-1D0FDA7E6037}"/>
          </ac:inkMkLst>
        </pc:inkChg>
        <pc:inkChg chg="add del mod">
          <ac:chgData name="仁園 呂" userId="eef67f80-1e14-4c90-a22b-aad4575b3ef9" providerId="ADAL" clId="{9A49C251-DF4E-4AE5-B3D8-6CC2431CFFC3}" dt="2020-04-27T08:47:46.361" v="3237"/>
          <ac:inkMkLst>
            <pc:docMk/>
            <pc:sldMk cId="50943526" sldId="389"/>
            <ac:inkMk id="66" creationId="{5FDA026E-B91B-4EBE-9581-006C3FA62B43}"/>
          </ac:inkMkLst>
        </pc:inkChg>
        <pc:inkChg chg="add del mod">
          <ac:chgData name="仁園 呂" userId="eef67f80-1e14-4c90-a22b-aad4575b3ef9" providerId="ADAL" clId="{9A49C251-DF4E-4AE5-B3D8-6CC2431CFFC3}" dt="2020-04-27T08:43:15.398" v="3133" actId="27957"/>
          <ac:inkMkLst>
            <pc:docMk/>
            <pc:sldMk cId="50943526" sldId="389"/>
            <ac:inkMk id="66" creationId="{6F192AA4-2C9D-41EC-84EA-A4ED265EB2B4}"/>
          </ac:inkMkLst>
        </pc:inkChg>
        <pc:inkChg chg="add mod">
          <ac:chgData name="仁園 呂" userId="eef67f80-1e14-4c90-a22b-aad4575b3ef9" providerId="ADAL" clId="{9A49C251-DF4E-4AE5-B3D8-6CC2431CFFC3}" dt="2020-04-27T08:48:00.388" v="3252"/>
          <ac:inkMkLst>
            <pc:docMk/>
            <pc:sldMk cId="50943526" sldId="389"/>
            <ac:inkMk id="67" creationId="{3556BEDA-C7C0-49A0-8C6A-7DE2AE195729}"/>
          </ac:inkMkLst>
        </pc:inkChg>
        <pc:inkChg chg="add del mod">
          <ac:chgData name="仁園 呂" userId="eef67f80-1e14-4c90-a22b-aad4575b3ef9" providerId="ADAL" clId="{9A49C251-DF4E-4AE5-B3D8-6CC2431CFFC3}" dt="2020-04-27T08:43:15.398" v="3133" actId="27957"/>
          <ac:inkMkLst>
            <pc:docMk/>
            <pc:sldMk cId="50943526" sldId="389"/>
            <ac:inkMk id="67" creationId="{A91B7CD8-38A3-4A6A-BFDC-AF9325152756}"/>
          </ac:inkMkLst>
        </pc:inkChg>
        <pc:inkChg chg="add del mod">
          <ac:chgData name="仁園 呂" userId="eef67f80-1e14-4c90-a22b-aad4575b3ef9" providerId="ADAL" clId="{9A49C251-DF4E-4AE5-B3D8-6CC2431CFFC3}" dt="2020-04-27T08:43:15.398" v="3133" actId="27957"/>
          <ac:inkMkLst>
            <pc:docMk/>
            <pc:sldMk cId="50943526" sldId="389"/>
            <ac:inkMk id="68" creationId="{2BAAB3DB-A125-400A-805A-D8A1161360BF}"/>
          </ac:inkMkLst>
        </pc:inkChg>
        <pc:inkChg chg="add del mod">
          <ac:chgData name="仁園 呂" userId="eef67f80-1e14-4c90-a22b-aad4575b3ef9" providerId="ADAL" clId="{9A49C251-DF4E-4AE5-B3D8-6CC2431CFFC3}" dt="2020-04-27T08:48:00.395" v="3280"/>
          <ac:inkMkLst>
            <pc:docMk/>
            <pc:sldMk cId="50943526" sldId="389"/>
            <ac:inkMk id="68" creationId="{49DCE727-F0D8-4315-AFFD-DC36C17CF0A2}"/>
          </ac:inkMkLst>
        </pc:inkChg>
        <pc:inkChg chg="add del mod">
          <ac:chgData name="仁園 呂" userId="eef67f80-1e14-4c90-a22b-aad4575b3ef9" providerId="ADAL" clId="{9A49C251-DF4E-4AE5-B3D8-6CC2431CFFC3}" dt="2020-04-27T08:43:15.398" v="3133" actId="27957"/>
          <ac:inkMkLst>
            <pc:docMk/>
            <pc:sldMk cId="50943526" sldId="389"/>
            <ac:inkMk id="69" creationId="{38C4C7BA-28FF-4926-844A-FCF5EA92CF01}"/>
          </ac:inkMkLst>
        </pc:inkChg>
        <pc:inkChg chg="add mod">
          <ac:chgData name="仁園 呂" userId="eef67f80-1e14-4c90-a22b-aad4575b3ef9" providerId="ADAL" clId="{9A49C251-DF4E-4AE5-B3D8-6CC2431CFFC3}" dt="2020-04-27T08:23:08.388" v="2901"/>
          <ac:inkMkLst>
            <pc:docMk/>
            <pc:sldMk cId="50943526" sldId="389"/>
            <ac:inkMk id="70" creationId="{D8CDBE18-E0DB-48CA-BFA6-CC827DCBA605}"/>
          </ac:inkMkLst>
        </pc:inkChg>
        <pc:inkChg chg="add del mod">
          <ac:chgData name="仁園 呂" userId="eef67f80-1e14-4c90-a22b-aad4575b3ef9" providerId="ADAL" clId="{9A49C251-DF4E-4AE5-B3D8-6CC2431CFFC3}" dt="2020-04-27T08:43:15.398" v="3133" actId="27957"/>
          <ac:inkMkLst>
            <pc:docMk/>
            <pc:sldMk cId="50943526" sldId="389"/>
            <ac:inkMk id="71" creationId="{F76E3D35-5382-4A85-B99C-3909FDD57415}"/>
          </ac:inkMkLst>
        </pc:inkChg>
        <pc:inkChg chg="add del mod">
          <ac:chgData name="仁園 呂" userId="eef67f80-1e14-4c90-a22b-aad4575b3ef9" providerId="ADAL" clId="{9A49C251-DF4E-4AE5-B3D8-6CC2431CFFC3}" dt="2020-04-27T08:43:15.398" v="3133" actId="27957"/>
          <ac:inkMkLst>
            <pc:docMk/>
            <pc:sldMk cId="50943526" sldId="389"/>
            <ac:inkMk id="72" creationId="{04A271B1-0687-4650-A10C-66A120E29CD7}"/>
          </ac:inkMkLst>
        </pc:inkChg>
        <pc:inkChg chg="add del mod">
          <ac:chgData name="仁園 呂" userId="eef67f80-1e14-4c90-a22b-aad4575b3ef9" providerId="ADAL" clId="{9A49C251-DF4E-4AE5-B3D8-6CC2431CFFC3}" dt="2020-04-27T08:48:00.399" v="3300"/>
          <ac:inkMkLst>
            <pc:docMk/>
            <pc:sldMk cId="50943526" sldId="389"/>
            <ac:inkMk id="72" creationId="{61239F58-FCDC-4707-9E2C-4DDF9D477B2B}"/>
          </ac:inkMkLst>
        </pc:inkChg>
        <pc:inkChg chg="add del mod">
          <ac:chgData name="仁園 呂" userId="eef67f80-1e14-4c90-a22b-aad4575b3ef9" providerId="ADAL" clId="{9A49C251-DF4E-4AE5-B3D8-6CC2431CFFC3}" dt="2020-04-27T08:43:15.398" v="3133" actId="27957"/>
          <ac:inkMkLst>
            <pc:docMk/>
            <pc:sldMk cId="50943526" sldId="389"/>
            <ac:inkMk id="73" creationId="{7AE58105-606A-418C-AD06-2F6D2282554A}"/>
          </ac:inkMkLst>
        </pc:inkChg>
        <pc:inkChg chg="add del mod">
          <ac:chgData name="仁園 呂" userId="eef67f80-1e14-4c90-a22b-aad4575b3ef9" providerId="ADAL" clId="{9A49C251-DF4E-4AE5-B3D8-6CC2431CFFC3}" dt="2020-04-27T08:48:00.392" v="3266"/>
          <ac:inkMkLst>
            <pc:docMk/>
            <pc:sldMk cId="50943526" sldId="389"/>
            <ac:inkMk id="74" creationId="{BE9EFCF9-E0D9-41CB-8E90-65CC0D46281F}"/>
          </ac:inkMkLst>
        </pc:inkChg>
        <pc:inkChg chg="add del mod">
          <ac:chgData name="仁園 呂" userId="eef67f80-1e14-4c90-a22b-aad4575b3ef9" providerId="ADAL" clId="{9A49C251-DF4E-4AE5-B3D8-6CC2431CFFC3}" dt="2020-04-27T08:43:15.398" v="3133" actId="27957"/>
          <ac:inkMkLst>
            <pc:docMk/>
            <pc:sldMk cId="50943526" sldId="389"/>
            <ac:inkMk id="75" creationId="{13E8B42C-78B1-49F0-903B-5974FB2BD34E}"/>
          </ac:inkMkLst>
        </pc:inkChg>
        <pc:inkChg chg="add del mod">
          <ac:chgData name="仁園 呂" userId="eef67f80-1e14-4c90-a22b-aad4575b3ef9" providerId="ADAL" clId="{9A49C251-DF4E-4AE5-B3D8-6CC2431CFFC3}" dt="2020-04-27T08:48:00.399" v="3301"/>
          <ac:inkMkLst>
            <pc:docMk/>
            <pc:sldMk cId="50943526" sldId="389"/>
            <ac:inkMk id="75" creationId="{F0756EC2-1C19-4080-AFE8-118560C74C61}"/>
          </ac:inkMkLst>
        </pc:inkChg>
        <pc:inkChg chg="add del mod">
          <ac:chgData name="仁園 呂" userId="eef67f80-1e14-4c90-a22b-aad4575b3ef9" providerId="ADAL" clId="{9A49C251-DF4E-4AE5-B3D8-6CC2431CFFC3}" dt="2020-04-27T08:47:47.471" v="3239"/>
          <ac:inkMkLst>
            <pc:docMk/>
            <pc:sldMk cId="50943526" sldId="389"/>
            <ac:inkMk id="76" creationId="{34A0524D-4242-400B-B5AB-1926C8B8AE2D}"/>
          </ac:inkMkLst>
        </pc:inkChg>
        <pc:inkChg chg="add del mod">
          <ac:chgData name="仁園 呂" userId="eef67f80-1e14-4c90-a22b-aad4575b3ef9" providerId="ADAL" clId="{9A49C251-DF4E-4AE5-B3D8-6CC2431CFFC3}" dt="2020-04-27T08:43:15.398" v="3133" actId="27957"/>
          <ac:inkMkLst>
            <pc:docMk/>
            <pc:sldMk cId="50943526" sldId="389"/>
            <ac:inkMk id="76" creationId="{583F4052-AA41-47D0-A098-0473BA82E308}"/>
          </ac:inkMkLst>
        </pc:inkChg>
        <pc:inkChg chg="add mod">
          <ac:chgData name="仁園 呂" userId="eef67f80-1e14-4c90-a22b-aad4575b3ef9" providerId="ADAL" clId="{9A49C251-DF4E-4AE5-B3D8-6CC2431CFFC3}" dt="2020-04-27T08:23:08.388" v="2901"/>
          <ac:inkMkLst>
            <pc:docMk/>
            <pc:sldMk cId="50943526" sldId="389"/>
            <ac:inkMk id="77" creationId="{5B2B0C65-ACB9-4365-9EBB-3B3198701A51}"/>
          </ac:inkMkLst>
        </pc:inkChg>
        <pc:inkChg chg="add del mod">
          <ac:chgData name="仁園 呂" userId="eef67f80-1e14-4c90-a22b-aad4575b3ef9" providerId="ADAL" clId="{9A49C251-DF4E-4AE5-B3D8-6CC2431CFFC3}" dt="2020-04-27T08:43:15.398" v="3133" actId="27957"/>
          <ac:inkMkLst>
            <pc:docMk/>
            <pc:sldMk cId="50943526" sldId="389"/>
            <ac:inkMk id="78" creationId="{39BEAF57-F67A-4AC5-A979-162CB73A0EA1}"/>
          </ac:inkMkLst>
        </pc:inkChg>
        <pc:inkChg chg="add del mod">
          <ac:chgData name="仁園 呂" userId="eef67f80-1e14-4c90-a22b-aad4575b3ef9" providerId="ADAL" clId="{9A49C251-DF4E-4AE5-B3D8-6CC2431CFFC3}" dt="2020-04-27T08:47:47.471" v="3238"/>
          <ac:inkMkLst>
            <pc:docMk/>
            <pc:sldMk cId="50943526" sldId="389"/>
            <ac:inkMk id="78" creationId="{97051E43-7696-4472-A9D2-36A72E3FEE1D}"/>
          </ac:inkMkLst>
        </pc:inkChg>
        <pc:inkChg chg="add del mod">
          <ac:chgData name="仁園 呂" userId="eef67f80-1e14-4c90-a22b-aad4575b3ef9" providerId="ADAL" clId="{9A49C251-DF4E-4AE5-B3D8-6CC2431CFFC3}" dt="2020-04-27T08:43:15.398" v="3133" actId="27957"/>
          <ac:inkMkLst>
            <pc:docMk/>
            <pc:sldMk cId="50943526" sldId="389"/>
            <ac:inkMk id="79" creationId="{76159419-E1EB-4105-8643-AC526216FB00}"/>
          </ac:inkMkLst>
        </pc:inkChg>
        <pc:inkChg chg="add del mod">
          <ac:chgData name="仁園 呂" userId="eef67f80-1e14-4c90-a22b-aad4575b3ef9" providerId="ADAL" clId="{9A49C251-DF4E-4AE5-B3D8-6CC2431CFFC3}" dt="2020-04-27T08:48:00.398" v="3296"/>
          <ac:inkMkLst>
            <pc:docMk/>
            <pc:sldMk cId="50943526" sldId="389"/>
            <ac:inkMk id="82" creationId="{4583E8B9-EC39-4EE9-BA20-088FEFB688BE}"/>
          </ac:inkMkLst>
        </pc:inkChg>
        <pc:inkChg chg="add del mod">
          <ac:chgData name="仁園 呂" userId="eef67f80-1e14-4c90-a22b-aad4575b3ef9" providerId="ADAL" clId="{9A49C251-DF4E-4AE5-B3D8-6CC2431CFFC3}" dt="2020-04-27T08:48:00.394" v="3275"/>
          <ac:inkMkLst>
            <pc:docMk/>
            <pc:sldMk cId="50943526" sldId="389"/>
            <ac:inkMk id="83" creationId="{E15983D6-50E1-44ED-81F8-3FA4EC7BD3D5}"/>
          </ac:inkMkLst>
        </pc:inkChg>
        <pc:inkChg chg="add del mod">
          <ac:chgData name="仁園 呂" userId="eef67f80-1e14-4c90-a22b-aad4575b3ef9" providerId="ADAL" clId="{9A49C251-DF4E-4AE5-B3D8-6CC2431CFFC3}" dt="2020-04-27T08:48:00.392" v="3270"/>
          <ac:inkMkLst>
            <pc:docMk/>
            <pc:sldMk cId="50943526" sldId="389"/>
            <ac:inkMk id="84" creationId="{356B27FD-BF77-4A0C-8EF1-5B8CDA8A712B}"/>
          </ac:inkMkLst>
        </pc:inkChg>
        <pc:inkChg chg="add del mod">
          <ac:chgData name="仁園 呂" userId="eef67f80-1e14-4c90-a22b-aad4575b3ef9" providerId="ADAL" clId="{9A49C251-DF4E-4AE5-B3D8-6CC2431CFFC3}" dt="2020-04-27T08:48:00.396" v="3286"/>
          <ac:inkMkLst>
            <pc:docMk/>
            <pc:sldMk cId="50943526" sldId="389"/>
            <ac:inkMk id="85" creationId="{2D8B4B22-B7D0-4270-8B37-83EDB42C0A79}"/>
          </ac:inkMkLst>
        </pc:inkChg>
        <pc:inkChg chg="add del mod">
          <ac:chgData name="仁園 呂" userId="eef67f80-1e14-4c90-a22b-aad4575b3ef9" providerId="ADAL" clId="{9A49C251-DF4E-4AE5-B3D8-6CC2431CFFC3}" dt="2020-04-27T08:48:00.395" v="3282"/>
          <ac:inkMkLst>
            <pc:docMk/>
            <pc:sldMk cId="50943526" sldId="389"/>
            <ac:inkMk id="86" creationId="{C3D7687D-6347-40F9-86A6-EC627D6F02F2}"/>
          </ac:inkMkLst>
        </pc:inkChg>
        <pc:inkChg chg="add del mod">
          <ac:chgData name="仁園 呂" userId="eef67f80-1e14-4c90-a22b-aad4575b3ef9" providerId="ADAL" clId="{9A49C251-DF4E-4AE5-B3D8-6CC2431CFFC3}" dt="2020-04-27T08:48:00.393" v="3273"/>
          <ac:inkMkLst>
            <pc:docMk/>
            <pc:sldMk cId="50943526" sldId="389"/>
            <ac:inkMk id="87" creationId="{6C7F04F3-C945-4AB9-A50E-AD8B1EA98914}"/>
          </ac:inkMkLst>
        </pc:inkChg>
        <pc:inkChg chg="add del mod">
          <ac:chgData name="仁園 呂" userId="eef67f80-1e14-4c90-a22b-aad4575b3ef9" providerId="ADAL" clId="{9A49C251-DF4E-4AE5-B3D8-6CC2431CFFC3}" dt="2020-04-27T08:48:00.387" v="3248"/>
          <ac:inkMkLst>
            <pc:docMk/>
            <pc:sldMk cId="50943526" sldId="389"/>
            <ac:inkMk id="88" creationId="{C3041B74-821C-4C2B-AA2C-B58E5F298D20}"/>
          </ac:inkMkLst>
        </pc:inkChg>
        <pc:inkChg chg="add del mod">
          <ac:chgData name="仁園 呂" userId="eef67f80-1e14-4c90-a22b-aad4575b3ef9" providerId="ADAL" clId="{9A49C251-DF4E-4AE5-B3D8-6CC2431CFFC3}" dt="2020-04-27T08:48:00.394" v="3277"/>
          <ac:inkMkLst>
            <pc:docMk/>
            <pc:sldMk cId="50943526" sldId="389"/>
            <ac:inkMk id="89" creationId="{FB5C0D26-C913-4407-AB03-EEA1D1827D32}"/>
          </ac:inkMkLst>
        </pc:inkChg>
        <pc:inkChg chg="add del">
          <ac:chgData name="仁園 呂" userId="eef67f80-1e14-4c90-a22b-aad4575b3ef9" providerId="ADAL" clId="{9A49C251-DF4E-4AE5-B3D8-6CC2431CFFC3}" dt="2020-04-27T08:48:00.396" v="3285"/>
          <ac:inkMkLst>
            <pc:docMk/>
            <pc:sldMk cId="50943526" sldId="389"/>
            <ac:inkMk id="92" creationId="{B5F42A6E-A348-46D5-9EA3-AAD5DC6229A0}"/>
          </ac:inkMkLst>
        </pc:inkChg>
        <pc:inkChg chg="add del">
          <ac:chgData name="仁園 呂" userId="eef67f80-1e14-4c90-a22b-aad4575b3ef9" providerId="ADAL" clId="{9A49C251-DF4E-4AE5-B3D8-6CC2431CFFC3}" dt="2020-04-27T08:47:32.426" v="3216"/>
          <ac:inkMkLst>
            <pc:docMk/>
            <pc:sldMk cId="50943526" sldId="389"/>
            <ac:inkMk id="93" creationId="{AF8DC08E-859C-456C-8C8C-0F78A42D61C8}"/>
          </ac:inkMkLst>
        </pc:inkChg>
        <pc:inkChg chg="add del">
          <ac:chgData name="仁園 呂" userId="eef67f80-1e14-4c90-a22b-aad4575b3ef9" providerId="ADAL" clId="{9A49C251-DF4E-4AE5-B3D8-6CC2431CFFC3}" dt="2020-04-27T08:47:32.426" v="3215"/>
          <ac:inkMkLst>
            <pc:docMk/>
            <pc:sldMk cId="50943526" sldId="389"/>
            <ac:inkMk id="94" creationId="{43F45A4A-8A5A-4501-A038-F6CEA1B5C80A}"/>
          </ac:inkMkLst>
        </pc:inkChg>
        <pc:inkChg chg="add del">
          <ac:chgData name="仁園 呂" userId="eef67f80-1e14-4c90-a22b-aad4575b3ef9" providerId="ADAL" clId="{9A49C251-DF4E-4AE5-B3D8-6CC2431CFFC3}" dt="2020-04-27T08:47:35.428" v="3219"/>
          <ac:inkMkLst>
            <pc:docMk/>
            <pc:sldMk cId="50943526" sldId="389"/>
            <ac:inkMk id="95" creationId="{571497FE-F614-4E97-ADC3-98AFC18E5808}"/>
          </ac:inkMkLst>
        </pc:inkChg>
        <pc:inkChg chg="add del">
          <ac:chgData name="仁園 呂" userId="eef67f80-1e14-4c90-a22b-aad4575b3ef9" providerId="ADAL" clId="{9A49C251-DF4E-4AE5-B3D8-6CC2431CFFC3}" dt="2020-04-27T08:47:35.428" v="3220"/>
          <ac:inkMkLst>
            <pc:docMk/>
            <pc:sldMk cId="50943526" sldId="389"/>
            <ac:inkMk id="96" creationId="{AD6E3530-AD48-41FA-BAB4-A3088A4C57D6}"/>
          </ac:inkMkLst>
        </pc:inkChg>
        <pc:inkChg chg="add del">
          <ac:chgData name="仁園 呂" userId="eef67f80-1e14-4c90-a22b-aad4575b3ef9" providerId="ADAL" clId="{9A49C251-DF4E-4AE5-B3D8-6CC2431CFFC3}" dt="2020-04-27T08:47:38.925" v="3227"/>
          <ac:inkMkLst>
            <pc:docMk/>
            <pc:sldMk cId="50943526" sldId="389"/>
            <ac:inkMk id="97" creationId="{6F89E45F-371C-486E-9DDC-7A0BB41DE0FF}"/>
          </ac:inkMkLst>
        </pc:inkChg>
        <pc:inkChg chg="add del mod">
          <ac:chgData name="仁園 呂" userId="eef67f80-1e14-4c90-a22b-aad4575b3ef9" providerId="ADAL" clId="{9A49C251-DF4E-4AE5-B3D8-6CC2431CFFC3}" dt="2020-04-27T08:48:00.394" v="3279"/>
          <ac:inkMkLst>
            <pc:docMk/>
            <pc:sldMk cId="50943526" sldId="389"/>
            <ac:inkMk id="98" creationId="{496BEDA8-C27B-4A94-8EAA-6D45E9D7D26A}"/>
          </ac:inkMkLst>
        </pc:inkChg>
        <pc:inkChg chg="add del mod">
          <ac:chgData name="仁園 呂" userId="eef67f80-1e14-4c90-a22b-aad4575b3ef9" providerId="ADAL" clId="{9A49C251-DF4E-4AE5-B3D8-6CC2431CFFC3}" dt="2020-04-27T08:48:00.395" v="3284"/>
          <ac:inkMkLst>
            <pc:docMk/>
            <pc:sldMk cId="50943526" sldId="389"/>
            <ac:inkMk id="99" creationId="{AB3A4B2E-6D53-4F02-8F95-9F76A613D9A1}"/>
          </ac:inkMkLst>
        </pc:inkChg>
        <pc:inkChg chg="add del mod">
          <ac:chgData name="仁園 呂" userId="eef67f80-1e14-4c90-a22b-aad4575b3ef9" providerId="ADAL" clId="{9A49C251-DF4E-4AE5-B3D8-6CC2431CFFC3}" dt="2020-04-27T08:48:00.387" v="3246"/>
          <ac:inkMkLst>
            <pc:docMk/>
            <pc:sldMk cId="50943526" sldId="389"/>
            <ac:inkMk id="100" creationId="{E8E8D668-98DE-4537-AC7E-8805995E10F4}"/>
          </ac:inkMkLst>
        </pc:inkChg>
        <pc:inkChg chg="add del mod">
          <ac:chgData name="仁園 呂" userId="eef67f80-1e14-4c90-a22b-aad4575b3ef9" providerId="ADAL" clId="{9A49C251-DF4E-4AE5-B3D8-6CC2431CFFC3}" dt="2020-04-27T08:48:00.396" v="3289"/>
          <ac:inkMkLst>
            <pc:docMk/>
            <pc:sldMk cId="50943526" sldId="389"/>
            <ac:inkMk id="102" creationId="{0E00A98D-116B-47BE-BC55-E61887159AA3}"/>
          </ac:inkMkLst>
        </pc:inkChg>
        <pc:inkChg chg="add del mod">
          <ac:chgData name="仁園 呂" userId="eef67f80-1e14-4c90-a22b-aad4575b3ef9" providerId="ADAL" clId="{9A49C251-DF4E-4AE5-B3D8-6CC2431CFFC3}" dt="2020-04-27T08:48:00.390" v="3260"/>
          <ac:inkMkLst>
            <pc:docMk/>
            <pc:sldMk cId="50943526" sldId="389"/>
            <ac:inkMk id="103" creationId="{C0FA761C-BCE1-4056-9316-E5C65670E72A}"/>
          </ac:inkMkLst>
        </pc:inkChg>
        <pc:inkChg chg="add del mod">
          <ac:chgData name="仁園 呂" userId="eef67f80-1e14-4c90-a22b-aad4575b3ef9" providerId="ADAL" clId="{9A49C251-DF4E-4AE5-B3D8-6CC2431CFFC3}" dt="2020-04-27T08:48:00.393" v="3271"/>
          <ac:inkMkLst>
            <pc:docMk/>
            <pc:sldMk cId="50943526" sldId="389"/>
            <ac:inkMk id="104" creationId="{31328ABE-7382-4A73-9FEF-98EC3E306A22}"/>
          </ac:inkMkLst>
        </pc:inkChg>
        <pc:inkChg chg="add del mod">
          <ac:chgData name="仁園 呂" userId="eef67f80-1e14-4c90-a22b-aad4575b3ef9" providerId="ADAL" clId="{9A49C251-DF4E-4AE5-B3D8-6CC2431CFFC3}" dt="2020-04-27T08:48:00.397" v="3293"/>
          <ac:inkMkLst>
            <pc:docMk/>
            <pc:sldMk cId="50943526" sldId="389"/>
            <ac:inkMk id="105" creationId="{3007317C-AA37-4C20-A624-57066FAB9049}"/>
          </ac:inkMkLst>
        </pc:inkChg>
        <pc:inkChg chg="add del mod">
          <ac:chgData name="仁園 呂" userId="eef67f80-1e14-4c90-a22b-aad4575b3ef9" providerId="ADAL" clId="{9A49C251-DF4E-4AE5-B3D8-6CC2431CFFC3}" dt="2020-04-27T08:47:51.992" v="3243"/>
          <ac:inkMkLst>
            <pc:docMk/>
            <pc:sldMk cId="50943526" sldId="389"/>
            <ac:inkMk id="107" creationId="{04D09A1F-4986-48CB-B2FB-99D95C46D702}"/>
          </ac:inkMkLst>
        </pc:inkChg>
        <pc:inkChg chg="add del mod">
          <ac:chgData name="仁園 呂" userId="eef67f80-1e14-4c90-a22b-aad4575b3ef9" providerId="ADAL" clId="{9A49C251-DF4E-4AE5-B3D8-6CC2431CFFC3}" dt="2020-04-27T08:47:51.992" v="3244"/>
          <ac:inkMkLst>
            <pc:docMk/>
            <pc:sldMk cId="50943526" sldId="389"/>
            <ac:inkMk id="108" creationId="{18664721-4212-417E-B186-D762D261B54F}"/>
          </ac:inkMkLst>
        </pc:inkChg>
        <pc:inkChg chg="add del">
          <ac:chgData name="仁園 呂" userId="eef67f80-1e14-4c90-a22b-aad4575b3ef9" providerId="ADAL" clId="{9A49C251-DF4E-4AE5-B3D8-6CC2431CFFC3}" dt="2020-04-27T08:48:04.783" v="3305"/>
          <ac:inkMkLst>
            <pc:docMk/>
            <pc:sldMk cId="50943526" sldId="389"/>
            <ac:inkMk id="110" creationId="{64418EDD-0309-4797-B6F3-F3BCA1B94716}"/>
          </ac:inkMkLst>
        </pc:inkChg>
        <pc:inkChg chg="add del">
          <ac:chgData name="仁園 呂" userId="eef67f80-1e14-4c90-a22b-aad4575b3ef9" providerId="ADAL" clId="{9A49C251-DF4E-4AE5-B3D8-6CC2431CFFC3}" dt="2020-04-27T08:48:04.784" v="3306"/>
          <ac:inkMkLst>
            <pc:docMk/>
            <pc:sldMk cId="50943526" sldId="389"/>
            <ac:inkMk id="111" creationId="{AA5B30E1-19AE-4A55-8385-DF21447A8121}"/>
          </ac:inkMkLst>
        </pc:inkChg>
        <pc:inkChg chg="add">
          <ac:chgData name="仁園 呂" userId="eef67f80-1e14-4c90-a22b-aad4575b3ef9" providerId="ADAL" clId="{9A49C251-DF4E-4AE5-B3D8-6CC2431CFFC3}" dt="2020-04-27T08:48:05.526" v="3307" actId="9405"/>
          <ac:inkMkLst>
            <pc:docMk/>
            <pc:sldMk cId="50943526" sldId="389"/>
            <ac:inkMk id="112" creationId="{533A6A18-32A3-4507-9C01-B8E8F038413F}"/>
          </ac:inkMkLst>
        </pc:inkChg>
        <pc:inkChg chg="add del">
          <ac:chgData name="仁園 呂" userId="eef67f80-1e14-4c90-a22b-aad4575b3ef9" providerId="ADAL" clId="{9A49C251-DF4E-4AE5-B3D8-6CC2431CFFC3}" dt="2020-04-27T08:48:31.910" v="3309"/>
          <ac:inkMkLst>
            <pc:docMk/>
            <pc:sldMk cId="50943526" sldId="389"/>
            <ac:inkMk id="113" creationId="{13AA681A-C01E-4263-B703-2ADD0A217469}"/>
          </ac:inkMkLst>
        </pc:inkChg>
      </pc:sldChg>
      <pc:sldChg chg="new">
        <pc:chgData name="仁園 呂" userId="eef67f80-1e14-4c90-a22b-aad4575b3ef9" providerId="ADAL" clId="{9A49C251-DF4E-4AE5-B3D8-6CC2431CFFC3}" dt="2020-05-11T18:06:49.821" v="9695" actId="680"/>
        <pc:sldMkLst>
          <pc:docMk/>
          <pc:sldMk cId="1514368329" sldId="389"/>
        </pc:sldMkLst>
      </pc:sldChg>
      <pc:sldChg chg="addSp delSp modSp new del mod ord modTransition">
        <pc:chgData name="仁園 呂" userId="eef67f80-1e14-4c90-a22b-aad4575b3ef9" providerId="ADAL" clId="{9A49C251-DF4E-4AE5-B3D8-6CC2431CFFC3}" dt="2020-05-09T09:41:22.888" v="7195" actId="47"/>
        <pc:sldMkLst>
          <pc:docMk/>
          <pc:sldMk cId="1510652361" sldId="390"/>
        </pc:sldMkLst>
        <pc:spChg chg="mod">
          <ac:chgData name="仁園 呂" userId="eef67f80-1e14-4c90-a22b-aad4575b3ef9" providerId="ADAL" clId="{9A49C251-DF4E-4AE5-B3D8-6CC2431CFFC3}" dt="2020-04-23T16:12:17.275" v="977"/>
          <ac:spMkLst>
            <pc:docMk/>
            <pc:sldMk cId="1510652361" sldId="390"/>
            <ac:spMk id="2" creationId="{72DFDC9A-E1E8-4D07-8F7F-02AF399FC947}"/>
          </ac:spMkLst>
        </pc:spChg>
        <pc:spChg chg="add mod">
          <ac:chgData name="仁園 呂" userId="eef67f80-1e14-4c90-a22b-aad4575b3ef9" providerId="ADAL" clId="{9A49C251-DF4E-4AE5-B3D8-6CC2431CFFC3}" dt="2020-04-27T08:57:17.502" v="3658" actId="207"/>
          <ac:spMkLst>
            <pc:docMk/>
            <pc:sldMk cId="1510652361" sldId="390"/>
            <ac:spMk id="3" creationId="{3ED335FA-F03E-46FA-901A-1B0EC5A8F177}"/>
          </ac:spMkLst>
        </pc:spChg>
        <pc:spChg chg="del mod">
          <ac:chgData name="仁園 呂" userId="eef67f80-1e14-4c90-a22b-aad4575b3ef9" providerId="ADAL" clId="{9A49C251-DF4E-4AE5-B3D8-6CC2431CFFC3}" dt="2020-04-23T16:12:51.537" v="999" actId="478"/>
          <ac:spMkLst>
            <pc:docMk/>
            <pc:sldMk cId="1510652361" sldId="390"/>
            <ac:spMk id="3" creationId="{FB6D39EF-C928-4381-A327-917B42FB8E15}"/>
          </ac:spMkLst>
        </pc:spChg>
        <pc:spChg chg="add mod">
          <ac:chgData name="仁園 呂" userId="eef67f80-1e14-4c90-a22b-aad4575b3ef9" providerId="ADAL" clId="{9A49C251-DF4E-4AE5-B3D8-6CC2431CFFC3}" dt="2020-04-23T16:14:50.631" v="1014" actId="20577"/>
          <ac:spMkLst>
            <pc:docMk/>
            <pc:sldMk cId="1510652361" sldId="390"/>
            <ac:spMk id="6" creationId="{BBABF94B-1099-4F81-8857-424A1A2B5A0F}"/>
          </ac:spMkLst>
        </pc:spChg>
        <pc:spChg chg="add mod">
          <ac:chgData name="仁園 呂" userId="eef67f80-1e14-4c90-a22b-aad4575b3ef9" providerId="ADAL" clId="{9A49C251-DF4E-4AE5-B3D8-6CC2431CFFC3}" dt="2020-04-27T08:39:08.822" v="2972" actId="1076"/>
          <ac:spMkLst>
            <pc:docMk/>
            <pc:sldMk cId="1510652361" sldId="390"/>
            <ac:spMk id="8" creationId="{70731C15-ACFB-4C0A-8E60-F403EE297593}"/>
          </ac:spMkLst>
        </pc:spChg>
        <pc:grpChg chg="del mod">
          <ac:chgData name="仁園 呂" userId="eef67f80-1e14-4c90-a22b-aad4575b3ef9" providerId="ADAL" clId="{9A49C251-DF4E-4AE5-B3D8-6CC2431CFFC3}" dt="2020-04-27T08:39:49.623" v="2985"/>
          <ac:grpSpMkLst>
            <pc:docMk/>
            <pc:sldMk cId="1510652361" sldId="390"/>
            <ac:grpSpMk id="14" creationId="{83A358A4-A23D-4463-AA4C-5412067C2BE2}"/>
          </ac:grpSpMkLst>
        </pc:grpChg>
        <pc:inkChg chg="add del">
          <ac:chgData name="仁園 呂" userId="eef67f80-1e14-4c90-a22b-aad4575b3ef9" providerId="ADAL" clId="{9A49C251-DF4E-4AE5-B3D8-6CC2431CFFC3}" dt="2020-04-27T08:39:49.622" v="2984"/>
          <ac:inkMkLst>
            <pc:docMk/>
            <pc:sldMk cId="1510652361" sldId="390"/>
            <ac:inkMk id="3" creationId="{2777DE42-7E52-422A-813D-AC622522DD5C}"/>
          </ac:inkMkLst>
        </pc:inkChg>
        <pc:inkChg chg="add del">
          <ac:chgData name="仁園 呂" userId="eef67f80-1e14-4c90-a22b-aad4575b3ef9" providerId="ADAL" clId="{9A49C251-DF4E-4AE5-B3D8-6CC2431CFFC3}" dt="2020-04-27T08:39:49.624" v="2991"/>
          <ac:inkMkLst>
            <pc:docMk/>
            <pc:sldMk cId="1510652361" sldId="390"/>
            <ac:inkMk id="5" creationId="{427BE7BF-0D04-4151-A558-CAFDBB299F8F}"/>
          </ac:inkMkLst>
        </pc:inkChg>
        <pc:inkChg chg="add del">
          <ac:chgData name="仁園 呂" userId="eef67f80-1e14-4c90-a22b-aad4575b3ef9" providerId="ADAL" clId="{9A49C251-DF4E-4AE5-B3D8-6CC2431CFFC3}" dt="2020-04-27T08:39:49.624" v="2989"/>
          <ac:inkMkLst>
            <pc:docMk/>
            <pc:sldMk cId="1510652361" sldId="390"/>
            <ac:inkMk id="7" creationId="{00DC3331-D60C-41D5-AD50-E724AD3F9D0C}"/>
          </ac:inkMkLst>
        </pc:inkChg>
        <pc:inkChg chg="add del">
          <ac:chgData name="仁園 呂" userId="eef67f80-1e14-4c90-a22b-aad4575b3ef9" providerId="ADAL" clId="{9A49C251-DF4E-4AE5-B3D8-6CC2431CFFC3}" dt="2020-04-27T08:39:49.623" v="2988"/>
          <ac:inkMkLst>
            <pc:docMk/>
            <pc:sldMk cId="1510652361" sldId="390"/>
            <ac:inkMk id="9" creationId="{D5B9D086-8FB9-4171-AAFB-80DB18FE50F3}"/>
          </ac:inkMkLst>
        </pc:inkChg>
        <pc:inkChg chg="add del">
          <ac:chgData name="仁園 呂" userId="eef67f80-1e14-4c90-a22b-aad4575b3ef9" providerId="ADAL" clId="{9A49C251-DF4E-4AE5-B3D8-6CC2431CFFC3}" dt="2020-04-27T08:39:49.623" v="2986"/>
          <ac:inkMkLst>
            <pc:docMk/>
            <pc:sldMk cId="1510652361" sldId="390"/>
            <ac:inkMk id="10" creationId="{5720A81C-D59F-469D-91C0-BEAB790F2B28}"/>
          </ac:inkMkLst>
        </pc:inkChg>
        <pc:inkChg chg="add del">
          <ac:chgData name="仁園 呂" userId="eef67f80-1e14-4c90-a22b-aad4575b3ef9" providerId="ADAL" clId="{9A49C251-DF4E-4AE5-B3D8-6CC2431CFFC3}" dt="2020-04-27T08:39:49.623" v="2987"/>
          <ac:inkMkLst>
            <pc:docMk/>
            <pc:sldMk cId="1510652361" sldId="390"/>
            <ac:inkMk id="11" creationId="{4DF9D20F-D51F-4FA5-927D-95D5CDC54361}"/>
          </ac:inkMkLst>
        </pc:inkChg>
        <pc:inkChg chg="add del mod">
          <ac:chgData name="仁園 呂" userId="eef67f80-1e14-4c90-a22b-aad4575b3ef9" providerId="ADAL" clId="{9A49C251-DF4E-4AE5-B3D8-6CC2431CFFC3}" dt="2020-04-27T08:39:49.624" v="2993"/>
          <ac:inkMkLst>
            <pc:docMk/>
            <pc:sldMk cId="1510652361" sldId="390"/>
            <ac:inkMk id="12" creationId="{51D6D200-05DD-481C-8551-5CD618C6925B}"/>
          </ac:inkMkLst>
        </pc:inkChg>
        <pc:inkChg chg="add del mod">
          <ac:chgData name="仁園 呂" userId="eef67f80-1e14-4c90-a22b-aad4575b3ef9" providerId="ADAL" clId="{9A49C251-DF4E-4AE5-B3D8-6CC2431CFFC3}" dt="2020-04-27T08:39:49.623" v="2985"/>
          <ac:inkMkLst>
            <pc:docMk/>
            <pc:sldMk cId="1510652361" sldId="390"/>
            <ac:inkMk id="13" creationId="{8589B2D9-F3AE-4FF8-AB28-26F729DE7956}"/>
          </ac:inkMkLst>
        </pc:inkChg>
        <pc:inkChg chg="add del">
          <ac:chgData name="仁園 呂" userId="eef67f80-1e14-4c90-a22b-aad4575b3ef9" providerId="ADAL" clId="{9A49C251-DF4E-4AE5-B3D8-6CC2431CFFC3}" dt="2020-04-27T08:39:49.624" v="2990"/>
          <ac:inkMkLst>
            <pc:docMk/>
            <pc:sldMk cId="1510652361" sldId="390"/>
            <ac:inkMk id="15" creationId="{30101F09-7A54-490C-996F-5B64709C3B41}"/>
          </ac:inkMkLst>
        </pc:inkChg>
        <pc:inkChg chg="add del">
          <ac:chgData name="仁園 呂" userId="eef67f80-1e14-4c90-a22b-aad4575b3ef9" providerId="ADAL" clId="{9A49C251-DF4E-4AE5-B3D8-6CC2431CFFC3}" dt="2020-04-27T08:39:49.624" v="2992"/>
          <ac:inkMkLst>
            <pc:docMk/>
            <pc:sldMk cId="1510652361" sldId="390"/>
            <ac:inkMk id="16" creationId="{0B7B1290-EE96-42E6-9173-7F0FF0B2C372}"/>
          </ac:inkMkLst>
        </pc:inkChg>
      </pc:sldChg>
      <pc:sldChg chg="addSp modSp new del mod modTransition">
        <pc:chgData name="仁園 呂" userId="eef67f80-1e14-4c90-a22b-aad4575b3ef9" providerId="ADAL" clId="{9A49C251-DF4E-4AE5-B3D8-6CC2431CFFC3}" dt="2020-05-09T09:41:22.888" v="7195" actId="47"/>
        <pc:sldMkLst>
          <pc:docMk/>
          <pc:sldMk cId="3302764405" sldId="391"/>
        </pc:sldMkLst>
        <pc:spChg chg="mod">
          <ac:chgData name="仁園 呂" userId="eef67f80-1e14-4c90-a22b-aad4575b3ef9" providerId="ADAL" clId="{9A49C251-DF4E-4AE5-B3D8-6CC2431CFFC3}" dt="2020-04-23T16:23:45.672" v="1045" actId="20577"/>
          <ac:spMkLst>
            <pc:docMk/>
            <pc:sldMk cId="3302764405" sldId="391"/>
            <ac:spMk id="2" creationId="{62486EF6-7C8D-44C3-A0C9-AE08FBC5C78B}"/>
          </ac:spMkLst>
        </pc:spChg>
        <pc:spChg chg="mod">
          <ac:chgData name="仁園 呂" userId="eef67f80-1e14-4c90-a22b-aad4575b3ef9" providerId="ADAL" clId="{9A49C251-DF4E-4AE5-B3D8-6CC2431CFFC3}" dt="2020-04-27T08:58:53.182" v="3686" actId="113"/>
          <ac:spMkLst>
            <pc:docMk/>
            <pc:sldMk cId="3302764405" sldId="391"/>
            <ac:spMk id="3" creationId="{ACAEF992-8E6C-4DD5-9157-54BBF85B4E02}"/>
          </ac:spMkLst>
        </pc:spChg>
        <pc:picChg chg="add mod">
          <ac:chgData name="仁園 呂" userId="eef67f80-1e14-4c90-a22b-aad4575b3ef9" providerId="ADAL" clId="{9A49C251-DF4E-4AE5-B3D8-6CC2431CFFC3}" dt="2020-04-23T16:34:43.856" v="1063" actId="1076"/>
          <ac:picMkLst>
            <pc:docMk/>
            <pc:sldMk cId="3302764405" sldId="391"/>
            <ac:picMk id="5" creationId="{8F158CB8-E8B4-4D64-AB00-03F4062309AF}"/>
          </ac:picMkLst>
        </pc:picChg>
        <pc:picChg chg="add mod">
          <ac:chgData name="仁園 呂" userId="eef67f80-1e14-4c90-a22b-aad4575b3ef9" providerId="ADAL" clId="{9A49C251-DF4E-4AE5-B3D8-6CC2431CFFC3}" dt="2020-04-23T16:34:46.568" v="1064" actId="1076"/>
          <ac:picMkLst>
            <pc:docMk/>
            <pc:sldMk cId="3302764405" sldId="391"/>
            <ac:picMk id="6" creationId="{7566FC9A-984E-4B7B-A585-ACA5BDDC24EC}"/>
          </ac:picMkLst>
        </pc:picChg>
      </pc:sldChg>
      <pc:sldChg chg="addSp delSp modSp new del mod modTransition">
        <pc:chgData name="仁園 呂" userId="eef67f80-1e14-4c90-a22b-aad4575b3ef9" providerId="ADAL" clId="{9A49C251-DF4E-4AE5-B3D8-6CC2431CFFC3}" dt="2020-05-09T09:41:22.888" v="7195" actId="47"/>
        <pc:sldMkLst>
          <pc:docMk/>
          <pc:sldMk cId="1111513655" sldId="392"/>
        </pc:sldMkLst>
        <pc:spChg chg="mod">
          <ac:chgData name="仁園 呂" userId="eef67f80-1e14-4c90-a22b-aad4575b3ef9" providerId="ADAL" clId="{9A49C251-DF4E-4AE5-B3D8-6CC2431CFFC3}" dt="2020-04-23T16:45:06.479" v="1241" actId="14100"/>
          <ac:spMkLst>
            <pc:docMk/>
            <pc:sldMk cId="1111513655" sldId="392"/>
            <ac:spMk id="2" creationId="{5AC2DC00-AFD0-48AA-9313-03107BFB6995}"/>
          </ac:spMkLst>
        </pc:spChg>
        <pc:spChg chg="add del">
          <ac:chgData name="仁園 呂" userId="eef67f80-1e14-4c90-a22b-aad4575b3ef9" providerId="ADAL" clId="{9A49C251-DF4E-4AE5-B3D8-6CC2431CFFC3}" dt="2020-04-23T16:40:25.243" v="1067" actId="478"/>
          <ac:spMkLst>
            <pc:docMk/>
            <pc:sldMk cId="1111513655" sldId="392"/>
            <ac:spMk id="3" creationId="{0C1B9E9E-18F0-4EF8-95F2-7FDFF0079B77}"/>
          </ac:spMkLst>
        </pc:spChg>
        <pc:spChg chg="add del mod">
          <ac:chgData name="仁園 呂" userId="eef67f80-1e14-4c90-a22b-aad4575b3ef9" providerId="ADAL" clId="{9A49C251-DF4E-4AE5-B3D8-6CC2431CFFC3}" dt="2020-04-23T16:40:21.993" v="1066"/>
          <ac:spMkLst>
            <pc:docMk/>
            <pc:sldMk cId="1111513655" sldId="392"/>
            <ac:spMk id="5" creationId="{C0763FDF-02DC-4383-B71D-8D54227C9633}"/>
          </ac:spMkLst>
        </pc:spChg>
        <pc:spChg chg="add mod">
          <ac:chgData name="仁園 呂" userId="eef67f80-1e14-4c90-a22b-aad4575b3ef9" providerId="ADAL" clId="{9A49C251-DF4E-4AE5-B3D8-6CC2431CFFC3}" dt="2020-04-23T16:45:50.694" v="1261" actId="20577"/>
          <ac:spMkLst>
            <pc:docMk/>
            <pc:sldMk cId="1111513655" sldId="392"/>
            <ac:spMk id="7" creationId="{B8533C35-CB46-4114-B8B4-A5ADFB60D5C5}"/>
          </ac:spMkLst>
        </pc:spChg>
        <pc:spChg chg="add mod">
          <ac:chgData name="仁園 呂" userId="eef67f80-1e14-4c90-a22b-aad4575b3ef9" providerId="ADAL" clId="{9A49C251-DF4E-4AE5-B3D8-6CC2431CFFC3}" dt="2020-04-23T17:08:33.260" v="1750" actId="692"/>
          <ac:spMkLst>
            <pc:docMk/>
            <pc:sldMk cId="1111513655" sldId="392"/>
            <ac:spMk id="9" creationId="{56A8ABEB-B983-4F1D-B411-0BE51D24E56A}"/>
          </ac:spMkLst>
        </pc:spChg>
        <pc:spChg chg="add mod">
          <ac:chgData name="仁園 呂" userId="eef67f80-1e14-4c90-a22b-aad4575b3ef9" providerId="ADAL" clId="{9A49C251-DF4E-4AE5-B3D8-6CC2431CFFC3}" dt="2020-04-27T09:40:26.766" v="4753" actId="313"/>
          <ac:spMkLst>
            <pc:docMk/>
            <pc:sldMk cId="1111513655" sldId="392"/>
            <ac:spMk id="12" creationId="{F37CE399-5970-4EB5-B802-3E74CD80FEE3}"/>
          </ac:spMkLst>
        </pc:spChg>
        <pc:spChg chg="add mod">
          <ac:chgData name="仁園 呂" userId="eef67f80-1e14-4c90-a22b-aad4575b3ef9" providerId="ADAL" clId="{9A49C251-DF4E-4AE5-B3D8-6CC2431CFFC3}" dt="2020-04-27T09:40:54.489" v="4757" actId="1076"/>
          <ac:spMkLst>
            <pc:docMk/>
            <pc:sldMk cId="1111513655" sldId="392"/>
            <ac:spMk id="13" creationId="{62A64E42-88DF-44F5-B6CC-BEA8DA96094B}"/>
          </ac:spMkLst>
        </pc:spChg>
        <pc:spChg chg="add del">
          <ac:chgData name="仁園 呂" userId="eef67f80-1e14-4c90-a22b-aad4575b3ef9" providerId="ADAL" clId="{9A49C251-DF4E-4AE5-B3D8-6CC2431CFFC3}" dt="2020-04-23T17:06:14.985" v="1720"/>
          <ac:spMkLst>
            <pc:docMk/>
            <pc:sldMk cId="1111513655" sldId="392"/>
            <ac:spMk id="14" creationId="{5EA55BB1-DB38-421E-99B5-8C489E5E1EB1}"/>
          </ac:spMkLst>
        </pc:spChg>
        <pc:grpChg chg="add mod">
          <ac:chgData name="仁園 呂" userId="eef67f80-1e14-4c90-a22b-aad4575b3ef9" providerId="ADAL" clId="{9A49C251-DF4E-4AE5-B3D8-6CC2431CFFC3}" dt="2020-04-27T09:40:48.915" v="4756" actId="1076"/>
          <ac:grpSpMkLst>
            <pc:docMk/>
            <pc:sldMk cId="1111513655" sldId="392"/>
            <ac:grpSpMk id="15" creationId="{782CEA6A-08F8-428B-ABFC-17F2CB5B4B67}"/>
          </ac:grpSpMkLst>
        </pc:grpChg>
        <pc:picChg chg="add del mod">
          <ac:chgData name="仁園 呂" userId="eef67f80-1e14-4c90-a22b-aad4575b3ef9" providerId="ADAL" clId="{9A49C251-DF4E-4AE5-B3D8-6CC2431CFFC3}" dt="2020-04-23T16:56:54.653" v="1308" actId="21"/>
          <ac:picMkLst>
            <pc:docMk/>
            <pc:sldMk cId="1111513655" sldId="392"/>
            <ac:picMk id="10" creationId="{07F0238C-D858-474F-A29A-5D561151A70F}"/>
          </ac:picMkLst>
        </pc:picChg>
      </pc:sldChg>
      <pc:sldChg chg="addSp delSp modSp new del mod modTransition">
        <pc:chgData name="仁園 呂" userId="eef67f80-1e14-4c90-a22b-aad4575b3ef9" providerId="ADAL" clId="{9A49C251-DF4E-4AE5-B3D8-6CC2431CFFC3}" dt="2020-05-09T09:41:22.888" v="7195" actId="47"/>
        <pc:sldMkLst>
          <pc:docMk/>
          <pc:sldMk cId="1874644499" sldId="393"/>
        </pc:sldMkLst>
        <pc:spChg chg="del">
          <ac:chgData name="仁園 呂" userId="eef67f80-1e14-4c90-a22b-aad4575b3ef9" providerId="ADAL" clId="{9A49C251-DF4E-4AE5-B3D8-6CC2431CFFC3}" dt="2020-04-23T17:09:12.827" v="1752" actId="478"/>
          <ac:spMkLst>
            <pc:docMk/>
            <pc:sldMk cId="1874644499" sldId="393"/>
            <ac:spMk id="3" creationId="{81119015-CA7F-4C1C-A89A-06F81046C789}"/>
          </ac:spMkLst>
        </pc:spChg>
        <pc:spChg chg="add mod">
          <ac:chgData name="仁園 呂" userId="eef67f80-1e14-4c90-a22b-aad4575b3ef9" providerId="ADAL" clId="{9A49C251-DF4E-4AE5-B3D8-6CC2431CFFC3}" dt="2020-04-27T09:41:50.851" v="4792"/>
          <ac:spMkLst>
            <pc:docMk/>
            <pc:sldMk cId="1874644499" sldId="393"/>
            <ac:spMk id="5" creationId="{0CF81997-4B63-4437-BE20-7E3806F8F36C}"/>
          </ac:spMkLst>
        </pc:spChg>
      </pc:sldChg>
      <pc:sldChg chg="new del modTransition">
        <pc:chgData name="仁園 呂" userId="eef67f80-1e14-4c90-a22b-aad4575b3ef9" providerId="ADAL" clId="{9A49C251-DF4E-4AE5-B3D8-6CC2431CFFC3}" dt="2020-05-09T09:41:22.888" v="7195" actId="47"/>
        <pc:sldMkLst>
          <pc:docMk/>
          <pc:sldMk cId="1828706809" sldId="394"/>
        </pc:sldMkLst>
      </pc:sldChg>
      <pc:sldChg chg="addSp delSp modSp new del mod modTransition modClrScheme chgLayout">
        <pc:chgData name="仁園 呂" userId="eef67f80-1e14-4c90-a22b-aad4575b3ef9" providerId="ADAL" clId="{9A49C251-DF4E-4AE5-B3D8-6CC2431CFFC3}" dt="2020-05-09T09:41:22.888" v="7195" actId="47"/>
        <pc:sldMkLst>
          <pc:docMk/>
          <pc:sldMk cId="4005986343" sldId="395"/>
        </pc:sldMkLst>
        <pc:spChg chg="add del">
          <ac:chgData name="仁園 呂" userId="eef67f80-1e14-4c90-a22b-aad4575b3ef9" providerId="ADAL" clId="{9A49C251-DF4E-4AE5-B3D8-6CC2431CFFC3}" dt="2020-04-23T17:29:29.528" v="2610" actId="26606"/>
          <ac:spMkLst>
            <pc:docMk/>
            <pc:sldMk cId="4005986343" sldId="395"/>
            <ac:spMk id="2" creationId="{54DE1911-C3D4-4FFA-B70B-0A400650F108}"/>
          </ac:spMkLst>
        </pc:spChg>
        <pc:spChg chg="mod">
          <ac:chgData name="仁園 呂" userId="eef67f80-1e14-4c90-a22b-aad4575b3ef9" providerId="ADAL" clId="{9A49C251-DF4E-4AE5-B3D8-6CC2431CFFC3}" dt="2020-04-27T09:42:33.354" v="4827"/>
          <ac:spMkLst>
            <pc:docMk/>
            <pc:sldMk cId="4005986343" sldId="395"/>
            <ac:spMk id="3" creationId="{D957E37F-960F-4787-A529-DC68E6BDD9D9}"/>
          </ac:spMkLst>
        </pc:spChg>
        <pc:spChg chg="mod">
          <ac:chgData name="仁園 呂" userId="eef67f80-1e14-4c90-a22b-aad4575b3ef9" providerId="ADAL" clId="{9A49C251-DF4E-4AE5-B3D8-6CC2431CFFC3}" dt="2020-04-23T17:29:29.528" v="2610" actId="26606"/>
          <ac:spMkLst>
            <pc:docMk/>
            <pc:sldMk cId="4005986343" sldId="395"/>
            <ac:spMk id="4" creationId="{ABFAFD16-DB87-46DF-9F3A-92CE8A54AAF9}"/>
          </ac:spMkLst>
        </pc:spChg>
        <pc:spChg chg="add mod">
          <ac:chgData name="仁園 呂" userId="eef67f80-1e14-4c90-a22b-aad4575b3ef9" providerId="ADAL" clId="{9A49C251-DF4E-4AE5-B3D8-6CC2431CFFC3}" dt="2020-04-27T09:43:31.040" v="4828" actId="1076"/>
          <ac:spMkLst>
            <pc:docMk/>
            <pc:sldMk cId="4005986343" sldId="395"/>
            <ac:spMk id="8" creationId="{0ED31D08-06AA-4A27-A998-0757FF7C6E6E}"/>
          </ac:spMkLst>
        </pc:spChg>
        <pc:spChg chg="add del mod">
          <ac:chgData name="仁園 呂" userId="eef67f80-1e14-4c90-a22b-aad4575b3ef9" providerId="ADAL" clId="{9A49C251-DF4E-4AE5-B3D8-6CC2431CFFC3}" dt="2020-04-23T17:29:29.528" v="2610" actId="26606"/>
          <ac:spMkLst>
            <pc:docMk/>
            <pc:sldMk cId="4005986343" sldId="395"/>
            <ac:spMk id="10" creationId="{94A223DD-ECF8-4D1E-B48A-116D500BC93C}"/>
          </ac:spMkLst>
        </pc:spChg>
        <pc:grpChg chg="del mod">
          <ac:chgData name="仁園 呂" userId="eef67f80-1e14-4c90-a22b-aad4575b3ef9" providerId="ADAL" clId="{9A49C251-DF4E-4AE5-B3D8-6CC2431CFFC3}" dt="2020-04-27T09:45:32.120" v="4863"/>
          <ac:grpSpMkLst>
            <pc:docMk/>
            <pc:sldMk cId="4005986343" sldId="395"/>
            <ac:grpSpMk id="10" creationId="{0D471239-8ABD-4D4C-AEB0-119386E1CF67}"/>
          </ac:grpSpMkLst>
        </pc:grpChg>
        <pc:grpChg chg="del mod">
          <ac:chgData name="仁園 呂" userId="eef67f80-1e14-4c90-a22b-aad4575b3ef9" providerId="ADAL" clId="{9A49C251-DF4E-4AE5-B3D8-6CC2431CFFC3}" dt="2020-04-27T09:45:17.134" v="4842"/>
          <ac:grpSpMkLst>
            <pc:docMk/>
            <pc:sldMk cId="4005986343" sldId="395"/>
            <ac:grpSpMk id="16" creationId="{A556767C-4AE1-4CE9-8F3D-D1CCA95386D4}"/>
          </ac:grpSpMkLst>
        </pc:grpChg>
        <pc:grpChg chg="del mod">
          <ac:chgData name="仁園 呂" userId="eef67f80-1e14-4c90-a22b-aad4575b3ef9" providerId="ADAL" clId="{9A49C251-DF4E-4AE5-B3D8-6CC2431CFFC3}" dt="2020-04-27T09:45:22.788" v="4846"/>
          <ac:grpSpMkLst>
            <pc:docMk/>
            <pc:sldMk cId="4005986343" sldId="395"/>
            <ac:grpSpMk id="18" creationId="{680573E2-5031-4067-97AD-21C5C840A6AE}"/>
          </ac:grpSpMkLst>
        </pc:grpChg>
        <pc:grpChg chg="del mod">
          <ac:chgData name="仁園 呂" userId="eef67f80-1e14-4c90-a22b-aad4575b3ef9" providerId="ADAL" clId="{9A49C251-DF4E-4AE5-B3D8-6CC2431CFFC3}" dt="2020-04-27T09:45:32.120" v="4863"/>
          <ac:grpSpMkLst>
            <pc:docMk/>
            <pc:sldMk cId="4005986343" sldId="395"/>
            <ac:grpSpMk id="22" creationId="{7ED4C7F2-E704-49EC-8133-EAE844181EEC}"/>
          </ac:grpSpMkLst>
        </pc:grpChg>
        <pc:grpChg chg="del mod">
          <ac:chgData name="仁園 呂" userId="eef67f80-1e14-4c90-a22b-aad4575b3ef9" providerId="ADAL" clId="{9A49C251-DF4E-4AE5-B3D8-6CC2431CFFC3}" dt="2020-04-27T09:45:32.120" v="4863"/>
          <ac:grpSpMkLst>
            <pc:docMk/>
            <pc:sldMk cId="4005986343" sldId="395"/>
            <ac:grpSpMk id="28" creationId="{A667F17A-DB4B-4931-B0FA-A727C412F56D}"/>
          </ac:grpSpMkLst>
        </pc:grpChg>
        <pc:grpChg chg="del mod">
          <ac:chgData name="仁園 呂" userId="eef67f80-1e14-4c90-a22b-aad4575b3ef9" providerId="ADAL" clId="{9A49C251-DF4E-4AE5-B3D8-6CC2431CFFC3}" dt="2020-04-27T09:45:36.468" v="4867"/>
          <ac:grpSpMkLst>
            <pc:docMk/>
            <pc:sldMk cId="4005986343" sldId="395"/>
            <ac:grpSpMk id="39" creationId="{F8559603-3660-4C9D-8C9C-83F2CE9DC786}"/>
          </ac:grpSpMkLst>
        </pc:grpChg>
        <pc:grpChg chg="mod">
          <ac:chgData name="仁園 呂" userId="eef67f80-1e14-4c90-a22b-aad4575b3ef9" providerId="ADAL" clId="{9A49C251-DF4E-4AE5-B3D8-6CC2431CFFC3}" dt="2020-04-27T09:45:36.468" v="4867"/>
          <ac:grpSpMkLst>
            <pc:docMk/>
            <pc:sldMk cId="4005986343" sldId="395"/>
            <ac:grpSpMk id="43" creationId="{2753AEE1-8C9E-45F1-8578-E7125FE5A577}"/>
          </ac:grpSpMkLst>
        </pc:grpChg>
        <pc:grpChg chg="mod">
          <ac:chgData name="仁園 呂" userId="eef67f80-1e14-4c90-a22b-aad4575b3ef9" providerId="ADAL" clId="{9A49C251-DF4E-4AE5-B3D8-6CC2431CFFC3}" dt="2020-04-27T09:45:43.335" v="4877"/>
          <ac:grpSpMkLst>
            <pc:docMk/>
            <pc:sldMk cId="4005986343" sldId="395"/>
            <ac:grpSpMk id="53" creationId="{94C5A984-E428-426B-93CC-32189DD8BB4B}"/>
          </ac:grpSpMkLst>
        </pc:grpChg>
        <pc:grpChg chg="del mod">
          <ac:chgData name="仁園 呂" userId="eef67f80-1e14-4c90-a22b-aad4575b3ef9" providerId="ADAL" clId="{9A49C251-DF4E-4AE5-B3D8-6CC2431CFFC3}" dt="2020-04-27T09:46:08.480" v="4882"/>
          <ac:grpSpMkLst>
            <pc:docMk/>
            <pc:sldMk cId="4005986343" sldId="395"/>
            <ac:grpSpMk id="56" creationId="{97A243A9-9137-48D3-A956-0CF9C3CC3041}"/>
          </ac:grpSpMkLst>
        </pc:grpChg>
        <pc:grpChg chg="mod">
          <ac:chgData name="仁園 呂" userId="eef67f80-1e14-4c90-a22b-aad4575b3ef9" providerId="ADAL" clId="{9A49C251-DF4E-4AE5-B3D8-6CC2431CFFC3}" dt="2020-04-27T09:46:08.480" v="4882"/>
          <ac:grpSpMkLst>
            <pc:docMk/>
            <pc:sldMk cId="4005986343" sldId="395"/>
            <ac:grpSpMk id="58" creationId="{EC61A2F7-F884-4AB6-A5FB-24E3B2181F81}"/>
          </ac:grpSpMkLst>
        </pc:grpChg>
        <pc:grpChg chg="del mod">
          <ac:chgData name="仁園 呂" userId="eef67f80-1e14-4c90-a22b-aad4575b3ef9" providerId="ADAL" clId="{9A49C251-DF4E-4AE5-B3D8-6CC2431CFFC3}" dt="2020-04-27T09:46:56.320" v="4909"/>
          <ac:grpSpMkLst>
            <pc:docMk/>
            <pc:sldMk cId="4005986343" sldId="395"/>
            <ac:grpSpMk id="72" creationId="{B576193B-8E78-44B7-9A41-78FD1BD08163}"/>
          </ac:grpSpMkLst>
        </pc:grpChg>
        <pc:grpChg chg="del mod">
          <ac:chgData name="仁園 呂" userId="eef67f80-1e14-4c90-a22b-aad4575b3ef9" providerId="ADAL" clId="{9A49C251-DF4E-4AE5-B3D8-6CC2431CFFC3}" dt="2020-04-27T09:47:02.939" v="4913"/>
          <ac:grpSpMkLst>
            <pc:docMk/>
            <pc:sldMk cId="4005986343" sldId="395"/>
            <ac:grpSpMk id="85" creationId="{D89B5D56-EB39-4786-AA9F-434ED1B77B6B}"/>
          </ac:grpSpMkLst>
        </pc:grpChg>
        <pc:grpChg chg="del mod">
          <ac:chgData name="仁園 呂" userId="eef67f80-1e14-4c90-a22b-aad4575b3ef9" providerId="ADAL" clId="{9A49C251-DF4E-4AE5-B3D8-6CC2431CFFC3}" dt="2020-04-27T09:47:03.888" v="4916"/>
          <ac:grpSpMkLst>
            <pc:docMk/>
            <pc:sldMk cId="4005986343" sldId="395"/>
            <ac:grpSpMk id="87" creationId="{247D908A-C771-4E4F-A653-DD0AA5DF4E5A}"/>
          </ac:grpSpMkLst>
        </pc:grpChg>
        <pc:grpChg chg="del mod">
          <ac:chgData name="仁園 呂" userId="eef67f80-1e14-4c90-a22b-aad4575b3ef9" providerId="ADAL" clId="{9A49C251-DF4E-4AE5-B3D8-6CC2431CFFC3}" dt="2020-04-27T09:47:14.538" v="4940"/>
          <ac:grpSpMkLst>
            <pc:docMk/>
            <pc:sldMk cId="4005986343" sldId="395"/>
            <ac:grpSpMk id="90" creationId="{BDEF57D9-6811-4756-8FA0-EDDC96A69E32}"/>
          </ac:grpSpMkLst>
        </pc:grpChg>
        <pc:grpChg chg="mod">
          <ac:chgData name="仁園 呂" userId="eef67f80-1e14-4c90-a22b-aad4575b3ef9" providerId="ADAL" clId="{9A49C251-DF4E-4AE5-B3D8-6CC2431CFFC3}" dt="2020-04-27T09:47:31.602" v="4952"/>
          <ac:grpSpMkLst>
            <pc:docMk/>
            <pc:sldMk cId="4005986343" sldId="395"/>
            <ac:grpSpMk id="98" creationId="{E623CDA6-5A99-49CC-AA6C-E8B946211183}"/>
          </ac:grpSpMkLst>
        </pc:grpChg>
        <pc:grpChg chg="del mod">
          <ac:chgData name="仁園 呂" userId="eef67f80-1e14-4c90-a22b-aad4575b3ef9" providerId="ADAL" clId="{9A49C251-DF4E-4AE5-B3D8-6CC2431CFFC3}" dt="2020-04-27T09:47:59.918" v="4983"/>
          <ac:grpSpMkLst>
            <pc:docMk/>
            <pc:sldMk cId="4005986343" sldId="395"/>
            <ac:grpSpMk id="105" creationId="{3445D421-0868-49FB-A593-A7BA8A447439}"/>
          </ac:grpSpMkLst>
        </pc:grpChg>
        <pc:grpChg chg="del mod">
          <ac:chgData name="仁園 呂" userId="eef67f80-1e14-4c90-a22b-aad4575b3ef9" providerId="ADAL" clId="{9A49C251-DF4E-4AE5-B3D8-6CC2431CFFC3}" dt="2020-04-27T09:47:46.018" v="4962"/>
          <ac:grpSpMkLst>
            <pc:docMk/>
            <pc:sldMk cId="4005986343" sldId="395"/>
            <ac:grpSpMk id="109" creationId="{3E3F005F-5B80-4CE4-8CB6-57423E73285C}"/>
          </ac:grpSpMkLst>
        </pc:grpChg>
        <pc:grpChg chg="mod">
          <ac:chgData name="仁園 呂" userId="eef67f80-1e14-4c90-a22b-aad4575b3ef9" providerId="ADAL" clId="{9A49C251-DF4E-4AE5-B3D8-6CC2431CFFC3}" dt="2020-04-27T09:47:46.018" v="4962"/>
          <ac:grpSpMkLst>
            <pc:docMk/>
            <pc:sldMk cId="4005986343" sldId="395"/>
            <ac:grpSpMk id="111" creationId="{F83C8C0C-89E3-4BE9-951D-626B485A54B6}"/>
          </ac:grpSpMkLst>
        </pc:grpChg>
        <pc:grpChg chg="del mod">
          <ac:chgData name="仁園 呂" userId="eef67f80-1e14-4c90-a22b-aad4575b3ef9" providerId="ADAL" clId="{9A49C251-DF4E-4AE5-B3D8-6CC2431CFFC3}" dt="2020-04-27T09:47:59.918" v="4983"/>
          <ac:grpSpMkLst>
            <pc:docMk/>
            <pc:sldMk cId="4005986343" sldId="395"/>
            <ac:grpSpMk id="132" creationId="{B184CAA6-03C9-44FC-AC58-C9A5A8C116EE}"/>
          </ac:grpSpMkLst>
        </pc:grpChg>
        <pc:grpChg chg="del mod">
          <ac:chgData name="仁園 呂" userId="eef67f80-1e14-4c90-a22b-aad4575b3ef9" providerId="ADAL" clId="{9A49C251-DF4E-4AE5-B3D8-6CC2431CFFC3}" dt="2020-04-27T09:48:00.952" v="4986"/>
          <ac:grpSpMkLst>
            <pc:docMk/>
            <pc:sldMk cId="4005986343" sldId="395"/>
            <ac:grpSpMk id="133" creationId="{AE0EF7A6-2FC2-4E48-93C7-8275724D6357}"/>
          </ac:grpSpMkLst>
        </pc:grpChg>
        <pc:grpChg chg="del mod">
          <ac:chgData name="仁園 呂" userId="eef67f80-1e14-4c90-a22b-aad4575b3ef9" providerId="ADAL" clId="{9A49C251-DF4E-4AE5-B3D8-6CC2431CFFC3}" dt="2020-04-27T09:48:04.258" v="4990"/>
          <ac:grpSpMkLst>
            <pc:docMk/>
            <pc:sldMk cId="4005986343" sldId="395"/>
            <ac:grpSpMk id="136" creationId="{49A8954C-D56F-4C51-96BE-A72309CD412C}"/>
          </ac:grpSpMkLst>
        </pc:grpChg>
        <pc:grpChg chg="mod">
          <ac:chgData name="仁園 呂" userId="eef67f80-1e14-4c90-a22b-aad4575b3ef9" providerId="ADAL" clId="{9A49C251-DF4E-4AE5-B3D8-6CC2431CFFC3}" dt="2020-04-27T09:48:04.258" v="4990"/>
          <ac:grpSpMkLst>
            <pc:docMk/>
            <pc:sldMk cId="4005986343" sldId="395"/>
            <ac:grpSpMk id="140" creationId="{4EC059EC-5DC9-4C65-9E33-8CE2E5E0CFD8}"/>
          </ac:grpSpMkLst>
        </pc:grpChg>
        <pc:picChg chg="add mod ord">
          <ac:chgData name="仁園 呂" userId="eef67f80-1e14-4c90-a22b-aad4575b3ef9" providerId="ADAL" clId="{9A49C251-DF4E-4AE5-B3D8-6CC2431CFFC3}" dt="2020-04-27T09:43:33.881" v="4829" actId="1076"/>
          <ac:picMkLst>
            <pc:docMk/>
            <pc:sldMk cId="4005986343" sldId="395"/>
            <ac:picMk id="5" creationId="{DC93DD7B-7876-499B-AFE0-0DCB6E423AF2}"/>
          </ac:picMkLst>
        </pc:picChg>
        <pc:inkChg chg="add del">
          <ac:chgData name="仁園 呂" userId="eef67f80-1e14-4c90-a22b-aad4575b3ef9" providerId="ADAL" clId="{9A49C251-DF4E-4AE5-B3D8-6CC2431CFFC3}" dt="2020-04-27T09:44:49.903" v="4831"/>
          <ac:inkMkLst>
            <pc:docMk/>
            <pc:sldMk cId="4005986343" sldId="395"/>
            <ac:inkMk id="6" creationId="{44D9DC8D-E87D-47DB-A490-111EA1D90DDF}"/>
          </ac:inkMkLst>
        </pc:inkChg>
        <pc:inkChg chg="add mod">
          <ac:chgData name="仁園 呂" userId="eef67f80-1e14-4c90-a22b-aad4575b3ef9" providerId="ADAL" clId="{9A49C251-DF4E-4AE5-B3D8-6CC2431CFFC3}" dt="2020-04-27T09:45:36.468" v="4867"/>
          <ac:inkMkLst>
            <pc:docMk/>
            <pc:sldMk cId="4005986343" sldId="395"/>
            <ac:inkMk id="7" creationId="{BD9D8695-7912-4823-8E58-4F800BEA6A43}"/>
          </ac:inkMkLst>
        </pc:inkChg>
        <pc:inkChg chg="add mod">
          <ac:chgData name="仁園 呂" userId="eef67f80-1e14-4c90-a22b-aad4575b3ef9" providerId="ADAL" clId="{9A49C251-DF4E-4AE5-B3D8-6CC2431CFFC3}" dt="2020-04-27T09:45:36.468" v="4867"/>
          <ac:inkMkLst>
            <pc:docMk/>
            <pc:sldMk cId="4005986343" sldId="395"/>
            <ac:inkMk id="9" creationId="{4D89EF70-86BC-46AB-9A7E-1CA96E589776}"/>
          </ac:inkMkLst>
        </pc:inkChg>
        <pc:inkChg chg="add mod">
          <ac:chgData name="仁園 呂" userId="eef67f80-1e14-4c90-a22b-aad4575b3ef9" providerId="ADAL" clId="{9A49C251-DF4E-4AE5-B3D8-6CC2431CFFC3}" dt="2020-04-27T09:45:36.468" v="4867"/>
          <ac:inkMkLst>
            <pc:docMk/>
            <pc:sldMk cId="4005986343" sldId="395"/>
            <ac:inkMk id="11" creationId="{6FB7DC5C-D188-422F-91E6-51DB80D82F76}"/>
          </ac:inkMkLst>
        </pc:inkChg>
        <pc:inkChg chg="add mod">
          <ac:chgData name="仁園 呂" userId="eef67f80-1e14-4c90-a22b-aad4575b3ef9" providerId="ADAL" clId="{9A49C251-DF4E-4AE5-B3D8-6CC2431CFFC3}" dt="2020-04-27T09:45:36.468" v="4867"/>
          <ac:inkMkLst>
            <pc:docMk/>
            <pc:sldMk cId="4005986343" sldId="395"/>
            <ac:inkMk id="12" creationId="{BDB3C15D-3734-4444-905F-5AE71B4E8A27}"/>
          </ac:inkMkLst>
        </pc:inkChg>
        <pc:inkChg chg="add mod">
          <ac:chgData name="仁園 呂" userId="eef67f80-1e14-4c90-a22b-aad4575b3ef9" providerId="ADAL" clId="{9A49C251-DF4E-4AE5-B3D8-6CC2431CFFC3}" dt="2020-04-27T09:45:36.468" v="4867"/>
          <ac:inkMkLst>
            <pc:docMk/>
            <pc:sldMk cId="4005986343" sldId="395"/>
            <ac:inkMk id="13" creationId="{41D076D3-3DC3-465A-A9CE-F158DF7F5B7A}"/>
          </ac:inkMkLst>
        </pc:inkChg>
        <pc:inkChg chg="add mod">
          <ac:chgData name="仁園 呂" userId="eef67f80-1e14-4c90-a22b-aad4575b3ef9" providerId="ADAL" clId="{9A49C251-DF4E-4AE5-B3D8-6CC2431CFFC3}" dt="2020-04-27T09:45:36.468" v="4867"/>
          <ac:inkMkLst>
            <pc:docMk/>
            <pc:sldMk cId="4005986343" sldId="395"/>
            <ac:inkMk id="14" creationId="{55B75640-14C1-41EB-BAB2-7D403F8B855C}"/>
          </ac:inkMkLst>
        </pc:inkChg>
        <pc:inkChg chg="add mod">
          <ac:chgData name="仁園 呂" userId="eef67f80-1e14-4c90-a22b-aad4575b3ef9" providerId="ADAL" clId="{9A49C251-DF4E-4AE5-B3D8-6CC2431CFFC3}" dt="2020-04-27T09:45:36.468" v="4867"/>
          <ac:inkMkLst>
            <pc:docMk/>
            <pc:sldMk cId="4005986343" sldId="395"/>
            <ac:inkMk id="15" creationId="{D7D7C25D-ADCC-4899-9A66-849635322C43}"/>
          </ac:inkMkLst>
        </pc:inkChg>
        <pc:inkChg chg="add mod">
          <ac:chgData name="仁園 呂" userId="eef67f80-1e14-4c90-a22b-aad4575b3ef9" providerId="ADAL" clId="{9A49C251-DF4E-4AE5-B3D8-6CC2431CFFC3}" dt="2020-04-27T09:45:22.788" v="4846"/>
          <ac:inkMkLst>
            <pc:docMk/>
            <pc:sldMk cId="4005986343" sldId="395"/>
            <ac:inkMk id="17" creationId="{515B079F-6F49-4984-B708-E6E9420D5880}"/>
          </ac:inkMkLst>
        </pc:inkChg>
        <pc:inkChg chg="add mod">
          <ac:chgData name="仁園 呂" userId="eef67f80-1e14-4c90-a22b-aad4575b3ef9" providerId="ADAL" clId="{9A49C251-DF4E-4AE5-B3D8-6CC2431CFFC3}" dt="2020-04-27T09:45:36.468" v="4867"/>
          <ac:inkMkLst>
            <pc:docMk/>
            <pc:sldMk cId="4005986343" sldId="395"/>
            <ac:inkMk id="19" creationId="{33BE1CBF-7181-477F-B6EF-7C4915B18C79}"/>
          </ac:inkMkLst>
        </pc:inkChg>
        <pc:inkChg chg="add mod">
          <ac:chgData name="仁園 呂" userId="eef67f80-1e14-4c90-a22b-aad4575b3ef9" providerId="ADAL" clId="{9A49C251-DF4E-4AE5-B3D8-6CC2431CFFC3}" dt="2020-04-27T09:45:36.468" v="4867"/>
          <ac:inkMkLst>
            <pc:docMk/>
            <pc:sldMk cId="4005986343" sldId="395"/>
            <ac:inkMk id="20" creationId="{B2037C6C-B1BE-4126-9770-2AE4EAC9E6A7}"/>
          </ac:inkMkLst>
        </pc:inkChg>
        <pc:inkChg chg="add mod">
          <ac:chgData name="仁園 呂" userId="eef67f80-1e14-4c90-a22b-aad4575b3ef9" providerId="ADAL" clId="{9A49C251-DF4E-4AE5-B3D8-6CC2431CFFC3}" dt="2020-04-27T09:45:36.468" v="4867"/>
          <ac:inkMkLst>
            <pc:docMk/>
            <pc:sldMk cId="4005986343" sldId="395"/>
            <ac:inkMk id="21" creationId="{9B91FEAF-0E3E-43B2-B485-31C6C8288FDF}"/>
          </ac:inkMkLst>
        </pc:inkChg>
        <pc:inkChg chg="add mod">
          <ac:chgData name="仁園 呂" userId="eef67f80-1e14-4c90-a22b-aad4575b3ef9" providerId="ADAL" clId="{9A49C251-DF4E-4AE5-B3D8-6CC2431CFFC3}" dt="2020-04-27T09:45:36.468" v="4867"/>
          <ac:inkMkLst>
            <pc:docMk/>
            <pc:sldMk cId="4005986343" sldId="395"/>
            <ac:inkMk id="23" creationId="{271979B3-A074-43D5-AB47-CF3D6004BB46}"/>
          </ac:inkMkLst>
        </pc:inkChg>
        <pc:inkChg chg="add mod">
          <ac:chgData name="仁園 呂" userId="eef67f80-1e14-4c90-a22b-aad4575b3ef9" providerId="ADAL" clId="{9A49C251-DF4E-4AE5-B3D8-6CC2431CFFC3}" dt="2020-04-27T09:45:36.468" v="4867"/>
          <ac:inkMkLst>
            <pc:docMk/>
            <pc:sldMk cId="4005986343" sldId="395"/>
            <ac:inkMk id="24" creationId="{83C8563A-B3E5-46CB-A299-D2A483F11537}"/>
          </ac:inkMkLst>
        </pc:inkChg>
        <pc:inkChg chg="add mod">
          <ac:chgData name="仁園 呂" userId="eef67f80-1e14-4c90-a22b-aad4575b3ef9" providerId="ADAL" clId="{9A49C251-DF4E-4AE5-B3D8-6CC2431CFFC3}" dt="2020-04-27T09:45:36.468" v="4867"/>
          <ac:inkMkLst>
            <pc:docMk/>
            <pc:sldMk cId="4005986343" sldId="395"/>
            <ac:inkMk id="25" creationId="{B44ED953-EA3E-4FBC-8E31-F4178330AAFC}"/>
          </ac:inkMkLst>
        </pc:inkChg>
        <pc:inkChg chg="add mod">
          <ac:chgData name="仁園 呂" userId="eef67f80-1e14-4c90-a22b-aad4575b3ef9" providerId="ADAL" clId="{9A49C251-DF4E-4AE5-B3D8-6CC2431CFFC3}" dt="2020-04-27T09:45:36.468" v="4867"/>
          <ac:inkMkLst>
            <pc:docMk/>
            <pc:sldMk cId="4005986343" sldId="395"/>
            <ac:inkMk id="26" creationId="{1B666FD9-4829-4EB1-A294-8330EE795ED9}"/>
          </ac:inkMkLst>
        </pc:inkChg>
        <pc:inkChg chg="add mod">
          <ac:chgData name="仁園 呂" userId="eef67f80-1e14-4c90-a22b-aad4575b3ef9" providerId="ADAL" clId="{9A49C251-DF4E-4AE5-B3D8-6CC2431CFFC3}" dt="2020-04-27T09:45:36.468" v="4867"/>
          <ac:inkMkLst>
            <pc:docMk/>
            <pc:sldMk cId="4005986343" sldId="395"/>
            <ac:inkMk id="27" creationId="{3970778C-A8DC-4E3D-A652-3AB87D685723}"/>
          </ac:inkMkLst>
        </pc:inkChg>
        <pc:inkChg chg="add mod">
          <ac:chgData name="仁園 呂" userId="eef67f80-1e14-4c90-a22b-aad4575b3ef9" providerId="ADAL" clId="{9A49C251-DF4E-4AE5-B3D8-6CC2431CFFC3}" dt="2020-04-27T09:45:36.468" v="4867"/>
          <ac:inkMkLst>
            <pc:docMk/>
            <pc:sldMk cId="4005986343" sldId="395"/>
            <ac:inkMk id="29" creationId="{BBEACD47-ECB9-45C3-9299-B09F1A950D2E}"/>
          </ac:inkMkLst>
        </pc:inkChg>
        <pc:inkChg chg="add mod">
          <ac:chgData name="仁園 呂" userId="eef67f80-1e14-4c90-a22b-aad4575b3ef9" providerId="ADAL" clId="{9A49C251-DF4E-4AE5-B3D8-6CC2431CFFC3}" dt="2020-04-27T09:45:36.468" v="4867"/>
          <ac:inkMkLst>
            <pc:docMk/>
            <pc:sldMk cId="4005986343" sldId="395"/>
            <ac:inkMk id="30" creationId="{70AF9C33-7FB0-4569-88FF-7656DBC97535}"/>
          </ac:inkMkLst>
        </pc:inkChg>
        <pc:inkChg chg="add mod">
          <ac:chgData name="仁園 呂" userId="eef67f80-1e14-4c90-a22b-aad4575b3ef9" providerId="ADAL" clId="{9A49C251-DF4E-4AE5-B3D8-6CC2431CFFC3}" dt="2020-04-27T09:45:36.468" v="4867"/>
          <ac:inkMkLst>
            <pc:docMk/>
            <pc:sldMk cId="4005986343" sldId="395"/>
            <ac:inkMk id="31" creationId="{9EB04226-F412-4742-BFDE-85B6DDFC0305}"/>
          </ac:inkMkLst>
        </pc:inkChg>
        <pc:inkChg chg="add mod">
          <ac:chgData name="仁園 呂" userId="eef67f80-1e14-4c90-a22b-aad4575b3ef9" providerId="ADAL" clId="{9A49C251-DF4E-4AE5-B3D8-6CC2431CFFC3}" dt="2020-04-27T09:45:36.468" v="4867"/>
          <ac:inkMkLst>
            <pc:docMk/>
            <pc:sldMk cId="4005986343" sldId="395"/>
            <ac:inkMk id="32" creationId="{D53CE98F-5D14-4801-B7D6-68D77566FDC2}"/>
          </ac:inkMkLst>
        </pc:inkChg>
        <pc:inkChg chg="add mod">
          <ac:chgData name="仁園 呂" userId="eef67f80-1e14-4c90-a22b-aad4575b3ef9" providerId="ADAL" clId="{9A49C251-DF4E-4AE5-B3D8-6CC2431CFFC3}" dt="2020-04-27T09:45:36.468" v="4867"/>
          <ac:inkMkLst>
            <pc:docMk/>
            <pc:sldMk cId="4005986343" sldId="395"/>
            <ac:inkMk id="33" creationId="{298A4563-39A1-49E8-B161-9F52F17411E2}"/>
          </ac:inkMkLst>
        </pc:inkChg>
        <pc:inkChg chg="add mod">
          <ac:chgData name="仁園 呂" userId="eef67f80-1e14-4c90-a22b-aad4575b3ef9" providerId="ADAL" clId="{9A49C251-DF4E-4AE5-B3D8-6CC2431CFFC3}" dt="2020-04-27T09:45:36.468" v="4867"/>
          <ac:inkMkLst>
            <pc:docMk/>
            <pc:sldMk cId="4005986343" sldId="395"/>
            <ac:inkMk id="34" creationId="{836000EF-8F63-45A7-9011-D104D16C4004}"/>
          </ac:inkMkLst>
        </pc:inkChg>
        <pc:inkChg chg="add mod">
          <ac:chgData name="仁園 呂" userId="eef67f80-1e14-4c90-a22b-aad4575b3ef9" providerId="ADAL" clId="{9A49C251-DF4E-4AE5-B3D8-6CC2431CFFC3}" dt="2020-04-27T09:45:36.468" v="4867"/>
          <ac:inkMkLst>
            <pc:docMk/>
            <pc:sldMk cId="4005986343" sldId="395"/>
            <ac:inkMk id="35" creationId="{9AC89976-3527-4B3E-ACD9-6AE00631D445}"/>
          </ac:inkMkLst>
        </pc:inkChg>
        <pc:inkChg chg="add mod">
          <ac:chgData name="仁園 呂" userId="eef67f80-1e14-4c90-a22b-aad4575b3ef9" providerId="ADAL" clId="{9A49C251-DF4E-4AE5-B3D8-6CC2431CFFC3}" dt="2020-04-27T09:45:36.468" v="4867"/>
          <ac:inkMkLst>
            <pc:docMk/>
            <pc:sldMk cId="4005986343" sldId="395"/>
            <ac:inkMk id="36" creationId="{E61EE478-A47A-48A4-9401-C243DF94FD6F}"/>
          </ac:inkMkLst>
        </pc:inkChg>
        <pc:inkChg chg="add mod">
          <ac:chgData name="仁園 呂" userId="eef67f80-1e14-4c90-a22b-aad4575b3ef9" providerId="ADAL" clId="{9A49C251-DF4E-4AE5-B3D8-6CC2431CFFC3}" dt="2020-04-27T09:45:36.468" v="4867"/>
          <ac:inkMkLst>
            <pc:docMk/>
            <pc:sldMk cId="4005986343" sldId="395"/>
            <ac:inkMk id="37" creationId="{FD160EC5-762F-4C6C-863F-21A815E0F513}"/>
          </ac:inkMkLst>
        </pc:inkChg>
        <pc:inkChg chg="add mod">
          <ac:chgData name="仁園 呂" userId="eef67f80-1e14-4c90-a22b-aad4575b3ef9" providerId="ADAL" clId="{9A49C251-DF4E-4AE5-B3D8-6CC2431CFFC3}" dt="2020-04-27T09:45:36.468" v="4867"/>
          <ac:inkMkLst>
            <pc:docMk/>
            <pc:sldMk cId="4005986343" sldId="395"/>
            <ac:inkMk id="38" creationId="{3D384564-480E-457E-BE69-DD778D775C3D}"/>
          </ac:inkMkLst>
        </pc:inkChg>
        <pc:inkChg chg="add mod">
          <ac:chgData name="仁園 呂" userId="eef67f80-1e14-4c90-a22b-aad4575b3ef9" providerId="ADAL" clId="{9A49C251-DF4E-4AE5-B3D8-6CC2431CFFC3}" dt="2020-04-27T09:45:36.468" v="4867"/>
          <ac:inkMkLst>
            <pc:docMk/>
            <pc:sldMk cId="4005986343" sldId="395"/>
            <ac:inkMk id="40" creationId="{E945D8C8-2CC0-47FD-9C87-D31EB0030042}"/>
          </ac:inkMkLst>
        </pc:inkChg>
        <pc:inkChg chg="add mod">
          <ac:chgData name="仁園 呂" userId="eef67f80-1e14-4c90-a22b-aad4575b3ef9" providerId="ADAL" clId="{9A49C251-DF4E-4AE5-B3D8-6CC2431CFFC3}" dt="2020-04-27T09:45:36.468" v="4867"/>
          <ac:inkMkLst>
            <pc:docMk/>
            <pc:sldMk cId="4005986343" sldId="395"/>
            <ac:inkMk id="41" creationId="{4F762F0A-7B0F-494C-B563-F1A726D02729}"/>
          </ac:inkMkLst>
        </pc:inkChg>
        <pc:inkChg chg="add mod">
          <ac:chgData name="仁園 呂" userId="eef67f80-1e14-4c90-a22b-aad4575b3ef9" providerId="ADAL" clId="{9A49C251-DF4E-4AE5-B3D8-6CC2431CFFC3}" dt="2020-04-27T09:45:36.468" v="4867"/>
          <ac:inkMkLst>
            <pc:docMk/>
            <pc:sldMk cId="4005986343" sldId="395"/>
            <ac:inkMk id="42" creationId="{61F4C790-A4C5-4A00-9448-BE479FED9636}"/>
          </ac:inkMkLst>
        </pc:inkChg>
        <pc:inkChg chg="add mod">
          <ac:chgData name="仁園 呂" userId="eef67f80-1e14-4c90-a22b-aad4575b3ef9" providerId="ADAL" clId="{9A49C251-DF4E-4AE5-B3D8-6CC2431CFFC3}" dt="2020-04-27T09:45:43.335" v="4877"/>
          <ac:inkMkLst>
            <pc:docMk/>
            <pc:sldMk cId="4005986343" sldId="395"/>
            <ac:inkMk id="44" creationId="{D3EC67F1-2E77-4A27-B81B-8FD0A4E22827}"/>
          </ac:inkMkLst>
        </pc:inkChg>
        <pc:inkChg chg="add mod">
          <ac:chgData name="仁園 呂" userId="eef67f80-1e14-4c90-a22b-aad4575b3ef9" providerId="ADAL" clId="{9A49C251-DF4E-4AE5-B3D8-6CC2431CFFC3}" dt="2020-04-27T09:45:43.335" v="4877"/>
          <ac:inkMkLst>
            <pc:docMk/>
            <pc:sldMk cId="4005986343" sldId="395"/>
            <ac:inkMk id="45" creationId="{9C14E442-4E0F-4DBF-A470-E31A38B68B7B}"/>
          </ac:inkMkLst>
        </pc:inkChg>
        <pc:inkChg chg="add mod">
          <ac:chgData name="仁園 呂" userId="eef67f80-1e14-4c90-a22b-aad4575b3ef9" providerId="ADAL" clId="{9A49C251-DF4E-4AE5-B3D8-6CC2431CFFC3}" dt="2020-04-27T09:45:43.335" v="4877"/>
          <ac:inkMkLst>
            <pc:docMk/>
            <pc:sldMk cId="4005986343" sldId="395"/>
            <ac:inkMk id="46" creationId="{3D62E676-41C8-429C-A7EE-59345A3AC01E}"/>
          </ac:inkMkLst>
        </pc:inkChg>
        <pc:inkChg chg="add mod">
          <ac:chgData name="仁園 呂" userId="eef67f80-1e14-4c90-a22b-aad4575b3ef9" providerId="ADAL" clId="{9A49C251-DF4E-4AE5-B3D8-6CC2431CFFC3}" dt="2020-04-27T09:45:43.335" v="4877"/>
          <ac:inkMkLst>
            <pc:docMk/>
            <pc:sldMk cId="4005986343" sldId="395"/>
            <ac:inkMk id="47" creationId="{567A1E12-E86A-4734-A916-4D6F8093BF4E}"/>
          </ac:inkMkLst>
        </pc:inkChg>
        <pc:inkChg chg="add mod">
          <ac:chgData name="仁園 呂" userId="eef67f80-1e14-4c90-a22b-aad4575b3ef9" providerId="ADAL" clId="{9A49C251-DF4E-4AE5-B3D8-6CC2431CFFC3}" dt="2020-04-27T09:45:43.335" v="4877"/>
          <ac:inkMkLst>
            <pc:docMk/>
            <pc:sldMk cId="4005986343" sldId="395"/>
            <ac:inkMk id="48" creationId="{82BF86E1-1350-4A01-ABB9-700C7A7D42C4}"/>
          </ac:inkMkLst>
        </pc:inkChg>
        <pc:inkChg chg="add mod">
          <ac:chgData name="仁園 呂" userId="eef67f80-1e14-4c90-a22b-aad4575b3ef9" providerId="ADAL" clId="{9A49C251-DF4E-4AE5-B3D8-6CC2431CFFC3}" dt="2020-04-27T09:45:43.335" v="4877"/>
          <ac:inkMkLst>
            <pc:docMk/>
            <pc:sldMk cId="4005986343" sldId="395"/>
            <ac:inkMk id="49" creationId="{8E0BBB50-5D7A-4DD5-9ABE-98B1B57E9997}"/>
          </ac:inkMkLst>
        </pc:inkChg>
        <pc:inkChg chg="add mod">
          <ac:chgData name="仁園 呂" userId="eef67f80-1e14-4c90-a22b-aad4575b3ef9" providerId="ADAL" clId="{9A49C251-DF4E-4AE5-B3D8-6CC2431CFFC3}" dt="2020-04-27T09:45:43.335" v="4877"/>
          <ac:inkMkLst>
            <pc:docMk/>
            <pc:sldMk cId="4005986343" sldId="395"/>
            <ac:inkMk id="50" creationId="{9FFFC506-08D3-4425-8EBC-24B7C7DC893B}"/>
          </ac:inkMkLst>
        </pc:inkChg>
        <pc:inkChg chg="add mod">
          <ac:chgData name="仁園 呂" userId="eef67f80-1e14-4c90-a22b-aad4575b3ef9" providerId="ADAL" clId="{9A49C251-DF4E-4AE5-B3D8-6CC2431CFFC3}" dt="2020-04-27T09:45:43.335" v="4877"/>
          <ac:inkMkLst>
            <pc:docMk/>
            <pc:sldMk cId="4005986343" sldId="395"/>
            <ac:inkMk id="51" creationId="{8680C367-541D-42DE-BA0F-1E5D69992244}"/>
          </ac:inkMkLst>
        </pc:inkChg>
        <pc:inkChg chg="add mod">
          <ac:chgData name="仁園 呂" userId="eef67f80-1e14-4c90-a22b-aad4575b3ef9" providerId="ADAL" clId="{9A49C251-DF4E-4AE5-B3D8-6CC2431CFFC3}" dt="2020-04-27T09:45:43.335" v="4877"/>
          <ac:inkMkLst>
            <pc:docMk/>
            <pc:sldMk cId="4005986343" sldId="395"/>
            <ac:inkMk id="52" creationId="{FB0E6D75-E0CE-4EEA-B01F-28045156C933}"/>
          </ac:inkMkLst>
        </pc:inkChg>
        <pc:inkChg chg="add mod">
          <ac:chgData name="仁園 呂" userId="eef67f80-1e14-4c90-a22b-aad4575b3ef9" providerId="ADAL" clId="{9A49C251-DF4E-4AE5-B3D8-6CC2431CFFC3}" dt="2020-04-27T09:46:08.480" v="4882"/>
          <ac:inkMkLst>
            <pc:docMk/>
            <pc:sldMk cId="4005986343" sldId="395"/>
            <ac:inkMk id="54" creationId="{5BCA81C8-E51F-4322-ADB3-821344603388}"/>
          </ac:inkMkLst>
        </pc:inkChg>
        <pc:inkChg chg="add mod">
          <ac:chgData name="仁園 呂" userId="eef67f80-1e14-4c90-a22b-aad4575b3ef9" providerId="ADAL" clId="{9A49C251-DF4E-4AE5-B3D8-6CC2431CFFC3}" dt="2020-04-27T09:46:08.480" v="4882"/>
          <ac:inkMkLst>
            <pc:docMk/>
            <pc:sldMk cId="4005986343" sldId="395"/>
            <ac:inkMk id="55" creationId="{9588FDC6-608B-48FD-A147-51AE3512CE92}"/>
          </ac:inkMkLst>
        </pc:inkChg>
        <pc:inkChg chg="add mod">
          <ac:chgData name="仁園 呂" userId="eef67f80-1e14-4c90-a22b-aad4575b3ef9" providerId="ADAL" clId="{9A49C251-DF4E-4AE5-B3D8-6CC2431CFFC3}" dt="2020-04-27T09:46:08.480" v="4882"/>
          <ac:inkMkLst>
            <pc:docMk/>
            <pc:sldMk cId="4005986343" sldId="395"/>
            <ac:inkMk id="57" creationId="{710E0F7D-4451-4CC3-B417-C26520172C5F}"/>
          </ac:inkMkLst>
        </pc:inkChg>
        <pc:inkChg chg="add mod">
          <ac:chgData name="仁園 呂" userId="eef67f80-1e14-4c90-a22b-aad4575b3ef9" providerId="ADAL" clId="{9A49C251-DF4E-4AE5-B3D8-6CC2431CFFC3}" dt="2020-04-27T09:47:31.602" v="4952"/>
          <ac:inkMkLst>
            <pc:docMk/>
            <pc:sldMk cId="4005986343" sldId="395"/>
            <ac:inkMk id="59" creationId="{85081A79-F59D-4C83-8DE3-65A11653AEF1}"/>
          </ac:inkMkLst>
        </pc:inkChg>
        <pc:inkChg chg="add mod">
          <ac:chgData name="仁園 呂" userId="eef67f80-1e14-4c90-a22b-aad4575b3ef9" providerId="ADAL" clId="{9A49C251-DF4E-4AE5-B3D8-6CC2431CFFC3}" dt="2020-04-27T09:47:31.602" v="4952"/>
          <ac:inkMkLst>
            <pc:docMk/>
            <pc:sldMk cId="4005986343" sldId="395"/>
            <ac:inkMk id="60" creationId="{E3E27426-CB2C-46BD-AA63-9236C4655235}"/>
          </ac:inkMkLst>
        </pc:inkChg>
        <pc:inkChg chg="add mod">
          <ac:chgData name="仁園 呂" userId="eef67f80-1e14-4c90-a22b-aad4575b3ef9" providerId="ADAL" clId="{9A49C251-DF4E-4AE5-B3D8-6CC2431CFFC3}" dt="2020-04-27T09:47:31.602" v="4952"/>
          <ac:inkMkLst>
            <pc:docMk/>
            <pc:sldMk cId="4005986343" sldId="395"/>
            <ac:inkMk id="61" creationId="{DC2CAC95-A593-45F5-88D1-57DB0DDB3450}"/>
          </ac:inkMkLst>
        </pc:inkChg>
        <pc:inkChg chg="add mod">
          <ac:chgData name="仁園 呂" userId="eef67f80-1e14-4c90-a22b-aad4575b3ef9" providerId="ADAL" clId="{9A49C251-DF4E-4AE5-B3D8-6CC2431CFFC3}" dt="2020-04-27T09:47:31.602" v="4952"/>
          <ac:inkMkLst>
            <pc:docMk/>
            <pc:sldMk cId="4005986343" sldId="395"/>
            <ac:inkMk id="62" creationId="{305D8A91-F44B-4AB6-935B-FCD9919DD2CF}"/>
          </ac:inkMkLst>
        </pc:inkChg>
        <pc:inkChg chg="add mod">
          <ac:chgData name="仁園 呂" userId="eef67f80-1e14-4c90-a22b-aad4575b3ef9" providerId="ADAL" clId="{9A49C251-DF4E-4AE5-B3D8-6CC2431CFFC3}" dt="2020-04-27T09:47:31.602" v="4952"/>
          <ac:inkMkLst>
            <pc:docMk/>
            <pc:sldMk cId="4005986343" sldId="395"/>
            <ac:inkMk id="63" creationId="{D68DE140-4EBB-4BB3-BE22-15B7A29D5A29}"/>
          </ac:inkMkLst>
        </pc:inkChg>
        <pc:inkChg chg="add mod">
          <ac:chgData name="仁園 呂" userId="eef67f80-1e14-4c90-a22b-aad4575b3ef9" providerId="ADAL" clId="{9A49C251-DF4E-4AE5-B3D8-6CC2431CFFC3}" dt="2020-04-27T09:47:31.602" v="4952"/>
          <ac:inkMkLst>
            <pc:docMk/>
            <pc:sldMk cId="4005986343" sldId="395"/>
            <ac:inkMk id="64" creationId="{1786108E-E40D-40D6-878F-F81ADDF36AC2}"/>
          </ac:inkMkLst>
        </pc:inkChg>
        <pc:inkChg chg="add mod">
          <ac:chgData name="仁園 呂" userId="eef67f80-1e14-4c90-a22b-aad4575b3ef9" providerId="ADAL" clId="{9A49C251-DF4E-4AE5-B3D8-6CC2431CFFC3}" dt="2020-04-27T09:47:31.602" v="4952"/>
          <ac:inkMkLst>
            <pc:docMk/>
            <pc:sldMk cId="4005986343" sldId="395"/>
            <ac:inkMk id="65" creationId="{1A52A6BA-325B-41DC-95A3-B5EC33A0C153}"/>
          </ac:inkMkLst>
        </pc:inkChg>
        <pc:inkChg chg="add mod">
          <ac:chgData name="仁園 呂" userId="eef67f80-1e14-4c90-a22b-aad4575b3ef9" providerId="ADAL" clId="{9A49C251-DF4E-4AE5-B3D8-6CC2431CFFC3}" dt="2020-04-27T09:47:31.602" v="4952"/>
          <ac:inkMkLst>
            <pc:docMk/>
            <pc:sldMk cId="4005986343" sldId="395"/>
            <ac:inkMk id="66" creationId="{9F7B7FD9-9975-4A89-9459-4EC833D892ED}"/>
          </ac:inkMkLst>
        </pc:inkChg>
        <pc:inkChg chg="add mod">
          <ac:chgData name="仁園 呂" userId="eef67f80-1e14-4c90-a22b-aad4575b3ef9" providerId="ADAL" clId="{9A49C251-DF4E-4AE5-B3D8-6CC2431CFFC3}" dt="2020-04-27T09:47:31.602" v="4952"/>
          <ac:inkMkLst>
            <pc:docMk/>
            <pc:sldMk cId="4005986343" sldId="395"/>
            <ac:inkMk id="67" creationId="{42C4C4B7-08C8-41F3-83CD-E61A241B7A35}"/>
          </ac:inkMkLst>
        </pc:inkChg>
        <pc:inkChg chg="add mod">
          <ac:chgData name="仁園 呂" userId="eef67f80-1e14-4c90-a22b-aad4575b3ef9" providerId="ADAL" clId="{9A49C251-DF4E-4AE5-B3D8-6CC2431CFFC3}" dt="2020-04-27T09:47:31.602" v="4952"/>
          <ac:inkMkLst>
            <pc:docMk/>
            <pc:sldMk cId="4005986343" sldId="395"/>
            <ac:inkMk id="68" creationId="{E4379E37-11CD-4C4F-84B3-732021797B37}"/>
          </ac:inkMkLst>
        </pc:inkChg>
        <pc:inkChg chg="add mod">
          <ac:chgData name="仁園 呂" userId="eef67f80-1e14-4c90-a22b-aad4575b3ef9" providerId="ADAL" clId="{9A49C251-DF4E-4AE5-B3D8-6CC2431CFFC3}" dt="2020-04-27T09:47:31.602" v="4952"/>
          <ac:inkMkLst>
            <pc:docMk/>
            <pc:sldMk cId="4005986343" sldId="395"/>
            <ac:inkMk id="69" creationId="{A5F37A87-2DFF-475D-9D1D-346E4ED2803A}"/>
          </ac:inkMkLst>
        </pc:inkChg>
        <pc:inkChg chg="add mod">
          <ac:chgData name="仁園 呂" userId="eef67f80-1e14-4c90-a22b-aad4575b3ef9" providerId="ADAL" clId="{9A49C251-DF4E-4AE5-B3D8-6CC2431CFFC3}" dt="2020-04-27T09:47:31.602" v="4952"/>
          <ac:inkMkLst>
            <pc:docMk/>
            <pc:sldMk cId="4005986343" sldId="395"/>
            <ac:inkMk id="70" creationId="{1916265E-2891-4E80-A51D-086A89AF8A5B}"/>
          </ac:inkMkLst>
        </pc:inkChg>
        <pc:inkChg chg="add mod">
          <ac:chgData name="仁園 呂" userId="eef67f80-1e14-4c90-a22b-aad4575b3ef9" providerId="ADAL" clId="{9A49C251-DF4E-4AE5-B3D8-6CC2431CFFC3}" dt="2020-04-27T09:47:31.602" v="4952"/>
          <ac:inkMkLst>
            <pc:docMk/>
            <pc:sldMk cId="4005986343" sldId="395"/>
            <ac:inkMk id="71" creationId="{3E1B555B-37AD-4624-9FB0-B6BC6F944019}"/>
          </ac:inkMkLst>
        </pc:inkChg>
        <pc:inkChg chg="add del mod">
          <ac:chgData name="仁園 呂" userId="eef67f80-1e14-4c90-a22b-aad4575b3ef9" providerId="ADAL" clId="{9A49C251-DF4E-4AE5-B3D8-6CC2431CFFC3}" dt="2020-04-27T09:47:10.332" v="4930"/>
          <ac:inkMkLst>
            <pc:docMk/>
            <pc:sldMk cId="4005986343" sldId="395"/>
            <ac:inkMk id="73" creationId="{0FE6785E-D926-4336-B4EB-80E605A65F82}"/>
          </ac:inkMkLst>
        </pc:inkChg>
        <pc:inkChg chg="add del mod">
          <ac:chgData name="仁園 呂" userId="eef67f80-1e14-4c90-a22b-aad4575b3ef9" providerId="ADAL" clId="{9A49C251-DF4E-4AE5-B3D8-6CC2431CFFC3}" dt="2020-04-27T09:47:31.602" v="4951"/>
          <ac:inkMkLst>
            <pc:docMk/>
            <pc:sldMk cId="4005986343" sldId="395"/>
            <ac:inkMk id="74" creationId="{AA66E018-FE23-4899-8973-D5C8452BE2F6}"/>
          </ac:inkMkLst>
        </pc:inkChg>
        <pc:inkChg chg="add del mod">
          <ac:chgData name="仁園 呂" userId="eef67f80-1e14-4c90-a22b-aad4575b3ef9" providerId="ADAL" clId="{9A49C251-DF4E-4AE5-B3D8-6CC2431CFFC3}" dt="2020-04-27T09:47:12.038" v="4936"/>
          <ac:inkMkLst>
            <pc:docMk/>
            <pc:sldMk cId="4005986343" sldId="395"/>
            <ac:inkMk id="75" creationId="{45EAE4E5-3A13-443F-B3C7-52035DC940F4}"/>
          </ac:inkMkLst>
        </pc:inkChg>
        <pc:inkChg chg="add del mod">
          <ac:chgData name="仁園 呂" userId="eef67f80-1e14-4c90-a22b-aad4575b3ef9" providerId="ADAL" clId="{9A49C251-DF4E-4AE5-B3D8-6CC2431CFFC3}" dt="2020-04-27T09:47:12.037" v="4934"/>
          <ac:inkMkLst>
            <pc:docMk/>
            <pc:sldMk cId="4005986343" sldId="395"/>
            <ac:inkMk id="76" creationId="{46D54C8F-B876-4EAD-B03D-A40D96ACB2FC}"/>
          </ac:inkMkLst>
        </pc:inkChg>
        <pc:inkChg chg="add del mod">
          <ac:chgData name="仁園 呂" userId="eef67f80-1e14-4c90-a22b-aad4575b3ef9" providerId="ADAL" clId="{9A49C251-DF4E-4AE5-B3D8-6CC2431CFFC3}" dt="2020-04-27T09:47:04.930" v="4924"/>
          <ac:inkMkLst>
            <pc:docMk/>
            <pc:sldMk cId="4005986343" sldId="395"/>
            <ac:inkMk id="77" creationId="{E7D0C9AC-CB7A-455D-876C-C306DD157CF1}"/>
          </ac:inkMkLst>
        </pc:inkChg>
        <pc:inkChg chg="add del mod">
          <ac:chgData name="仁園 呂" userId="eef67f80-1e14-4c90-a22b-aad4575b3ef9" providerId="ADAL" clId="{9A49C251-DF4E-4AE5-B3D8-6CC2431CFFC3}" dt="2020-04-27T09:47:10.117" v="4928"/>
          <ac:inkMkLst>
            <pc:docMk/>
            <pc:sldMk cId="4005986343" sldId="395"/>
            <ac:inkMk id="78" creationId="{F89D90A4-2549-426E-9445-FB7B143A9460}"/>
          </ac:inkMkLst>
        </pc:inkChg>
        <pc:inkChg chg="add del mod">
          <ac:chgData name="仁園 呂" userId="eef67f80-1e14-4c90-a22b-aad4575b3ef9" providerId="ADAL" clId="{9A49C251-DF4E-4AE5-B3D8-6CC2431CFFC3}" dt="2020-04-27T09:47:04.930" v="4922"/>
          <ac:inkMkLst>
            <pc:docMk/>
            <pc:sldMk cId="4005986343" sldId="395"/>
            <ac:inkMk id="79" creationId="{2E25BCC0-E8CA-4DDA-94E2-83208AEB1FC5}"/>
          </ac:inkMkLst>
        </pc:inkChg>
        <pc:inkChg chg="add del mod">
          <ac:chgData name="仁園 呂" userId="eef67f80-1e14-4c90-a22b-aad4575b3ef9" providerId="ADAL" clId="{9A49C251-DF4E-4AE5-B3D8-6CC2431CFFC3}" dt="2020-04-27T09:47:04.928" v="4919"/>
          <ac:inkMkLst>
            <pc:docMk/>
            <pc:sldMk cId="4005986343" sldId="395"/>
            <ac:inkMk id="80" creationId="{3E228B93-861B-43B0-A2A6-465DF72B6458}"/>
          </ac:inkMkLst>
        </pc:inkChg>
        <pc:inkChg chg="add del mod">
          <ac:chgData name="仁園 呂" userId="eef67f80-1e14-4c90-a22b-aad4575b3ef9" providerId="ADAL" clId="{9A49C251-DF4E-4AE5-B3D8-6CC2431CFFC3}" dt="2020-04-27T09:47:04.930" v="4923"/>
          <ac:inkMkLst>
            <pc:docMk/>
            <pc:sldMk cId="4005986343" sldId="395"/>
            <ac:inkMk id="81" creationId="{87798ECE-7FAD-4CAD-93CC-5E7B58630C68}"/>
          </ac:inkMkLst>
        </pc:inkChg>
        <pc:inkChg chg="add del mod">
          <ac:chgData name="仁園 呂" userId="eef67f80-1e14-4c90-a22b-aad4575b3ef9" providerId="ADAL" clId="{9A49C251-DF4E-4AE5-B3D8-6CC2431CFFC3}" dt="2020-04-27T09:47:02.883" v="4912"/>
          <ac:inkMkLst>
            <pc:docMk/>
            <pc:sldMk cId="4005986343" sldId="395"/>
            <ac:inkMk id="82" creationId="{3574FBCA-89F9-43E2-8474-51996722229F}"/>
          </ac:inkMkLst>
        </pc:inkChg>
        <pc:inkChg chg="add del mod">
          <ac:chgData name="仁園 呂" userId="eef67f80-1e14-4c90-a22b-aad4575b3ef9" providerId="ADAL" clId="{9A49C251-DF4E-4AE5-B3D8-6CC2431CFFC3}" dt="2020-04-27T09:47:02.882" v="4911"/>
          <ac:inkMkLst>
            <pc:docMk/>
            <pc:sldMk cId="4005986343" sldId="395"/>
            <ac:inkMk id="83" creationId="{97AC1FB6-7F00-4D79-A586-3231019E318E}"/>
          </ac:inkMkLst>
        </pc:inkChg>
        <pc:inkChg chg="add del mod">
          <ac:chgData name="仁園 呂" userId="eef67f80-1e14-4c90-a22b-aad4575b3ef9" providerId="ADAL" clId="{9A49C251-DF4E-4AE5-B3D8-6CC2431CFFC3}" dt="2020-04-27T09:47:04.929" v="4921"/>
          <ac:inkMkLst>
            <pc:docMk/>
            <pc:sldMk cId="4005986343" sldId="395"/>
            <ac:inkMk id="84" creationId="{B4CE71C9-5438-443C-86AB-B001B0C00F57}"/>
          </ac:inkMkLst>
        </pc:inkChg>
        <pc:inkChg chg="add del mod">
          <ac:chgData name="仁園 呂" userId="eef67f80-1e14-4c90-a22b-aad4575b3ef9" providerId="ADAL" clId="{9A49C251-DF4E-4AE5-B3D8-6CC2431CFFC3}" dt="2020-04-27T09:47:04.927" v="4918"/>
          <ac:inkMkLst>
            <pc:docMk/>
            <pc:sldMk cId="4005986343" sldId="395"/>
            <ac:inkMk id="86" creationId="{C377A884-CA0B-49E4-BB9D-86EC39A93A6A}"/>
          </ac:inkMkLst>
        </pc:inkChg>
        <pc:inkChg chg="add del mod">
          <ac:chgData name="仁園 呂" userId="eef67f80-1e14-4c90-a22b-aad4575b3ef9" providerId="ADAL" clId="{9A49C251-DF4E-4AE5-B3D8-6CC2431CFFC3}" dt="2020-04-27T09:47:04.926" v="4917"/>
          <ac:inkMkLst>
            <pc:docMk/>
            <pc:sldMk cId="4005986343" sldId="395"/>
            <ac:inkMk id="88" creationId="{12FD1E6E-A3D7-40F0-A1DD-1E6F913F60F5}"/>
          </ac:inkMkLst>
        </pc:inkChg>
        <pc:inkChg chg="add del mod">
          <ac:chgData name="仁園 呂" userId="eef67f80-1e14-4c90-a22b-aad4575b3ef9" providerId="ADAL" clId="{9A49C251-DF4E-4AE5-B3D8-6CC2431CFFC3}" dt="2020-04-27T09:47:04.929" v="4920"/>
          <ac:inkMkLst>
            <pc:docMk/>
            <pc:sldMk cId="4005986343" sldId="395"/>
            <ac:inkMk id="89" creationId="{5E159956-8AE6-4389-A0EC-D0CA2BE86D3E}"/>
          </ac:inkMkLst>
        </pc:inkChg>
        <pc:inkChg chg="add del">
          <ac:chgData name="仁園 呂" userId="eef67f80-1e14-4c90-a22b-aad4575b3ef9" providerId="ADAL" clId="{9A49C251-DF4E-4AE5-B3D8-6CC2431CFFC3}" dt="2020-04-27T09:47:10.117" v="4929"/>
          <ac:inkMkLst>
            <pc:docMk/>
            <pc:sldMk cId="4005986343" sldId="395"/>
            <ac:inkMk id="91" creationId="{F601C569-891D-49A9-8724-11EE4D2A551A}"/>
          </ac:inkMkLst>
        </pc:inkChg>
        <pc:inkChg chg="add del">
          <ac:chgData name="仁園 呂" userId="eef67f80-1e14-4c90-a22b-aad4575b3ef9" providerId="ADAL" clId="{9A49C251-DF4E-4AE5-B3D8-6CC2431CFFC3}" dt="2020-04-27T09:47:10.333" v="4931"/>
          <ac:inkMkLst>
            <pc:docMk/>
            <pc:sldMk cId="4005986343" sldId="395"/>
            <ac:inkMk id="92" creationId="{945467DD-4CEB-455B-A3E1-0F114158A05B}"/>
          </ac:inkMkLst>
        </pc:inkChg>
        <pc:inkChg chg="add del">
          <ac:chgData name="仁園 呂" userId="eef67f80-1e14-4c90-a22b-aad4575b3ef9" providerId="ADAL" clId="{9A49C251-DF4E-4AE5-B3D8-6CC2431CFFC3}" dt="2020-04-27T09:47:10.333" v="4932"/>
          <ac:inkMkLst>
            <pc:docMk/>
            <pc:sldMk cId="4005986343" sldId="395"/>
            <ac:inkMk id="93" creationId="{4C138883-D3CE-46A0-9AFB-AF10DFA0C84C}"/>
          </ac:inkMkLst>
        </pc:inkChg>
        <pc:inkChg chg="add del">
          <ac:chgData name="仁園 呂" userId="eef67f80-1e14-4c90-a22b-aad4575b3ef9" providerId="ADAL" clId="{9A49C251-DF4E-4AE5-B3D8-6CC2431CFFC3}" dt="2020-04-27T09:47:12.038" v="4935"/>
          <ac:inkMkLst>
            <pc:docMk/>
            <pc:sldMk cId="4005986343" sldId="395"/>
            <ac:inkMk id="94" creationId="{E60A5E79-FF2C-434B-B355-2E2140C76A13}"/>
          </ac:inkMkLst>
        </pc:inkChg>
        <pc:inkChg chg="add del mod">
          <ac:chgData name="仁園 呂" userId="eef67f80-1e14-4c90-a22b-aad4575b3ef9" providerId="ADAL" clId="{9A49C251-DF4E-4AE5-B3D8-6CC2431CFFC3}" dt="2020-04-27T09:47:31.602" v="4952"/>
          <ac:inkMkLst>
            <pc:docMk/>
            <pc:sldMk cId="4005986343" sldId="395"/>
            <ac:inkMk id="95" creationId="{61A111DA-04FE-4AFB-8D3D-8D606CBEDAA3}"/>
          </ac:inkMkLst>
        </pc:inkChg>
        <pc:inkChg chg="add del mod">
          <ac:chgData name="仁園 呂" userId="eef67f80-1e14-4c90-a22b-aad4575b3ef9" providerId="ADAL" clId="{9A49C251-DF4E-4AE5-B3D8-6CC2431CFFC3}" dt="2020-04-27T09:47:31.601" v="4950"/>
          <ac:inkMkLst>
            <pc:docMk/>
            <pc:sldMk cId="4005986343" sldId="395"/>
            <ac:inkMk id="96" creationId="{3E55B857-217F-415B-9068-1ECDE8D4A647}"/>
          </ac:inkMkLst>
        </pc:inkChg>
        <pc:inkChg chg="add del mod">
          <ac:chgData name="仁園 呂" userId="eef67f80-1e14-4c90-a22b-aad4575b3ef9" providerId="ADAL" clId="{9A49C251-DF4E-4AE5-B3D8-6CC2431CFFC3}" dt="2020-04-27T09:47:31.601" v="4949"/>
          <ac:inkMkLst>
            <pc:docMk/>
            <pc:sldMk cId="4005986343" sldId="395"/>
            <ac:inkMk id="97" creationId="{2B89BAE5-A659-4FC9-B1E1-C9DF7C10CC7E}"/>
          </ac:inkMkLst>
        </pc:inkChg>
        <pc:inkChg chg="add del">
          <ac:chgData name="仁園 呂" userId="eef67f80-1e14-4c90-a22b-aad4575b3ef9" providerId="ADAL" clId="{9A49C251-DF4E-4AE5-B3D8-6CC2431CFFC3}" dt="2020-04-27T09:47:31.569" v="4946"/>
          <ac:inkMkLst>
            <pc:docMk/>
            <pc:sldMk cId="4005986343" sldId="395"/>
            <ac:inkMk id="99" creationId="{33D1C8D8-9C19-442A-A196-753EE86EB6FB}"/>
          </ac:inkMkLst>
        </pc:inkChg>
        <pc:inkChg chg="add del">
          <ac:chgData name="仁園 呂" userId="eef67f80-1e14-4c90-a22b-aad4575b3ef9" providerId="ADAL" clId="{9A49C251-DF4E-4AE5-B3D8-6CC2431CFFC3}" dt="2020-04-27T09:47:31.570" v="4948"/>
          <ac:inkMkLst>
            <pc:docMk/>
            <pc:sldMk cId="4005986343" sldId="395"/>
            <ac:inkMk id="100" creationId="{87516E68-3B0C-4E42-BE1B-D7E721E4F01B}"/>
          </ac:inkMkLst>
        </pc:inkChg>
        <pc:inkChg chg="add del">
          <ac:chgData name="仁園 呂" userId="eef67f80-1e14-4c90-a22b-aad4575b3ef9" providerId="ADAL" clId="{9A49C251-DF4E-4AE5-B3D8-6CC2431CFFC3}" dt="2020-04-27T09:47:31.569" v="4947"/>
          <ac:inkMkLst>
            <pc:docMk/>
            <pc:sldMk cId="4005986343" sldId="395"/>
            <ac:inkMk id="101" creationId="{4E308AF0-690A-4251-B7CE-B0A2DE5AFDE9}"/>
          </ac:inkMkLst>
        </pc:inkChg>
        <pc:inkChg chg="add del">
          <ac:chgData name="仁園 呂" userId="eef67f80-1e14-4c90-a22b-aad4575b3ef9" providerId="ADAL" clId="{9A49C251-DF4E-4AE5-B3D8-6CC2431CFFC3}" dt="2020-04-27T09:47:31.568" v="4945"/>
          <ac:inkMkLst>
            <pc:docMk/>
            <pc:sldMk cId="4005986343" sldId="395"/>
            <ac:inkMk id="102" creationId="{AC965B4F-43EC-408E-B5B0-E598B015D560}"/>
          </ac:inkMkLst>
        </pc:inkChg>
        <pc:inkChg chg="add mod">
          <ac:chgData name="仁園 呂" userId="eef67f80-1e14-4c90-a22b-aad4575b3ef9" providerId="ADAL" clId="{9A49C251-DF4E-4AE5-B3D8-6CC2431CFFC3}" dt="2020-04-27T09:48:00.952" v="4986"/>
          <ac:inkMkLst>
            <pc:docMk/>
            <pc:sldMk cId="4005986343" sldId="395"/>
            <ac:inkMk id="103" creationId="{9A1755DA-D191-4981-91E0-A7E9E88B9CB3}"/>
          </ac:inkMkLst>
        </pc:inkChg>
        <pc:inkChg chg="add mod">
          <ac:chgData name="仁園 呂" userId="eef67f80-1e14-4c90-a22b-aad4575b3ef9" providerId="ADAL" clId="{9A49C251-DF4E-4AE5-B3D8-6CC2431CFFC3}" dt="2020-04-27T09:48:00.952" v="4986"/>
          <ac:inkMkLst>
            <pc:docMk/>
            <pc:sldMk cId="4005986343" sldId="395"/>
            <ac:inkMk id="104" creationId="{B4101287-5643-4862-ACE6-2F62EF01ED50}"/>
          </ac:inkMkLst>
        </pc:inkChg>
        <pc:inkChg chg="add">
          <ac:chgData name="仁園 呂" userId="eef67f80-1e14-4c90-a22b-aad4575b3ef9" providerId="ADAL" clId="{9A49C251-DF4E-4AE5-B3D8-6CC2431CFFC3}" dt="2020-04-27T09:47:37.777" v="4956" actId="9405"/>
          <ac:inkMkLst>
            <pc:docMk/>
            <pc:sldMk cId="4005986343" sldId="395"/>
            <ac:inkMk id="106" creationId="{5A82157C-1BC5-4A1C-AE66-9E70A8ED1B96}"/>
          </ac:inkMkLst>
        </pc:inkChg>
        <pc:inkChg chg="add mod">
          <ac:chgData name="仁園 呂" userId="eef67f80-1e14-4c90-a22b-aad4575b3ef9" providerId="ADAL" clId="{9A49C251-DF4E-4AE5-B3D8-6CC2431CFFC3}" dt="2020-04-27T09:47:46.018" v="4962"/>
          <ac:inkMkLst>
            <pc:docMk/>
            <pc:sldMk cId="4005986343" sldId="395"/>
            <ac:inkMk id="107" creationId="{1D8A9A6D-8081-4283-8DAA-68762E8B4B78}"/>
          </ac:inkMkLst>
        </pc:inkChg>
        <pc:inkChg chg="add mod">
          <ac:chgData name="仁園 呂" userId="eef67f80-1e14-4c90-a22b-aad4575b3ef9" providerId="ADAL" clId="{9A49C251-DF4E-4AE5-B3D8-6CC2431CFFC3}" dt="2020-04-27T09:47:46.018" v="4962"/>
          <ac:inkMkLst>
            <pc:docMk/>
            <pc:sldMk cId="4005986343" sldId="395"/>
            <ac:inkMk id="108" creationId="{0C7C8BC8-16E5-4895-ABE4-C8603E9D699E}"/>
          </ac:inkMkLst>
        </pc:inkChg>
        <pc:inkChg chg="add mod">
          <ac:chgData name="仁園 呂" userId="eef67f80-1e14-4c90-a22b-aad4575b3ef9" providerId="ADAL" clId="{9A49C251-DF4E-4AE5-B3D8-6CC2431CFFC3}" dt="2020-04-27T09:47:46.018" v="4962"/>
          <ac:inkMkLst>
            <pc:docMk/>
            <pc:sldMk cId="4005986343" sldId="395"/>
            <ac:inkMk id="110" creationId="{2F1560D9-78AC-455C-879F-ACAADE6FFEDF}"/>
          </ac:inkMkLst>
        </pc:inkChg>
        <pc:inkChg chg="add mod">
          <ac:chgData name="仁園 呂" userId="eef67f80-1e14-4c90-a22b-aad4575b3ef9" providerId="ADAL" clId="{9A49C251-DF4E-4AE5-B3D8-6CC2431CFFC3}" dt="2020-04-27T09:48:00.952" v="4986"/>
          <ac:inkMkLst>
            <pc:docMk/>
            <pc:sldMk cId="4005986343" sldId="395"/>
            <ac:inkMk id="112" creationId="{8DB2D84E-0395-48BE-A850-1718B6CEEE9D}"/>
          </ac:inkMkLst>
        </pc:inkChg>
        <pc:inkChg chg="add mod">
          <ac:chgData name="仁園 呂" userId="eef67f80-1e14-4c90-a22b-aad4575b3ef9" providerId="ADAL" clId="{9A49C251-DF4E-4AE5-B3D8-6CC2431CFFC3}" dt="2020-04-27T09:48:00.952" v="4986"/>
          <ac:inkMkLst>
            <pc:docMk/>
            <pc:sldMk cId="4005986343" sldId="395"/>
            <ac:inkMk id="113" creationId="{C02F8338-F055-429C-AFBC-2B4E251D4AF0}"/>
          </ac:inkMkLst>
        </pc:inkChg>
        <pc:inkChg chg="add mod">
          <ac:chgData name="仁園 呂" userId="eef67f80-1e14-4c90-a22b-aad4575b3ef9" providerId="ADAL" clId="{9A49C251-DF4E-4AE5-B3D8-6CC2431CFFC3}" dt="2020-04-27T09:48:00.952" v="4986"/>
          <ac:inkMkLst>
            <pc:docMk/>
            <pc:sldMk cId="4005986343" sldId="395"/>
            <ac:inkMk id="114" creationId="{52BB8ECD-073D-4C03-A141-57C9CA2B6369}"/>
          </ac:inkMkLst>
        </pc:inkChg>
        <pc:inkChg chg="add mod">
          <ac:chgData name="仁園 呂" userId="eef67f80-1e14-4c90-a22b-aad4575b3ef9" providerId="ADAL" clId="{9A49C251-DF4E-4AE5-B3D8-6CC2431CFFC3}" dt="2020-04-27T09:48:00.952" v="4986"/>
          <ac:inkMkLst>
            <pc:docMk/>
            <pc:sldMk cId="4005986343" sldId="395"/>
            <ac:inkMk id="115" creationId="{BF37FE5B-A94B-4B3A-AC92-DCB1C46F7095}"/>
          </ac:inkMkLst>
        </pc:inkChg>
        <pc:inkChg chg="add mod">
          <ac:chgData name="仁園 呂" userId="eef67f80-1e14-4c90-a22b-aad4575b3ef9" providerId="ADAL" clId="{9A49C251-DF4E-4AE5-B3D8-6CC2431CFFC3}" dt="2020-04-27T09:48:00.952" v="4986"/>
          <ac:inkMkLst>
            <pc:docMk/>
            <pc:sldMk cId="4005986343" sldId="395"/>
            <ac:inkMk id="116" creationId="{ABA2548E-EC4F-4C9C-A41B-F29221213764}"/>
          </ac:inkMkLst>
        </pc:inkChg>
        <pc:inkChg chg="add mod">
          <ac:chgData name="仁園 呂" userId="eef67f80-1e14-4c90-a22b-aad4575b3ef9" providerId="ADAL" clId="{9A49C251-DF4E-4AE5-B3D8-6CC2431CFFC3}" dt="2020-04-27T09:48:00.952" v="4986"/>
          <ac:inkMkLst>
            <pc:docMk/>
            <pc:sldMk cId="4005986343" sldId="395"/>
            <ac:inkMk id="117" creationId="{CBBBAE13-F1DC-43AF-9E1A-35ECE084053E}"/>
          </ac:inkMkLst>
        </pc:inkChg>
        <pc:inkChg chg="add mod">
          <ac:chgData name="仁園 呂" userId="eef67f80-1e14-4c90-a22b-aad4575b3ef9" providerId="ADAL" clId="{9A49C251-DF4E-4AE5-B3D8-6CC2431CFFC3}" dt="2020-04-27T09:48:00.952" v="4986"/>
          <ac:inkMkLst>
            <pc:docMk/>
            <pc:sldMk cId="4005986343" sldId="395"/>
            <ac:inkMk id="118" creationId="{F6EBD576-3FBD-4144-9761-418102768A83}"/>
          </ac:inkMkLst>
        </pc:inkChg>
        <pc:inkChg chg="add mod">
          <ac:chgData name="仁園 呂" userId="eef67f80-1e14-4c90-a22b-aad4575b3ef9" providerId="ADAL" clId="{9A49C251-DF4E-4AE5-B3D8-6CC2431CFFC3}" dt="2020-04-27T09:48:00.952" v="4986"/>
          <ac:inkMkLst>
            <pc:docMk/>
            <pc:sldMk cId="4005986343" sldId="395"/>
            <ac:inkMk id="119" creationId="{90611A44-505E-48F8-8276-871AD586E8D9}"/>
          </ac:inkMkLst>
        </pc:inkChg>
        <pc:inkChg chg="add mod">
          <ac:chgData name="仁園 呂" userId="eef67f80-1e14-4c90-a22b-aad4575b3ef9" providerId="ADAL" clId="{9A49C251-DF4E-4AE5-B3D8-6CC2431CFFC3}" dt="2020-04-27T09:48:00.952" v="4986"/>
          <ac:inkMkLst>
            <pc:docMk/>
            <pc:sldMk cId="4005986343" sldId="395"/>
            <ac:inkMk id="120" creationId="{8BDF1595-9A44-4543-941E-075942C3CF11}"/>
          </ac:inkMkLst>
        </pc:inkChg>
        <pc:inkChg chg="add mod">
          <ac:chgData name="仁園 呂" userId="eef67f80-1e14-4c90-a22b-aad4575b3ef9" providerId="ADAL" clId="{9A49C251-DF4E-4AE5-B3D8-6CC2431CFFC3}" dt="2020-04-27T09:48:00.952" v="4986"/>
          <ac:inkMkLst>
            <pc:docMk/>
            <pc:sldMk cId="4005986343" sldId="395"/>
            <ac:inkMk id="121" creationId="{5EA031F7-52DD-4E22-955B-53ED4121AA5A}"/>
          </ac:inkMkLst>
        </pc:inkChg>
        <pc:inkChg chg="add mod">
          <ac:chgData name="仁園 呂" userId="eef67f80-1e14-4c90-a22b-aad4575b3ef9" providerId="ADAL" clId="{9A49C251-DF4E-4AE5-B3D8-6CC2431CFFC3}" dt="2020-04-27T09:48:00.952" v="4986"/>
          <ac:inkMkLst>
            <pc:docMk/>
            <pc:sldMk cId="4005986343" sldId="395"/>
            <ac:inkMk id="122" creationId="{FD4E154A-5D1A-426E-AD43-C628892EB10F}"/>
          </ac:inkMkLst>
        </pc:inkChg>
        <pc:inkChg chg="add mod">
          <ac:chgData name="仁園 呂" userId="eef67f80-1e14-4c90-a22b-aad4575b3ef9" providerId="ADAL" clId="{9A49C251-DF4E-4AE5-B3D8-6CC2431CFFC3}" dt="2020-04-27T09:48:00.952" v="4986"/>
          <ac:inkMkLst>
            <pc:docMk/>
            <pc:sldMk cId="4005986343" sldId="395"/>
            <ac:inkMk id="123" creationId="{28674437-4501-4E01-B301-BA956F3B0592}"/>
          </ac:inkMkLst>
        </pc:inkChg>
        <pc:inkChg chg="add mod">
          <ac:chgData name="仁園 呂" userId="eef67f80-1e14-4c90-a22b-aad4575b3ef9" providerId="ADAL" clId="{9A49C251-DF4E-4AE5-B3D8-6CC2431CFFC3}" dt="2020-04-27T09:48:00.952" v="4986"/>
          <ac:inkMkLst>
            <pc:docMk/>
            <pc:sldMk cId="4005986343" sldId="395"/>
            <ac:inkMk id="124" creationId="{1C58002B-EF3D-4778-AB5C-6142F9541492}"/>
          </ac:inkMkLst>
        </pc:inkChg>
        <pc:inkChg chg="add mod">
          <ac:chgData name="仁園 呂" userId="eef67f80-1e14-4c90-a22b-aad4575b3ef9" providerId="ADAL" clId="{9A49C251-DF4E-4AE5-B3D8-6CC2431CFFC3}" dt="2020-04-27T09:48:00.952" v="4986"/>
          <ac:inkMkLst>
            <pc:docMk/>
            <pc:sldMk cId="4005986343" sldId="395"/>
            <ac:inkMk id="125" creationId="{AB4D0EA8-ABD1-4D7D-AE09-FBE7F4AC6136}"/>
          </ac:inkMkLst>
        </pc:inkChg>
        <pc:inkChg chg="add mod">
          <ac:chgData name="仁園 呂" userId="eef67f80-1e14-4c90-a22b-aad4575b3ef9" providerId="ADAL" clId="{9A49C251-DF4E-4AE5-B3D8-6CC2431CFFC3}" dt="2020-04-27T09:48:00.952" v="4986"/>
          <ac:inkMkLst>
            <pc:docMk/>
            <pc:sldMk cId="4005986343" sldId="395"/>
            <ac:inkMk id="126" creationId="{CA20BA18-D3D3-4595-BD57-FB235CD8719C}"/>
          </ac:inkMkLst>
        </pc:inkChg>
        <pc:inkChg chg="add mod">
          <ac:chgData name="仁園 呂" userId="eef67f80-1e14-4c90-a22b-aad4575b3ef9" providerId="ADAL" clId="{9A49C251-DF4E-4AE5-B3D8-6CC2431CFFC3}" dt="2020-04-27T09:48:00.952" v="4986"/>
          <ac:inkMkLst>
            <pc:docMk/>
            <pc:sldMk cId="4005986343" sldId="395"/>
            <ac:inkMk id="127" creationId="{772D27CF-C563-4F87-A5EE-1C9227C08DB2}"/>
          </ac:inkMkLst>
        </pc:inkChg>
        <pc:inkChg chg="add mod">
          <ac:chgData name="仁園 呂" userId="eef67f80-1e14-4c90-a22b-aad4575b3ef9" providerId="ADAL" clId="{9A49C251-DF4E-4AE5-B3D8-6CC2431CFFC3}" dt="2020-04-27T09:48:04.258" v="4990"/>
          <ac:inkMkLst>
            <pc:docMk/>
            <pc:sldMk cId="4005986343" sldId="395"/>
            <ac:inkMk id="128" creationId="{42E3A5B1-0F49-4D60-8DFF-517355B6B59E}"/>
          </ac:inkMkLst>
        </pc:inkChg>
        <pc:inkChg chg="add mod">
          <ac:chgData name="仁園 呂" userId="eef67f80-1e14-4c90-a22b-aad4575b3ef9" providerId="ADAL" clId="{9A49C251-DF4E-4AE5-B3D8-6CC2431CFFC3}" dt="2020-04-27T09:48:04.258" v="4990"/>
          <ac:inkMkLst>
            <pc:docMk/>
            <pc:sldMk cId="4005986343" sldId="395"/>
            <ac:inkMk id="129" creationId="{6529FA65-C7FB-4141-8E7E-D443EEADF058}"/>
          </ac:inkMkLst>
        </pc:inkChg>
        <pc:inkChg chg="add mod">
          <ac:chgData name="仁園 呂" userId="eef67f80-1e14-4c90-a22b-aad4575b3ef9" providerId="ADAL" clId="{9A49C251-DF4E-4AE5-B3D8-6CC2431CFFC3}" dt="2020-04-27T09:48:04.258" v="4990"/>
          <ac:inkMkLst>
            <pc:docMk/>
            <pc:sldMk cId="4005986343" sldId="395"/>
            <ac:inkMk id="130" creationId="{B5C06FA0-2EC3-430D-8FEB-3A9A099AC265}"/>
          </ac:inkMkLst>
        </pc:inkChg>
        <pc:inkChg chg="add mod">
          <ac:chgData name="仁園 呂" userId="eef67f80-1e14-4c90-a22b-aad4575b3ef9" providerId="ADAL" clId="{9A49C251-DF4E-4AE5-B3D8-6CC2431CFFC3}" dt="2020-04-27T09:48:04.258" v="4990"/>
          <ac:inkMkLst>
            <pc:docMk/>
            <pc:sldMk cId="4005986343" sldId="395"/>
            <ac:inkMk id="131" creationId="{25095738-7229-4727-B3CD-C42AD740C8A2}"/>
          </ac:inkMkLst>
        </pc:inkChg>
        <pc:inkChg chg="add mod">
          <ac:chgData name="仁園 呂" userId="eef67f80-1e14-4c90-a22b-aad4575b3ef9" providerId="ADAL" clId="{9A49C251-DF4E-4AE5-B3D8-6CC2431CFFC3}" dt="2020-04-27T09:48:04.258" v="4990"/>
          <ac:inkMkLst>
            <pc:docMk/>
            <pc:sldMk cId="4005986343" sldId="395"/>
            <ac:inkMk id="134" creationId="{DBC1CF9E-F8E0-4ECA-A3A0-BAEB0DD1195A}"/>
          </ac:inkMkLst>
        </pc:inkChg>
        <pc:inkChg chg="add mod">
          <ac:chgData name="仁園 呂" userId="eef67f80-1e14-4c90-a22b-aad4575b3ef9" providerId="ADAL" clId="{9A49C251-DF4E-4AE5-B3D8-6CC2431CFFC3}" dt="2020-04-27T09:48:04.258" v="4990"/>
          <ac:inkMkLst>
            <pc:docMk/>
            <pc:sldMk cId="4005986343" sldId="395"/>
            <ac:inkMk id="135" creationId="{120A1141-4916-4DEC-BD5F-DBC2010C42F8}"/>
          </ac:inkMkLst>
        </pc:inkChg>
        <pc:inkChg chg="add mod">
          <ac:chgData name="仁園 呂" userId="eef67f80-1e14-4c90-a22b-aad4575b3ef9" providerId="ADAL" clId="{9A49C251-DF4E-4AE5-B3D8-6CC2431CFFC3}" dt="2020-04-27T09:48:04.258" v="4990"/>
          <ac:inkMkLst>
            <pc:docMk/>
            <pc:sldMk cId="4005986343" sldId="395"/>
            <ac:inkMk id="137" creationId="{5A32A0EF-C955-4EBF-A037-DCB11BD46975}"/>
          </ac:inkMkLst>
        </pc:inkChg>
        <pc:inkChg chg="add mod">
          <ac:chgData name="仁園 呂" userId="eef67f80-1e14-4c90-a22b-aad4575b3ef9" providerId="ADAL" clId="{9A49C251-DF4E-4AE5-B3D8-6CC2431CFFC3}" dt="2020-04-27T09:48:04.258" v="4990"/>
          <ac:inkMkLst>
            <pc:docMk/>
            <pc:sldMk cId="4005986343" sldId="395"/>
            <ac:inkMk id="138" creationId="{7026E0C8-6DDE-4F1E-8F6A-6BEBD212BEEB}"/>
          </ac:inkMkLst>
        </pc:inkChg>
        <pc:inkChg chg="add mod">
          <ac:chgData name="仁園 呂" userId="eef67f80-1e14-4c90-a22b-aad4575b3ef9" providerId="ADAL" clId="{9A49C251-DF4E-4AE5-B3D8-6CC2431CFFC3}" dt="2020-04-27T09:48:04.258" v="4990"/>
          <ac:inkMkLst>
            <pc:docMk/>
            <pc:sldMk cId="4005986343" sldId="395"/>
            <ac:inkMk id="139" creationId="{810FB3E5-DD75-46B4-8FCD-BD15F3E733D5}"/>
          </ac:inkMkLst>
        </pc:inkChg>
      </pc:sldChg>
      <pc:sldChg chg="new del modTransition">
        <pc:chgData name="仁園 呂" userId="eef67f80-1e14-4c90-a22b-aad4575b3ef9" providerId="ADAL" clId="{9A49C251-DF4E-4AE5-B3D8-6CC2431CFFC3}" dt="2020-04-27T09:59:43.672" v="5115" actId="47"/>
        <pc:sldMkLst>
          <pc:docMk/>
          <pc:sldMk cId="1339381742" sldId="396"/>
        </pc:sldMkLst>
      </pc:sldChg>
      <pc:sldChg chg="del modTransition">
        <pc:chgData name="仁園 呂" userId="eef67f80-1e14-4c90-a22b-aad4575b3ef9" providerId="ADAL" clId="{9A49C251-DF4E-4AE5-B3D8-6CC2431CFFC3}" dt="2020-05-09T09:41:22.888" v="7195" actId="47"/>
        <pc:sldMkLst>
          <pc:docMk/>
          <pc:sldMk cId="911852759" sldId="397"/>
        </pc:sldMkLst>
      </pc:sldChg>
      <pc:sldChg chg="new del">
        <pc:chgData name="仁園 呂" userId="eef67f80-1e14-4c90-a22b-aad4575b3ef9" providerId="ADAL" clId="{9A49C251-DF4E-4AE5-B3D8-6CC2431CFFC3}" dt="2020-04-27T09:05:29.109" v="3689" actId="47"/>
        <pc:sldMkLst>
          <pc:docMk/>
          <pc:sldMk cId="1701855958" sldId="398"/>
        </pc:sldMkLst>
      </pc:sldChg>
      <pc:sldChg chg="addSp delSp modSp add del mod ord">
        <pc:chgData name="仁園 呂" userId="eef67f80-1e14-4c90-a22b-aad4575b3ef9" providerId="ADAL" clId="{9A49C251-DF4E-4AE5-B3D8-6CC2431CFFC3}" dt="2020-05-09T09:41:22.888" v="7195" actId="47"/>
        <pc:sldMkLst>
          <pc:docMk/>
          <pc:sldMk cId="3686223949" sldId="399"/>
        </pc:sldMkLst>
        <pc:spChg chg="mod">
          <ac:chgData name="仁園 呂" userId="eef67f80-1e14-4c90-a22b-aad4575b3ef9" providerId="ADAL" clId="{9A49C251-DF4E-4AE5-B3D8-6CC2431CFFC3}" dt="2020-04-27T09:06:15.726" v="3753" actId="6549"/>
          <ac:spMkLst>
            <pc:docMk/>
            <pc:sldMk cId="3686223949" sldId="399"/>
            <ac:spMk id="2" creationId="{5AC2DC00-AFD0-48AA-9313-03107BFB6995}"/>
          </ac:spMkLst>
        </pc:spChg>
        <pc:spChg chg="mod">
          <ac:chgData name="仁園 呂" userId="eef67f80-1e14-4c90-a22b-aad4575b3ef9" providerId="ADAL" clId="{9A49C251-DF4E-4AE5-B3D8-6CC2431CFFC3}" dt="2020-04-27T09:06:30.790" v="3755" actId="20577"/>
          <ac:spMkLst>
            <pc:docMk/>
            <pc:sldMk cId="3686223949" sldId="399"/>
            <ac:spMk id="7" creationId="{B8533C35-CB46-4114-B8B4-A5ADFB60D5C5}"/>
          </ac:spMkLst>
        </pc:spChg>
        <pc:spChg chg="mod">
          <ac:chgData name="仁園 呂" userId="eef67f80-1e14-4c90-a22b-aad4575b3ef9" providerId="ADAL" clId="{9A49C251-DF4E-4AE5-B3D8-6CC2431CFFC3}" dt="2020-04-27T09:22:06.583" v="3816" actId="6549"/>
          <ac:spMkLst>
            <pc:docMk/>
            <pc:sldMk cId="3686223949" sldId="399"/>
            <ac:spMk id="9" creationId="{56A8ABEB-B983-4F1D-B411-0BE51D24E56A}"/>
          </ac:spMkLst>
        </pc:spChg>
        <pc:spChg chg="add del mod">
          <ac:chgData name="仁園 呂" userId="eef67f80-1e14-4c90-a22b-aad4575b3ef9" providerId="ADAL" clId="{9A49C251-DF4E-4AE5-B3D8-6CC2431CFFC3}" dt="2020-04-27T09:30:10.397" v="4285" actId="478"/>
          <ac:spMkLst>
            <pc:docMk/>
            <pc:sldMk cId="3686223949" sldId="399"/>
            <ac:spMk id="10" creationId="{DC6696C2-DD59-4AF6-BD0A-EA06DEE2D9F4}"/>
          </ac:spMkLst>
        </pc:spChg>
        <pc:spChg chg="mod">
          <ac:chgData name="仁園 呂" userId="eef67f80-1e14-4c90-a22b-aad4575b3ef9" providerId="ADAL" clId="{9A49C251-DF4E-4AE5-B3D8-6CC2431CFFC3}" dt="2020-04-27T09:30:17.730" v="4287" actId="1076"/>
          <ac:spMkLst>
            <pc:docMk/>
            <pc:sldMk cId="3686223949" sldId="399"/>
            <ac:spMk id="12" creationId="{F37CE399-5970-4EB5-B802-3E74CD80FEE3}"/>
          </ac:spMkLst>
        </pc:spChg>
        <pc:spChg chg="mod">
          <ac:chgData name="仁園 呂" userId="eef67f80-1e14-4c90-a22b-aad4575b3ef9" providerId="ADAL" clId="{9A49C251-DF4E-4AE5-B3D8-6CC2431CFFC3}" dt="2020-04-27T09:31:33.783" v="4312" actId="20577"/>
          <ac:spMkLst>
            <pc:docMk/>
            <pc:sldMk cId="3686223949" sldId="399"/>
            <ac:spMk id="13" creationId="{62A64E42-88DF-44F5-B6CC-BEA8DA96094B}"/>
          </ac:spMkLst>
        </pc:spChg>
        <pc:grpChg chg="mod">
          <ac:chgData name="仁園 呂" userId="eef67f80-1e14-4c90-a22b-aad4575b3ef9" providerId="ADAL" clId="{9A49C251-DF4E-4AE5-B3D8-6CC2431CFFC3}" dt="2020-04-27T09:30:33.570" v="4288" actId="14100"/>
          <ac:grpSpMkLst>
            <pc:docMk/>
            <pc:sldMk cId="3686223949" sldId="399"/>
            <ac:grpSpMk id="15" creationId="{782CEA6A-08F8-428B-ABFC-17F2CB5B4B67}"/>
          </ac:grpSpMkLst>
        </pc:grpChg>
      </pc:sldChg>
      <pc:sldChg chg="addSp delSp modSp new del mod">
        <pc:chgData name="仁園 呂" userId="eef67f80-1e14-4c90-a22b-aad4575b3ef9" providerId="ADAL" clId="{9A49C251-DF4E-4AE5-B3D8-6CC2431CFFC3}" dt="2020-05-09T09:41:22.888" v="7195" actId="47"/>
        <pc:sldMkLst>
          <pc:docMk/>
          <pc:sldMk cId="1415780181" sldId="400"/>
        </pc:sldMkLst>
        <pc:spChg chg="mod">
          <ac:chgData name="仁園 呂" userId="eef67f80-1e14-4c90-a22b-aad4575b3ef9" providerId="ADAL" clId="{9A49C251-DF4E-4AE5-B3D8-6CC2431CFFC3}" dt="2020-04-27T09:38:09.490" v="4689" actId="20577"/>
          <ac:spMkLst>
            <pc:docMk/>
            <pc:sldMk cId="1415780181" sldId="400"/>
            <ac:spMk id="2" creationId="{0F7AD53C-E55F-404C-97E8-239CF17BC760}"/>
          </ac:spMkLst>
        </pc:spChg>
        <pc:spChg chg="del">
          <ac:chgData name="仁園 呂" userId="eef67f80-1e14-4c90-a22b-aad4575b3ef9" providerId="ADAL" clId="{9A49C251-DF4E-4AE5-B3D8-6CC2431CFFC3}" dt="2020-04-27T09:29:33.121" v="4270" actId="478"/>
          <ac:spMkLst>
            <pc:docMk/>
            <pc:sldMk cId="1415780181" sldId="400"/>
            <ac:spMk id="3" creationId="{3908AD8E-9AD9-4713-AC6A-F7F9BA5738B8}"/>
          </ac:spMkLst>
        </pc:spChg>
        <pc:spChg chg="add mod">
          <ac:chgData name="仁園 呂" userId="eef67f80-1e14-4c90-a22b-aad4575b3ef9" providerId="ADAL" clId="{9A49C251-DF4E-4AE5-B3D8-6CC2431CFFC3}" dt="2020-04-27T09:32:54.121" v="4329" actId="1076"/>
          <ac:spMkLst>
            <pc:docMk/>
            <pc:sldMk cId="1415780181" sldId="400"/>
            <ac:spMk id="6" creationId="{DDC46020-6C85-4D8A-9D0E-0BEEA8A6A15B}"/>
          </ac:spMkLst>
        </pc:spChg>
        <pc:spChg chg="add mod">
          <ac:chgData name="仁園 呂" userId="eef67f80-1e14-4c90-a22b-aad4575b3ef9" providerId="ADAL" clId="{9A49C251-DF4E-4AE5-B3D8-6CC2431CFFC3}" dt="2020-04-27T09:37:20.433" v="4606" actId="1076"/>
          <ac:spMkLst>
            <pc:docMk/>
            <pc:sldMk cId="1415780181" sldId="400"/>
            <ac:spMk id="7" creationId="{6E4DC2C3-C7FB-4EA1-8CF8-E9881306AF80}"/>
          </ac:spMkLst>
        </pc:spChg>
      </pc:sldChg>
      <pc:sldChg chg="addSp modSp new del mod modAnim">
        <pc:chgData name="仁園 呂" userId="eef67f80-1e14-4c90-a22b-aad4575b3ef9" providerId="ADAL" clId="{9A49C251-DF4E-4AE5-B3D8-6CC2431CFFC3}" dt="2020-05-09T09:41:22.888" v="7195" actId="47"/>
        <pc:sldMkLst>
          <pc:docMk/>
          <pc:sldMk cId="2105149579" sldId="401"/>
        </pc:sldMkLst>
        <pc:picChg chg="add mod">
          <ac:chgData name="仁園 呂" userId="eef67f80-1e14-4c90-a22b-aad4575b3ef9" providerId="ADAL" clId="{9A49C251-DF4E-4AE5-B3D8-6CC2431CFFC3}" dt="2020-04-27T10:08:10.528" v="5256" actId="1076"/>
          <ac:picMkLst>
            <pc:docMk/>
            <pc:sldMk cId="2105149579" sldId="401"/>
            <ac:picMk id="5" creationId="{EB84E656-9B9E-4363-8C7C-45D9BB57873B}"/>
          </ac:picMkLst>
        </pc:picChg>
        <pc:picChg chg="add mod">
          <ac:chgData name="仁園 呂" userId="eef67f80-1e14-4c90-a22b-aad4575b3ef9" providerId="ADAL" clId="{9A49C251-DF4E-4AE5-B3D8-6CC2431CFFC3}" dt="2020-04-27T10:08:10.528" v="5256" actId="1076"/>
          <ac:picMkLst>
            <pc:docMk/>
            <pc:sldMk cId="2105149579" sldId="401"/>
            <ac:picMk id="6" creationId="{F75AA76F-4D00-4F08-A9F2-651B387B7124}"/>
          </ac:picMkLst>
        </pc:picChg>
      </pc:sldChg>
      <pc:sldChg chg="addSp modSp new del mod">
        <pc:chgData name="仁園 呂" userId="eef67f80-1e14-4c90-a22b-aad4575b3ef9" providerId="ADAL" clId="{9A49C251-DF4E-4AE5-B3D8-6CC2431CFFC3}" dt="2020-05-09T09:41:22.888" v="7195" actId="47"/>
        <pc:sldMkLst>
          <pc:docMk/>
          <pc:sldMk cId="3652596114" sldId="402"/>
        </pc:sldMkLst>
        <pc:spChg chg="mod">
          <ac:chgData name="仁園 呂" userId="eef67f80-1e14-4c90-a22b-aad4575b3ef9" providerId="ADAL" clId="{9A49C251-DF4E-4AE5-B3D8-6CC2431CFFC3}" dt="2020-04-27T10:24:23.938" v="5370" actId="21"/>
          <ac:spMkLst>
            <pc:docMk/>
            <pc:sldMk cId="3652596114" sldId="402"/>
            <ac:spMk id="2" creationId="{35643CF6-ECE6-436A-ABBA-19FE0910BCDC}"/>
          </ac:spMkLst>
        </pc:spChg>
        <pc:spChg chg="mod">
          <ac:chgData name="仁園 呂" userId="eef67f80-1e14-4c90-a22b-aad4575b3ef9" providerId="ADAL" clId="{9A49C251-DF4E-4AE5-B3D8-6CC2431CFFC3}" dt="2020-04-27T10:23:59.360" v="5365" actId="21"/>
          <ac:spMkLst>
            <pc:docMk/>
            <pc:sldMk cId="3652596114" sldId="402"/>
            <ac:spMk id="3" creationId="{A1BEAC72-1E79-43AF-B2D3-B7AC13AA0F63}"/>
          </ac:spMkLst>
        </pc:spChg>
        <pc:picChg chg="add mod">
          <ac:chgData name="仁園 呂" userId="eef67f80-1e14-4c90-a22b-aad4575b3ef9" providerId="ADAL" clId="{9A49C251-DF4E-4AE5-B3D8-6CC2431CFFC3}" dt="2020-04-27T10:24:44.573" v="5377" actId="1076"/>
          <ac:picMkLst>
            <pc:docMk/>
            <pc:sldMk cId="3652596114" sldId="402"/>
            <ac:picMk id="6" creationId="{CEE9CBC5-E00A-4812-BB38-98C2A7214B89}"/>
          </ac:picMkLst>
        </pc:picChg>
      </pc:sldChg>
      <pc:sldChg chg="addSp delSp modSp new del mod">
        <pc:chgData name="仁園 呂" userId="eef67f80-1e14-4c90-a22b-aad4575b3ef9" providerId="ADAL" clId="{9A49C251-DF4E-4AE5-B3D8-6CC2431CFFC3}" dt="2020-05-09T09:41:22.888" v="7195" actId="47"/>
        <pc:sldMkLst>
          <pc:docMk/>
          <pc:sldMk cId="4025589760" sldId="403"/>
        </pc:sldMkLst>
        <pc:spChg chg="mod">
          <ac:chgData name="仁園 呂" userId="eef67f80-1e14-4c90-a22b-aad4575b3ef9" providerId="ADAL" clId="{9A49C251-DF4E-4AE5-B3D8-6CC2431CFFC3}" dt="2020-04-27T10:24:36.390" v="5375" actId="20577"/>
          <ac:spMkLst>
            <pc:docMk/>
            <pc:sldMk cId="4025589760" sldId="403"/>
            <ac:spMk id="2" creationId="{7DB832B7-92DC-48DB-853C-33F9813F530C}"/>
          </ac:spMkLst>
        </pc:spChg>
        <pc:spChg chg="mod">
          <ac:chgData name="仁園 呂" userId="eef67f80-1e14-4c90-a22b-aad4575b3ef9" providerId="ADAL" clId="{9A49C251-DF4E-4AE5-B3D8-6CC2431CFFC3}" dt="2020-04-27T10:24:56.718" v="5378" actId="1076"/>
          <ac:spMkLst>
            <pc:docMk/>
            <pc:sldMk cId="4025589760" sldId="403"/>
            <ac:spMk id="3" creationId="{686CD8A8-1C86-4CA2-8A23-DF9B9FA922E4}"/>
          </ac:spMkLst>
        </pc:spChg>
        <pc:grpChg chg="del mod">
          <ac:chgData name="仁園 呂" userId="eef67f80-1e14-4c90-a22b-aad4575b3ef9" providerId="ADAL" clId="{9A49C251-DF4E-4AE5-B3D8-6CC2431CFFC3}" dt="2020-04-27T12:54:29.689" v="5646"/>
          <ac:grpSpMkLst>
            <pc:docMk/>
            <pc:sldMk cId="4025589760" sldId="403"/>
            <ac:grpSpMk id="11" creationId="{D7F69642-F32A-4026-B010-BD08589F9326}"/>
          </ac:grpSpMkLst>
        </pc:grpChg>
        <pc:grpChg chg="mod">
          <ac:chgData name="仁園 呂" userId="eef67f80-1e14-4c90-a22b-aad4575b3ef9" providerId="ADAL" clId="{9A49C251-DF4E-4AE5-B3D8-6CC2431CFFC3}" dt="2020-04-27T12:54:56.002" v="5663"/>
          <ac:grpSpMkLst>
            <pc:docMk/>
            <pc:sldMk cId="4025589760" sldId="403"/>
            <ac:grpSpMk id="27" creationId="{90080ECD-18C3-4600-B5B0-568B13842FF0}"/>
          </ac:grpSpMkLst>
        </pc:grpChg>
        <pc:grpChg chg="mod">
          <ac:chgData name="仁園 呂" userId="eef67f80-1e14-4c90-a22b-aad4575b3ef9" providerId="ADAL" clId="{9A49C251-DF4E-4AE5-B3D8-6CC2431CFFC3}" dt="2020-04-27T12:55:00.787" v="5672"/>
          <ac:grpSpMkLst>
            <pc:docMk/>
            <pc:sldMk cId="4025589760" sldId="403"/>
            <ac:grpSpMk id="36" creationId="{F8D22DB2-4475-4E48-B9AB-B9D7D7B110DD}"/>
          </ac:grpSpMkLst>
        </pc:grpChg>
        <pc:grpChg chg="mod">
          <ac:chgData name="仁園 呂" userId="eef67f80-1e14-4c90-a22b-aad4575b3ef9" providerId="ADAL" clId="{9A49C251-DF4E-4AE5-B3D8-6CC2431CFFC3}" dt="2020-04-27T12:55:03.616" v="5675"/>
          <ac:grpSpMkLst>
            <pc:docMk/>
            <pc:sldMk cId="4025589760" sldId="403"/>
            <ac:grpSpMk id="39" creationId="{44A57FC3-53B1-43DF-B1E8-82D5E12D257B}"/>
          </ac:grpSpMkLst>
        </pc:grpChg>
        <pc:grpChg chg="del mod">
          <ac:chgData name="仁園 呂" userId="eef67f80-1e14-4c90-a22b-aad4575b3ef9" providerId="ADAL" clId="{9A49C251-DF4E-4AE5-B3D8-6CC2431CFFC3}" dt="2020-04-27T12:55:39.411" v="5706"/>
          <ac:grpSpMkLst>
            <pc:docMk/>
            <pc:sldMk cId="4025589760" sldId="403"/>
            <ac:grpSpMk id="57" creationId="{CCE9C847-BC82-45CC-B753-C102E792B42E}"/>
          </ac:grpSpMkLst>
        </pc:grpChg>
        <pc:grpChg chg="del mod">
          <ac:chgData name="仁園 呂" userId="eef67f80-1e14-4c90-a22b-aad4575b3ef9" providerId="ADAL" clId="{9A49C251-DF4E-4AE5-B3D8-6CC2431CFFC3}" dt="2020-04-27T12:55:39.411" v="5706"/>
          <ac:grpSpMkLst>
            <pc:docMk/>
            <pc:sldMk cId="4025589760" sldId="403"/>
            <ac:grpSpMk id="70" creationId="{DB5CF182-46EC-48DA-AFC0-ECEB9BFEDDC3}"/>
          </ac:grpSpMkLst>
        </pc:grpChg>
        <pc:grpChg chg="mod">
          <ac:chgData name="仁園 呂" userId="eef67f80-1e14-4c90-a22b-aad4575b3ef9" providerId="ADAL" clId="{9A49C251-DF4E-4AE5-B3D8-6CC2431CFFC3}" dt="2020-04-27T12:55:39.411" v="5706"/>
          <ac:grpSpMkLst>
            <pc:docMk/>
            <pc:sldMk cId="4025589760" sldId="403"/>
            <ac:grpSpMk id="71" creationId="{9085E9A8-AB20-4CFE-B433-AECD0598EDD5}"/>
          </ac:grpSpMkLst>
        </pc:grpChg>
        <pc:grpChg chg="mod">
          <ac:chgData name="仁園 呂" userId="eef67f80-1e14-4c90-a22b-aad4575b3ef9" providerId="ADAL" clId="{9A49C251-DF4E-4AE5-B3D8-6CC2431CFFC3}" dt="2020-04-27T12:56:07.132" v="5709"/>
          <ac:grpSpMkLst>
            <pc:docMk/>
            <pc:sldMk cId="4025589760" sldId="403"/>
            <ac:grpSpMk id="74" creationId="{F189C404-7037-41BA-A040-C1BCFF80EC0D}"/>
          </ac:grpSpMkLst>
        </pc:grpChg>
        <pc:picChg chg="add">
          <ac:chgData name="仁園 呂" userId="eef67f80-1e14-4c90-a22b-aad4575b3ef9" providerId="ADAL" clId="{9A49C251-DF4E-4AE5-B3D8-6CC2431CFFC3}" dt="2020-04-27T10:26:26.550" v="5379"/>
          <ac:picMkLst>
            <pc:docMk/>
            <pc:sldMk cId="4025589760" sldId="403"/>
            <ac:picMk id="5" creationId="{606593F0-6FF1-4DE8-8872-67E90D09DED5}"/>
          </ac:picMkLst>
        </pc:picChg>
        <pc:picChg chg="add mod">
          <ac:chgData name="仁園 呂" userId="eef67f80-1e14-4c90-a22b-aad4575b3ef9" providerId="ADAL" clId="{9A49C251-DF4E-4AE5-B3D8-6CC2431CFFC3}" dt="2020-04-27T10:27:03.460" v="5382" actId="1076"/>
          <ac:picMkLst>
            <pc:docMk/>
            <pc:sldMk cId="4025589760" sldId="403"/>
            <ac:picMk id="6" creationId="{D7B06ECC-84DD-424A-8CB8-E78DD358FE73}"/>
          </ac:picMkLst>
        </pc:picChg>
        <pc:inkChg chg="add del">
          <ac:chgData name="仁園 呂" userId="eef67f80-1e14-4c90-a22b-aad4575b3ef9" providerId="ADAL" clId="{9A49C251-DF4E-4AE5-B3D8-6CC2431CFFC3}" dt="2020-04-27T12:54:29.688" v="5645"/>
          <ac:inkMkLst>
            <pc:docMk/>
            <pc:sldMk cId="4025589760" sldId="403"/>
            <ac:inkMk id="7" creationId="{FF6BB757-6A24-43BB-BEB6-EEA980858C98}"/>
          </ac:inkMkLst>
        </pc:inkChg>
        <pc:inkChg chg="add del mod">
          <ac:chgData name="仁園 呂" userId="eef67f80-1e14-4c90-a22b-aad4575b3ef9" providerId="ADAL" clId="{9A49C251-DF4E-4AE5-B3D8-6CC2431CFFC3}" dt="2020-04-27T12:54:28.076" v="5644"/>
          <ac:inkMkLst>
            <pc:docMk/>
            <pc:sldMk cId="4025589760" sldId="403"/>
            <ac:inkMk id="8" creationId="{19F18056-2738-4D72-93EA-2CC9DBEA7E36}"/>
          </ac:inkMkLst>
        </pc:inkChg>
        <pc:inkChg chg="add del mod">
          <ac:chgData name="仁園 呂" userId="eef67f80-1e14-4c90-a22b-aad4575b3ef9" providerId="ADAL" clId="{9A49C251-DF4E-4AE5-B3D8-6CC2431CFFC3}" dt="2020-04-27T12:54:29.689" v="5646"/>
          <ac:inkMkLst>
            <pc:docMk/>
            <pc:sldMk cId="4025589760" sldId="403"/>
            <ac:inkMk id="9" creationId="{A093181D-F0D8-4D81-BD61-E851CC90BFD9}"/>
          </ac:inkMkLst>
        </pc:inkChg>
        <pc:inkChg chg="add del mod">
          <ac:chgData name="仁園 呂" userId="eef67f80-1e14-4c90-a22b-aad4575b3ef9" providerId="ADAL" clId="{9A49C251-DF4E-4AE5-B3D8-6CC2431CFFC3}" dt="2020-04-27T12:54:29.689" v="5647"/>
          <ac:inkMkLst>
            <pc:docMk/>
            <pc:sldMk cId="4025589760" sldId="403"/>
            <ac:inkMk id="10" creationId="{9D33A2E7-EDF0-4083-BA75-C3C508B541EF}"/>
          </ac:inkMkLst>
        </pc:inkChg>
        <pc:inkChg chg="add">
          <ac:chgData name="仁園 呂" userId="eef67f80-1e14-4c90-a22b-aad4575b3ef9" providerId="ADAL" clId="{9A49C251-DF4E-4AE5-B3D8-6CC2431CFFC3}" dt="2020-04-27T12:54:29.691" v="5648" actId="9405"/>
          <ac:inkMkLst>
            <pc:docMk/>
            <pc:sldMk cId="4025589760" sldId="403"/>
            <ac:inkMk id="12" creationId="{9F088375-6C4A-487E-BF1F-971D9F7FA3FC}"/>
          </ac:inkMkLst>
        </pc:inkChg>
        <pc:inkChg chg="add">
          <ac:chgData name="仁園 呂" userId="eef67f80-1e14-4c90-a22b-aad4575b3ef9" providerId="ADAL" clId="{9A49C251-DF4E-4AE5-B3D8-6CC2431CFFC3}" dt="2020-04-27T12:54:39.007" v="5649" actId="9405"/>
          <ac:inkMkLst>
            <pc:docMk/>
            <pc:sldMk cId="4025589760" sldId="403"/>
            <ac:inkMk id="13" creationId="{937EF1A7-62D3-43EC-9C78-0E97FCB6D912}"/>
          </ac:inkMkLst>
        </pc:inkChg>
        <pc:inkChg chg="add">
          <ac:chgData name="仁園 呂" userId="eef67f80-1e14-4c90-a22b-aad4575b3ef9" providerId="ADAL" clId="{9A49C251-DF4E-4AE5-B3D8-6CC2431CFFC3}" dt="2020-04-27T12:54:45.571" v="5650" actId="9405"/>
          <ac:inkMkLst>
            <pc:docMk/>
            <pc:sldMk cId="4025589760" sldId="403"/>
            <ac:inkMk id="14" creationId="{54356D44-59EF-41C1-898B-76A72C89FC12}"/>
          </ac:inkMkLst>
        </pc:inkChg>
        <pc:inkChg chg="add mod">
          <ac:chgData name="仁園 呂" userId="eef67f80-1e14-4c90-a22b-aad4575b3ef9" providerId="ADAL" clId="{9A49C251-DF4E-4AE5-B3D8-6CC2431CFFC3}" dt="2020-04-27T12:54:56.002" v="5663"/>
          <ac:inkMkLst>
            <pc:docMk/>
            <pc:sldMk cId="4025589760" sldId="403"/>
            <ac:inkMk id="15" creationId="{BB2ACEBD-125E-4197-A1D6-1AE1C75ECA7B}"/>
          </ac:inkMkLst>
        </pc:inkChg>
        <pc:inkChg chg="add mod">
          <ac:chgData name="仁園 呂" userId="eef67f80-1e14-4c90-a22b-aad4575b3ef9" providerId="ADAL" clId="{9A49C251-DF4E-4AE5-B3D8-6CC2431CFFC3}" dt="2020-04-27T12:54:56.002" v="5663"/>
          <ac:inkMkLst>
            <pc:docMk/>
            <pc:sldMk cId="4025589760" sldId="403"/>
            <ac:inkMk id="16" creationId="{2311054A-3D4C-4A9F-BDA2-7DB9F7868F9E}"/>
          </ac:inkMkLst>
        </pc:inkChg>
        <pc:inkChg chg="add mod">
          <ac:chgData name="仁園 呂" userId="eef67f80-1e14-4c90-a22b-aad4575b3ef9" providerId="ADAL" clId="{9A49C251-DF4E-4AE5-B3D8-6CC2431CFFC3}" dt="2020-04-27T12:54:56.002" v="5663"/>
          <ac:inkMkLst>
            <pc:docMk/>
            <pc:sldMk cId="4025589760" sldId="403"/>
            <ac:inkMk id="17" creationId="{667AC187-13FE-4767-86ED-268B334CE728}"/>
          </ac:inkMkLst>
        </pc:inkChg>
        <pc:inkChg chg="add mod">
          <ac:chgData name="仁園 呂" userId="eef67f80-1e14-4c90-a22b-aad4575b3ef9" providerId="ADAL" clId="{9A49C251-DF4E-4AE5-B3D8-6CC2431CFFC3}" dt="2020-04-27T12:54:56.002" v="5663"/>
          <ac:inkMkLst>
            <pc:docMk/>
            <pc:sldMk cId="4025589760" sldId="403"/>
            <ac:inkMk id="18" creationId="{6BD6B20C-11F1-4DEF-A0B1-A455A59B1E4C}"/>
          </ac:inkMkLst>
        </pc:inkChg>
        <pc:inkChg chg="add mod">
          <ac:chgData name="仁園 呂" userId="eef67f80-1e14-4c90-a22b-aad4575b3ef9" providerId="ADAL" clId="{9A49C251-DF4E-4AE5-B3D8-6CC2431CFFC3}" dt="2020-04-27T12:54:56.002" v="5663"/>
          <ac:inkMkLst>
            <pc:docMk/>
            <pc:sldMk cId="4025589760" sldId="403"/>
            <ac:inkMk id="19" creationId="{83A88C5D-99D0-49F6-874C-77016352FA93}"/>
          </ac:inkMkLst>
        </pc:inkChg>
        <pc:inkChg chg="add mod">
          <ac:chgData name="仁園 呂" userId="eef67f80-1e14-4c90-a22b-aad4575b3ef9" providerId="ADAL" clId="{9A49C251-DF4E-4AE5-B3D8-6CC2431CFFC3}" dt="2020-04-27T12:54:56.002" v="5663"/>
          <ac:inkMkLst>
            <pc:docMk/>
            <pc:sldMk cId="4025589760" sldId="403"/>
            <ac:inkMk id="20" creationId="{54953581-C822-4693-8BA2-2779362FA643}"/>
          </ac:inkMkLst>
        </pc:inkChg>
        <pc:inkChg chg="add mod">
          <ac:chgData name="仁園 呂" userId="eef67f80-1e14-4c90-a22b-aad4575b3ef9" providerId="ADAL" clId="{9A49C251-DF4E-4AE5-B3D8-6CC2431CFFC3}" dt="2020-04-27T12:54:56.002" v="5663"/>
          <ac:inkMkLst>
            <pc:docMk/>
            <pc:sldMk cId="4025589760" sldId="403"/>
            <ac:inkMk id="21" creationId="{FFE6BB72-A113-4C98-8D4A-9A13EE5A0D4A}"/>
          </ac:inkMkLst>
        </pc:inkChg>
        <pc:inkChg chg="add mod">
          <ac:chgData name="仁園 呂" userId="eef67f80-1e14-4c90-a22b-aad4575b3ef9" providerId="ADAL" clId="{9A49C251-DF4E-4AE5-B3D8-6CC2431CFFC3}" dt="2020-04-27T12:54:56.002" v="5663"/>
          <ac:inkMkLst>
            <pc:docMk/>
            <pc:sldMk cId="4025589760" sldId="403"/>
            <ac:inkMk id="22" creationId="{8EEE415F-1D12-4BE9-BE23-9583E52B95F9}"/>
          </ac:inkMkLst>
        </pc:inkChg>
        <pc:inkChg chg="add mod">
          <ac:chgData name="仁園 呂" userId="eef67f80-1e14-4c90-a22b-aad4575b3ef9" providerId="ADAL" clId="{9A49C251-DF4E-4AE5-B3D8-6CC2431CFFC3}" dt="2020-04-27T12:54:56.002" v="5663"/>
          <ac:inkMkLst>
            <pc:docMk/>
            <pc:sldMk cId="4025589760" sldId="403"/>
            <ac:inkMk id="23" creationId="{449567DC-2F29-4174-8234-FA085B9C1CE5}"/>
          </ac:inkMkLst>
        </pc:inkChg>
        <pc:inkChg chg="add mod">
          <ac:chgData name="仁園 呂" userId="eef67f80-1e14-4c90-a22b-aad4575b3ef9" providerId="ADAL" clId="{9A49C251-DF4E-4AE5-B3D8-6CC2431CFFC3}" dt="2020-04-27T12:54:56.002" v="5663"/>
          <ac:inkMkLst>
            <pc:docMk/>
            <pc:sldMk cId="4025589760" sldId="403"/>
            <ac:inkMk id="24" creationId="{DC8B55D7-7251-4D0E-BFA2-AC9654DEEAA7}"/>
          </ac:inkMkLst>
        </pc:inkChg>
        <pc:inkChg chg="add mod">
          <ac:chgData name="仁園 呂" userId="eef67f80-1e14-4c90-a22b-aad4575b3ef9" providerId="ADAL" clId="{9A49C251-DF4E-4AE5-B3D8-6CC2431CFFC3}" dt="2020-04-27T12:54:56.002" v="5663"/>
          <ac:inkMkLst>
            <pc:docMk/>
            <pc:sldMk cId="4025589760" sldId="403"/>
            <ac:inkMk id="25" creationId="{90B3F2F6-B273-4934-AFC6-E9FB4C11B9E6}"/>
          </ac:inkMkLst>
        </pc:inkChg>
        <pc:inkChg chg="add mod">
          <ac:chgData name="仁園 呂" userId="eef67f80-1e14-4c90-a22b-aad4575b3ef9" providerId="ADAL" clId="{9A49C251-DF4E-4AE5-B3D8-6CC2431CFFC3}" dt="2020-04-27T12:54:56.002" v="5663"/>
          <ac:inkMkLst>
            <pc:docMk/>
            <pc:sldMk cId="4025589760" sldId="403"/>
            <ac:inkMk id="26" creationId="{9EC2E7CF-3841-41C2-9C6F-D9FD5DE39240}"/>
          </ac:inkMkLst>
        </pc:inkChg>
        <pc:inkChg chg="add mod">
          <ac:chgData name="仁園 呂" userId="eef67f80-1e14-4c90-a22b-aad4575b3ef9" providerId="ADAL" clId="{9A49C251-DF4E-4AE5-B3D8-6CC2431CFFC3}" dt="2020-04-27T12:55:00.787" v="5672"/>
          <ac:inkMkLst>
            <pc:docMk/>
            <pc:sldMk cId="4025589760" sldId="403"/>
            <ac:inkMk id="28" creationId="{1BFB0BEE-BC16-4A61-B611-F16E3683D3B6}"/>
          </ac:inkMkLst>
        </pc:inkChg>
        <pc:inkChg chg="add mod">
          <ac:chgData name="仁園 呂" userId="eef67f80-1e14-4c90-a22b-aad4575b3ef9" providerId="ADAL" clId="{9A49C251-DF4E-4AE5-B3D8-6CC2431CFFC3}" dt="2020-04-27T12:55:00.787" v="5672"/>
          <ac:inkMkLst>
            <pc:docMk/>
            <pc:sldMk cId="4025589760" sldId="403"/>
            <ac:inkMk id="29" creationId="{922BD7A8-C74C-4E9C-B614-FB508675D852}"/>
          </ac:inkMkLst>
        </pc:inkChg>
        <pc:inkChg chg="add mod">
          <ac:chgData name="仁園 呂" userId="eef67f80-1e14-4c90-a22b-aad4575b3ef9" providerId="ADAL" clId="{9A49C251-DF4E-4AE5-B3D8-6CC2431CFFC3}" dt="2020-04-27T12:55:00.787" v="5672"/>
          <ac:inkMkLst>
            <pc:docMk/>
            <pc:sldMk cId="4025589760" sldId="403"/>
            <ac:inkMk id="30" creationId="{B3B305A9-D17B-44E0-9B90-34046C44B2D2}"/>
          </ac:inkMkLst>
        </pc:inkChg>
        <pc:inkChg chg="add mod">
          <ac:chgData name="仁園 呂" userId="eef67f80-1e14-4c90-a22b-aad4575b3ef9" providerId="ADAL" clId="{9A49C251-DF4E-4AE5-B3D8-6CC2431CFFC3}" dt="2020-04-27T12:55:00.787" v="5672"/>
          <ac:inkMkLst>
            <pc:docMk/>
            <pc:sldMk cId="4025589760" sldId="403"/>
            <ac:inkMk id="31" creationId="{47A746E4-FFE6-45AB-A977-7483BBAB5476}"/>
          </ac:inkMkLst>
        </pc:inkChg>
        <pc:inkChg chg="add mod">
          <ac:chgData name="仁園 呂" userId="eef67f80-1e14-4c90-a22b-aad4575b3ef9" providerId="ADAL" clId="{9A49C251-DF4E-4AE5-B3D8-6CC2431CFFC3}" dt="2020-04-27T12:55:00.787" v="5672"/>
          <ac:inkMkLst>
            <pc:docMk/>
            <pc:sldMk cId="4025589760" sldId="403"/>
            <ac:inkMk id="32" creationId="{F26917E8-ED40-4530-A384-4AD068A4FB70}"/>
          </ac:inkMkLst>
        </pc:inkChg>
        <pc:inkChg chg="add mod">
          <ac:chgData name="仁園 呂" userId="eef67f80-1e14-4c90-a22b-aad4575b3ef9" providerId="ADAL" clId="{9A49C251-DF4E-4AE5-B3D8-6CC2431CFFC3}" dt="2020-04-27T12:55:00.787" v="5672"/>
          <ac:inkMkLst>
            <pc:docMk/>
            <pc:sldMk cId="4025589760" sldId="403"/>
            <ac:inkMk id="33" creationId="{FB3ED383-9509-477F-8E59-A6B3250C7655}"/>
          </ac:inkMkLst>
        </pc:inkChg>
        <pc:inkChg chg="add mod">
          <ac:chgData name="仁園 呂" userId="eef67f80-1e14-4c90-a22b-aad4575b3ef9" providerId="ADAL" clId="{9A49C251-DF4E-4AE5-B3D8-6CC2431CFFC3}" dt="2020-04-27T12:55:00.787" v="5672"/>
          <ac:inkMkLst>
            <pc:docMk/>
            <pc:sldMk cId="4025589760" sldId="403"/>
            <ac:inkMk id="34" creationId="{E9BC5F47-6608-4B05-A3E6-036C5F4BDF28}"/>
          </ac:inkMkLst>
        </pc:inkChg>
        <pc:inkChg chg="add mod">
          <ac:chgData name="仁園 呂" userId="eef67f80-1e14-4c90-a22b-aad4575b3ef9" providerId="ADAL" clId="{9A49C251-DF4E-4AE5-B3D8-6CC2431CFFC3}" dt="2020-04-27T12:55:00.787" v="5672"/>
          <ac:inkMkLst>
            <pc:docMk/>
            <pc:sldMk cId="4025589760" sldId="403"/>
            <ac:inkMk id="35" creationId="{CD94EFC4-044F-4B6D-BA71-8D28624902DA}"/>
          </ac:inkMkLst>
        </pc:inkChg>
        <pc:inkChg chg="add mod">
          <ac:chgData name="仁園 呂" userId="eef67f80-1e14-4c90-a22b-aad4575b3ef9" providerId="ADAL" clId="{9A49C251-DF4E-4AE5-B3D8-6CC2431CFFC3}" dt="2020-04-27T12:55:03.616" v="5675"/>
          <ac:inkMkLst>
            <pc:docMk/>
            <pc:sldMk cId="4025589760" sldId="403"/>
            <ac:inkMk id="37" creationId="{514C8110-7C1C-44C4-93A1-4EEE53068D7B}"/>
          </ac:inkMkLst>
        </pc:inkChg>
        <pc:inkChg chg="add mod">
          <ac:chgData name="仁園 呂" userId="eef67f80-1e14-4c90-a22b-aad4575b3ef9" providerId="ADAL" clId="{9A49C251-DF4E-4AE5-B3D8-6CC2431CFFC3}" dt="2020-04-27T12:55:03.616" v="5675"/>
          <ac:inkMkLst>
            <pc:docMk/>
            <pc:sldMk cId="4025589760" sldId="403"/>
            <ac:inkMk id="38" creationId="{0B527F64-32E5-485B-B530-181BD9A02886}"/>
          </ac:inkMkLst>
        </pc:inkChg>
        <pc:inkChg chg="add mod">
          <ac:chgData name="仁園 呂" userId="eef67f80-1e14-4c90-a22b-aad4575b3ef9" providerId="ADAL" clId="{9A49C251-DF4E-4AE5-B3D8-6CC2431CFFC3}" dt="2020-04-27T12:55:39.411" v="5706"/>
          <ac:inkMkLst>
            <pc:docMk/>
            <pc:sldMk cId="4025589760" sldId="403"/>
            <ac:inkMk id="40" creationId="{9FC0EC5A-72BA-468F-B85E-89B6D5FEA499}"/>
          </ac:inkMkLst>
        </pc:inkChg>
        <pc:inkChg chg="add mod">
          <ac:chgData name="仁園 呂" userId="eef67f80-1e14-4c90-a22b-aad4575b3ef9" providerId="ADAL" clId="{9A49C251-DF4E-4AE5-B3D8-6CC2431CFFC3}" dt="2020-04-27T12:55:39.411" v="5706"/>
          <ac:inkMkLst>
            <pc:docMk/>
            <pc:sldMk cId="4025589760" sldId="403"/>
            <ac:inkMk id="41" creationId="{9ACF7A0B-3CA6-4062-BB25-EF87E7C03B0D}"/>
          </ac:inkMkLst>
        </pc:inkChg>
        <pc:inkChg chg="add mod">
          <ac:chgData name="仁園 呂" userId="eef67f80-1e14-4c90-a22b-aad4575b3ef9" providerId="ADAL" clId="{9A49C251-DF4E-4AE5-B3D8-6CC2431CFFC3}" dt="2020-04-27T12:55:39.411" v="5706"/>
          <ac:inkMkLst>
            <pc:docMk/>
            <pc:sldMk cId="4025589760" sldId="403"/>
            <ac:inkMk id="42" creationId="{DFA06E34-C701-478B-9D83-8642BE1717E9}"/>
          </ac:inkMkLst>
        </pc:inkChg>
        <pc:inkChg chg="add mod">
          <ac:chgData name="仁園 呂" userId="eef67f80-1e14-4c90-a22b-aad4575b3ef9" providerId="ADAL" clId="{9A49C251-DF4E-4AE5-B3D8-6CC2431CFFC3}" dt="2020-04-27T12:55:39.411" v="5706"/>
          <ac:inkMkLst>
            <pc:docMk/>
            <pc:sldMk cId="4025589760" sldId="403"/>
            <ac:inkMk id="43" creationId="{E5AA42DB-0BFD-40F9-A2EA-1AA774D30D38}"/>
          </ac:inkMkLst>
        </pc:inkChg>
        <pc:inkChg chg="add mod">
          <ac:chgData name="仁園 呂" userId="eef67f80-1e14-4c90-a22b-aad4575b3ef9" providerId="ADAL" clId="{9A49C251-DF4E-4AE5-B3D8-6CC2431CFFC3}" dt="2020-04-27T12:55:39.411" v="5706"/>
          <ac:inkMkLst>
            <pc:docMk/>
            <pc:sldMk cId="4025589760" sldId="403"/>
            <ac:inkMk id="44" creationId="{089B22F8-9094-481B-A8ED-DAB562FE18E9}"/>
          </ac:inkMkLst>
        </pc:inkChg>
        <pc:inkChg chg="add mod">
          <ac:chgData name="仁園 呂" userId="eef67f80-1e14-4c90-a22b-aad4575b3ef9" providerId="ADAL" clId="{9A49C251-DF4E-4AE5-B3D8-6CC2431CFFC3}" dt="2020-04-27T12:55:39.411" v="5706"/>
          <ac:inkMkLst>
            <pc:docMk/>
            <pc:sldMk cId="4025589760" sldId="403"/>
            <ac:inkMk id="45" creationId="{6D8454E4-3EFB-42A0-80BC-9FC3C1FAFDF8}"/>
          </ac:inkMkLst>
        </pc:inkChg>
        <pc:inkChg chg="add mod">
          <ac:chgData name="仁園 呂" userId="eef67f80-1e14-4c90-a22b-aad4575b3ef9" providerId="ADAL" clId="{9A49C251-DF4E-4AE5-B3D8-6CC2431CFFC3}" dt="2020-04-27T12:55:39.411" v="5706"/>
          <ac:inkMkLst>
            <pc:docMk/>
            <pc:sldMk cId="4025589760" sldId="403"/>
            <ac:inkMk id="46" creationId="{BFB309AC-4258-4303-BF1A-3274D25B7430}"/>
          </ac:inkMkLst>
        </pc:inkChg>
        <pc:inkChg chg="add mod">
          <ac:chgData name="仁園 呂" userId="eef67f80-1e14-4c90-a22b-aad4575b3ef9" providerId="ADAL" clId="{9A49C251-DF4E-4AE5-B3D8-6CC2431CFFC3}" dt="2020-04-27T12:55:39.411" v="5706"/>
          <ac:inkMkLst>
            <pc:docMk/>
            <pc:sldMk cId="4025589760" sldId="403"/>
            <ac:inkMk id="47" creationId="{F2CBDDE3-3682-42A3-92B4-2572DFB8A22A}"/>
          </ac:inkMkLst>
        </pc:inkChg>
        <pc:inkChg chg="add mod">
          <ac:chgData name="仁園 呂" userId="eef67f80-1e14-4c90-a22b-aad4575b3ef9" providerId="ADAL" clId="{9A49C251-DF4E-4AE5-B3D8-6CC2431CFFC3}" dt="2020-04-27T12:55:39.411" v="5706"/>
          <ac:inkMkLst>
            <pc:docMk/>
            <pc:sldMk cId="4025589760" sldId="403"/>
            <ac:inkMk id="48" creationId="{14120A3D-1C04-4105-AC59-21764A2F7277}"/>
          </ac:inkMkLst>
        </pc:inkChg>
        <pc:inkChg chg="add mod">
          <ac:chgData name="仁園 呂" userId="eef67f80-1e14-4c90-a22b-aad4575b3ef9" providerId="ADAL" clId="{9A49C251-DF4E-4AE5-B3D8-6CC2431CFFC3}" dt="2020-04-27T12:55:39.411" v="5706"/>
          <ac:inkMkLst>
            <pc:docMk/>
            <pc:sldMk cId="4025589760" sldId="403"/>
            <ac:inkMk id="49" creationId="{00C33381-0BF1-4869-8D3C-6CDE924BE6F0}"/>
          </ac:inkMkLst>
        </pc:inkChg>
        <pc:inkChg chg="add mod">
          <ac:chgData name="仁園 呂" userId="eef67f80-1e14-4c90-a22b-aad4575b3ef9" providerId="ADAL" clId="{9A49C251-DF4E-4AE5-B3D8-6CC2431CFFC3}" dt="2020-04-27T12:55:39.411" v="5706"/>
          <ac:inkMkLst>
            <pc:docMk/>
            <pc:sldMk cId="4025589760" sldId="403"/>
            <ac:inkMk id="50" creationId="{C927F146-C276-428B-9116-F5190C4A0AA6}"/>
          </ac:inkMkLst>
        </pc:inkChg>
        <pc:inkChg chg="add mod">
          <ac:chgData name="仁園 呂" userId="eef67f80-1e14-4c90-a22b-aad4575b3ef9" providerId="ADAL" clId="{9A49C251-DF4E-4AE5-B3D8-6CC2431CFFC3}" dt="2020-04-27T12:55:39.411" v="5706"/>
          <ac:inkMkLst>
            <pc:docMk/>
            <pc:sldMk cId="4025589760" sldId="403"/>
            <ac:inkMk id="51" creationId="{925864BD-309A-4F36-9A50-10F8201B3031}"/>
          </ac:inkMkLst>
        </pc:inkChg>
        <pc:inkChg chg="add mod">
          <ac:chgData name="仁園 呂" userId="eef67f80-1e14-4c90-a22b-aad4575b3ef9" providerId="ADAL" clId="{9A49C251-DF4E-4AE5-B3D8-6CC2431CFFC3}" dt="2020-04-27T12:55:39.411" v="5706"/>
          <ac:inkMkLst>
            <pc:docMk/>
            <pc:sldMk cId="4025589760" sldId="403"/>
            <ac:inkMk id="52" creationId="{3E51FF1D-4AAE-4FF8-A47F-724845A9950F}"/>
          </ac:inkMkLst>
        </pc:inkChg>
        <pc:inkChg chg="add mod">
          <ac:chgData name="仁園 呂" userId="eef67f80-1e14-4c90-a22b-aad4575b3ef9" providerId="ADAL" clId="{9A49C251-DF4E-4AE5-B3D8-6CC2431CFFC3}" dt="2020-04-27T12:55:39.411" v="5706"/>
          <ac:inkMkLst>
            <pc:docMk/>
            <pc:sldMk cId="4025589760" sldId="403"/>
            <ac:inkMk id="53" creationId="{11371006-8571-496B-8142-922D178ED406}"/>
          </ac:inkMkLst>
        </pc:inkChg>
        <pc:inkChg chg="add mod">
          <ac:chgData name="仁園 呂" userId="eef67f80-1e14-4c90-a22b-aad4575b3ef9" providerId="ADAL" clId="{9A49C251-DF4E-4AE5-B3D8-6CC2431CFFC3}" dt="2020-04-27T12:55:39.411" v="5706"/>
          <ac:inkMkLst>
            <pc:docMk/>
            <pc:sldMk cId="4025589760" sldId="403"/>
            <ac:inkMk id="54" creationId="{8F917F36-0512-4E9B-9E8A-F6052F6E9E51}"/>
          </ac:inkMkLst>
        </pc:inkChg>
        <pc:inkChg chg="add mod">
          <ac:chgData name="仁園 呂" userId="eef67f80-1e14-4c90-a22b-aad4575b3ef9" providerId="ADAL" clId="{9A49C251-DF4E-4AE5-B3D8-6CC2431CFFC3}" dt="2020-04-27T12:55:39.411" v="5706"/>
          <ac:inkMkLst>
            <pc:docMk/>
            <pc:sldMk cId="4025589760" sldId="403"/>
            <ac:inkMk id="55" creationId="{ABB0CD71-4A4B-44B0-8819-96E90F6DA216}"/>
          </ac:inkMkLst>
        </pc:inkChg>
        <pc:inkChg chg="add mod">
          <ac:chgData name="仁園 呂" userId="eef67f80-1e14-4c90-a22b-aad4575b3ef9" providerId="ADAL" clId="{9A49C251-DF4E-4AE5-B3D8-6CC2431CFFC3}" dt="2020-04-27T12:55:39.411" v="5706"/>
          <ac:inkMkLst>
            <pc:docMk/>
            <pc:sldMk cId="4025589760" sldId="403"/>
            <ac:inkMk id="56" creationId="{1680A734-4140-4043-9D4E-6C41CC384831}"/>
          </ac:inkMkLst>
        </pc:inkChg>
        <pc:inkChg chg="add mod">
          <ac:chgData name="仁園 呂" userId="eef67f80-1e14-4c90-a22b-aad4575b3ef9" providerId="ADAL" clId="{9A49C251-DF4E-4AE5-B3D8-6CC2431CFFC3}" dt="2020-04-27T12:55:39.411" v="5706"/>
          <ac:inkMkLst>
            <pc:docMk/>
            <pc:sldMk cId="4025589760" sldId="403"/>
            <ac:inkMk id="58" creationId="{27C43D70-303D-4530-86CF-F5551BE732CD}"/>
          </ac:inkMkLst>
        </pc:inkChg>
        <pc:inkChg chg="add mod">
          <ac:chgData name="仁園 呂" userId="eef67f80-1e14-4c90-a22b-aad4575b3ef9" providerId="ADAL" clId="{9A49C251-DF4E-4AE5-B3D8-6CC2431CFFC3}" dt="2020-04-27T12:55:39.411" v="5706"/>
          <ac:inkMkLst>
            <pc:docMk/>
            <pc:sldMk cId="4025589760" sldId="403"/>
            <ac:inkMk id="59" creationId="{92DB4A56-AE8E-4449-9670-86C0387DD811}"/>
          </ac:inkMkLst>
        </pc:inkChg>
        <pc:inkChg chg="add mod">
          <ac:chgData name="仁園 呂" userId="eef67f80-1e14-4c90-a22b-aad4575b3ef9" providerId="ADAL" clId="{9A49C251-DF4E-4AE5-B3D8-6CC2431CFFC3}" dt="2020-04-27T12:55:39.411" v="5706"/>
          <ac:inkMkLst>
            <pc:docMk/>
            <pc:sldMk cId="4025589760" sldId="403"/>
            <ac:inkMk id="60" creationId="{A05FAA66-71E9-4B5A-843A-25433BE26D5F}"/>
          </ac:inkMkLst>
        </pc:inkChg>
        <pc:inkChg chg="add mod">
          <ac:chgData name="仁園 呂" userId="eef67f80-1e14-4c90-a22b-aad4575b3ef9" providerId="ADAL" clId="{9A49C251-DF4E-4AE5-B3D8-6CC2431CFFC3}" dt="2020-04-27T12:55:39.411" v="5706"/>
          <ac:inkMkLst>
            <pc:docMk/>
            <pc:sldMk cId="4025589760" sldId="403"/>
            <ac:inkMk id="61" creationId="{2FE421D1-E543-414E-B118-B2252D21E2B8}"/>
          </ac:inkMkLst>
        </pc:inkChg>
        <pc:inkChg chg="add mod">
          <ac:chgData name="仁園 呂" userId="eef67f80-1e14-4c90-a22b-aad4575b3ef9" providerId="ADAL" clId="{9A49C251-DF4E-4AE5-B3D8-6CC2431CFFC3}" dt="2020-04-27T12:55:39.411" v="5706"/>
          <ac:inkMkLst>
            <pc:docMk/>
            <pc:sldMk cId="4025589760" sldId="403"/>
            <ac:inkMk id="62" creationId="{70401D0C-9EAD-49E1-89D1-C30C2030619D}"/>
          </ac:inkMkLst>
        </pc:inkChg>
        <pc:inkChg chg="add mod">
          <ac:chgData name="仁園 呂" userId="eef67f80-1e14-4c90-a22b-aad4575b3ef9" providerId="ADAL" clId="{9A49C251-DF4E-4AE5-B3D8-6CC2431CFFC3}" dt="2020-04-27T12:55:39.411" v="5706"/>
          <ac:inkMkLst>
            <pc:docMk/>
            <pc:sldMk cId="4025589760" sldId="403"/>
            <ac:inkMk id="63" creationId="{D492EBDC-6082-40B4-B3DA-88A0B65196D0}"/>
          </ac:inkMkLst>
        </pc:inkChg>
        <pc:inkChg chg="add mod">
          <ac:chgData name="仁園 呂" userId="eef67f80-1e14-4c90-a22b-aad4575b3ef9" providerId="ADAL" clId="{9A49C251-DF4E-4AE5-B3D8-6CC2431CFFC3}" dt="2020-04-27T12:55:39.411" v="5706"/>
          <ac:inkMkLst>
            <pc:docMk/>
            <pc:sldMk cId="4025589760" sldId="403"/>
            <ac:inkMk id="64" creationId="{B1D67950-0589-4148-8880-04262C0FDC1A}"/>
          </ac:inkMkLst>
        </pc:inkChg>
        <pc:inkChg chg="add mod">
          <ac:chgData name="仁園 呂" userId="eef67f80-1e14-4c90-a22b-aad4575b3ef9" providerId="ADAL" clId="{9A49C251-DF4E-4AE5-B3D8-6CC2431CFFC3}" dt="2020-04-27T12:55:39.411" v="5706"/>
          <ac:inkMkLst>
            <pc:docMk/>
            <pc:sldMk cId="4025589760" sldId="403"/>
            <ac:inkMk id="65" creationId="{3CA23C93-6250-46BF-AD73-12C78E7A9C30}"/>
          </ac:inkMkLst>
        </pc:inkChg>
        <pc:inkChg chg="add mod">
          <ac:chgData name="仁園 呂" userId="eef67f80-1e14-4c90-a22b-aad4575b3ef9" providerId="ADAL" clId="{9A49C251-DF4E-4AE5-B3D8-6CC2431CFFC3}" dt="2020-04-27T12:55:39.411" v="5706"/>
          <ac:inkMkLst>
            <pc:docMk/>
            <pc:sldMk cId="4025589760" sldId="403"/>
            <ac:inkMk id="66" creationId="{AC42A20F-6910-4B7E-BB6D-8B34ABFAFE12}"/>
          </ac:inkMkLst>
        </pc:inkChg>
        <pc:inkChg chg="add mod">
          <ac:chgData name="仁園 呂" userId="eef67f80-1e14-4c90-a22b-aad4575b3ef9" providerId="ADAL" clId="{9A49C251-DF4E-4AE5-B3D8-6CC2431CFFC3}" dt="2020-04-27T12:55:39.411" v="5706"/>
          <ac:inkMkLst>
            <pc:docMk/>
            <pc:sldMk cId="4025589760" sldId="403"/>
            <ac:inkMk id="67" creationId="{55921C2B-42E8-43BC-81F7-84A936FB766C}"/>
          </ac:inkMkLst>
        </pc:inkChg>
        <pc:inkChg chg="add mod">
          <ac:chgData name="仁園 呂" userId="eef67f80-1e14-4c90-a22b-aad4575b3ef9" providerId="ADAL" clId="{9A49C251-DF4E-4AE5-B3D8-6CC2431CFFC3}" dt="2020-04-27T12:55:39.411" v="5706"/>
          <ac:inkMkLst>
            <pc:docMk/>
            <pc:sldMk cId="4025589760" sldId="403"/>
            <ac:inkMk id="68" creationId="{65BB40B7-F92F-40BD-8C70-50D7B269A180}"/>
          </ac:inkMkLst>
        </pc:inkChg>
        <pc:inkChg chg="add mod">
          <ac:chgData name="仁園 呂" userId="eef67f80-1e14-4c90-a22b-aad4575b3ef9" providerId="ADAL" clId="{9A49C251-DF4E-4AE5-B3D8-6CC2431CFFC3}" dt="2020-04-27T12:55:39.411" v="5706"/>
          <ac:inkMkLst>
            <pc:docMk/>
            <pc:sldMk cId="4025589760" sldId="403"/>
            <ac:inkMk id="69" creationId="{F8586AB1-1176-45A2-B0F9-426493299B72}"/>
          </ac:inkMkLst>
        </pc:inkChg>
        <pc:inkChg chg="add mod">
          <ac:chgData name="仁園 呂" userId="eef67f80-1e14-4c90-a22b-aad4575b3ef9" providerId="ADAL" clId="{9A49C251-DF4E-4AE5-B3D8-6CC2431CFFC3}" dt="2020-04-27T12:56:07.132" v="5709"/>
          <ac:inkMkLst>
            <pc:docMk/>
            <pc:sldMk cId="4025589760" sldId="403"/>
            <ac:inkMk id="72" creationId="{EA424DE3-FB38-472F-99ED-403DF128F834}"/>
          </ac:inkMkLst>
        </pc:inkChg>
        <pc:inkChg chg="add mod">
          <ac:chgData name="仁園 呂" userId="eef67f80-1e14-4c90-a22b-aad4575b3ef9" providerId="ADAL" clId="{9A49C251-DF4E-4AE5-B3D8-6CC2431CFFC3}" dt="2020-04-27T12:56:07.132" v="5709"/>
          <ac:inkMkLst>
            <pc:docMk/>
            <pc:sldMk cId="4025589760" sldId="403"/>
            <ac:inkMk id="73" creationId="{6AD3D8A2-192E-47A0-8B3B-6861E70C9514}"/>
          </ac:inkMkLst>
        </pc:inkChg>
      </pc:sldChg>
      <pc:sldChg chg="modSp new del mod">
        <pc:chgData name="仁園 呂" userId="eef67f80-1e14-4c90-a22b-aad4575b3ef9" providerId="ADAL" clId="{9A49C251-DF4E-4AE5-B3D8-6CC2431CFFC3}" dt="2020-05-09T09:41:22.888" v="7195" actId="47"/>
        <pc:sldMkLst>
          <pc:docMk/>
          <pc:sldMk cId="3052087272" sldId="404"/>
        </pc:sldMkLst>
        <pc:spChg chg="mod">
          <ac:chgData name="仁園 呂" userId="eef67f80-1e14-4c90-a22b-aad4575b3ef9" providerId="ADAL" clId="{9A49C251-DF4E-4AE5-B3D8-6CC2431CFFC3}" dt="2020-04-27T18:29:34.518" v="7193"/>
          <ac:spMkLst>
            <pc:docMk/>
            <pc:sldMk cId="3052087272" sldId="404"/>
            <ac:spMk id="2" creationId="{AD312474-AEA2-4153-BCAF-06F9EA692DAC}"/>
          </ac:spMkLst>
        </pc:spChg>
        <pc:spChg chg="mod">
          <ac:chgData name="仁園 呂" userId="eef67f80-1e14-4c90-a22b-aad4575b3ef9" providerId="ADAL" clId="{9A49C251-DF4E-4AE5-B3D8-6CC2431CFFC3}" dt="2020-04-27T18:29:41.524" v="7194" actId="14100"/>
          <ac:spMkLst>
            <pc:docMk/>
            <pc:sldMk cId="3052087272" sldId="404"/>
            <ac:spMk id="3" creationId="{B8D717C1-AAEB-49D7-8D2E-836B38A2214A}"/>
          </ac:spMkLst>
        </pc:spChg>
      </pc:sldChg>
      <pc:sldChg chg="new del">
        <pc:chgData name="仁園 呂" userId="eef67f80-1e14-4c90-a22b-aad4575b3ef9" providerId="ADAL" clId="{9A49C251-DF4E-4AE5-B3D8-6CC2431CFFC3}" dt="2020-05-09T09:41:22.888" v="7195" actId="47"/>
        <pc:sldMkLst>
          <pc:docMk/>
          <pc:sldMk cId="346546330" sldId="405"/>
        </pc:sldMkLst>
      </pc:sldChg>
      <pc:sldChg chg="addSp modSp new del mod">
        <pc:chgData name="仁園 呂" userId="eef67f80-1e14-4c90-a22b-aad4575b3ef9" providerId="ADAL" clId="{9A49C251-DF4E-4AE5-B3D8-6CC2431CFFC3}" dt="2020-05-09T09:41:22.888" v="7195" actId="47"/>
        <pc:sldMkLst>
          <pc:docMk/>
          <pc:sldMk cId="2200508715" sldId="406"/>
        </pc:sldMkLst>
        <pc:spChg chg="mod">
          <ac:chgData name="仁園 呂" userId="eef67f80-1e14-4c90-a22b-aad4575b3ef9" providerId="ADAL" clId="{9A49C251-DF4E-4AE5-B3D8-6CC2431CFFC3}" dt="2020-04-27T15:17:30.181" v="6123" actId="20577"/>
          <ac:spMkLst>
            <pc:docMk/>
            <pc:sldMk cId="2200508715" sldId="406"/>
            <ac:spMk id="3" creationId="{BDEDB9DD-5B4F-4BB6-B7BD-69CBEB278F7F}"/>
          </ac:spMkLst>
        </pc:spChg>
        <pc:spChg chg="add mod">
          <ac:chgData name="仁園 呂" userId="eef67f80-1e14-4c90-a22b-aad4575b3ef9" providerId="ADAL" clId="{9A49C251-DF4E-4AE5-B3D8-6CC2431CFFC3}" dt="2020-04-27T15:22:41.788" v="6132" actId="1076"/>
          <ac:spMkLst>
            <pc:docMk/>
            <pc:sldMk cId="2200508715" sldId="406"/>
            <ac:spMk id="7" creationId="{90C4615B-6D63-4DCD-839C-CC0550BD32E0}"/>
          </ac:spMkLst>
        </pc:spChg>
        <pc:picChg chg="add mod">
          <ac:chgData name="仁園 呂" userId="eef67f80-1e14-4c90-a22b-aad4575b3ef9" providerId="ADAL" clId="{9A49C251-DF4E-4AE5-B3D8-6CC2431CFFC3}" dt="2020-04-27T15:20:53.876" v="6125" actId="1076"/>
          <ac:picMkLst>
            <pc:docMk/>
            <pc:sldMk cId="2200508715" sldId="406"/>
            <ac:picMk id="5" creationId="{0471D2AD-F648-4E74-AA1D-B4A584AEA196}"/>
          </ac:picMkLst>
        </pc:picChg>
        <pc:picChg chg="add mod">
          <ac:chgData name="仁園 呂" userId="eef67f80-1e14-4c90-a22b-aad4575b3ef9" providerId="ADAL" clId="{9A49C251-DF4E-4AE5-B3D8-6CC2431CFFC3}" dt="2020-04-27T15:21:51.180" v="6127" actId="1076"/>
          <ac:picMkLst>
            <pc:docMk/>
            <pc:sldMk cId="2200508715" sldId="406"/>
            <ac:picMk id="6" creationId="{08BE0FE9-541A-4BFC-B3CA-78D16123DFBA}"/>
          </ac:picMkLst>
        </pc:picChg>
      </pc:sldChg>
      <pc:sldChg chg="addSp delSp modSp new del mod">
        <pc:chgData name="仁園 呂" userId="eef67f80-1e14-4c90-a22b-aad4575b3ef9" providerId="ADAL" clId="{9A49C251-DF4E-4AE5-B3D8-6CC2431CFFC3}" dt="2020-05-09T09:41:22.888" v="7195" actId="47"/>
        <pc:sldMkLst>
          <pc:docMk/>
          <pc:sldMk cId="1398408311" sldId="407"/>
        </pc:sldMkLst>
        <pc:spChg chg="mod">
          <ac:chgData name="仁園 呂" userId="eef67f80-1e14-4c90-a22b-aad4575b3ef9" providerId="ADAL" clId="{9A49C251-DF4E-4AE5-B3D8-6CC2431CFFC3}" dt="2020-04-27T16:56:54.877" v="6271"/>
          <ac:spMkLst>
            <pc:docMk/>
            <pc:sldMk cId="1398408311" sldId="407"/>
            <ac:spMk id="2" creationId="{26F23068-42D2-466C-8F40-A70B5E2ADCB1}"/>
          </ac:spMkLst>
        </pc:spChg>
        <pc:spChg chg="del">
          <ac:chgData name="仁園 呂" userId="eef67f80-1e14-4c90-a22b-aad4575b3ef9" providerId="ADAL" clId="{9A49C251-DF4E-4AE5-B3D8-6CC2431CFFC3}" dt="2020-04-27T15:42:43.430" v="6133" actId="478"/>
          <ac:spMkLst>
            <pc:docMk/>
            <pc:sldMk cId="1398408311" sldId="407"/>
            <ac:spMk id="3" creationId="{97C25FD8-72C9-4429-83BD-0FCB709771EA}"/>
          </ac:spMkLst>
        </pc:spChg>
        <pc:spChg chg="add mod">
          <ac:chgData name="仁園 呂" userId="eef67f80-1e14-4c90-a22b-aad4575b3ef9" providerId="ADAL" clId="{9A49C251-DF4E-4AE5-B3D8-6CC2431CFFC3}" dt="2020-04-27T17:03:19.619" v="6603" actId="1076"/>
          <ac:spMkLst>
            <pc:docMk/>
            <pc:sldMk cId="1398408311" sldId="407"/>
            <ac:spMk id="9" creationId="{29218E91-741D-4803-A05E-A03DE027682F}"/>
          </ac:spMkLst>
        </pc:spChg>
        <pc:picChg chg="add mod">
          <ac:chgData name="仁園 呂" userId="eef67f80-1e14-4c90-a22b-aad4575b3ef9" providerId="ADAL" clId="{9A49C251-DF4E-4AE5-B3D8-6CC2431CFFC3}" dt="2020-04-27T17:03:22.051" v="6604" actId="14100"/>
          <ac:picMkLst>
            <pc:docMk/>
            <pc:sldMk cId="1398408311" sldId="407"/>
            <ac:picMk id="5" creationId="{605AAB16-76A1-4B4A-AE00-8EB84F442369}"/>
          </ac:picMkLst>
        </pc:picChg>
        <pc:picChg chg="add del mod">
          <ac:chgData name="仁園 呂" userId="eef67f80-1e14-4c90-a22b-aad4575b3ef9" providerId="ADAL" clId="{9A49C251-DF4E-4AE5-B3D8-6CC2431CFFC3}" dt="2020-04-27T16:56:16.747" v="6186" actId="478"/>
          <ac:picMkLst>
            <pc:docMk/>
            <pc:sldMk cId="1398408311" sldId="407"/>
            <ac:picMk id="6" creationId="{BC633B28-1F9B-4B1F-BC40-DCD33DE3BA35}"/>
          </ac:picMkLst>
        </pc:picChg>
        <pc:picChg chg="add mod">
          <ac:chgData name="仁園 呂" userId="eef67f80-1e14-4c90-a22b-aad4575b3ef9" providerId="ADAL" clId="{9A49C251-DF4E-4AE5-B3D8-6CC2431CFFC3}" dt="2020-04-27T17:04:17.388" v="6610" actId="14100"/>
          <ac:picMkLst>
            <pc:docMk/>
            <pc:sldMk cId="1398408311" sldId="407"/>
            <ac:picMk id="7" creationId="{45E3F45C-8227-44E0-819E-35585CFAF18B}"/>
          </ac:picMkLst>
        </pc:picChg>
        <pc:picChg chg="add mod">
          <ac:chgData name="仁園 呂" userId="eef67f80-1e14-4c90-a22b-aad4575b3ef9" providerId="ADAL" clId="{9A49C251-DF4E-4AE5-B3D8-6CC2431CFFC3}" dt="2020-04-27T17:03:26.043" v="6607" actId="14100"/>
          <ac:picMkLst>
            <pc:docMk/>
            <pc:sldMk cId="1398408311" sldId="407"/>
            <ac:picMk id="8" creationId="{8924148F-C31E-4477-99F4-8304B0DA3027}"/>
          </ac:picMkLst>
        </pc:picChg>
      </pc:sldChg>
      <pc:sldChg chg="addSp delSp modSp new del mod">
        <pc:chgData name="仁園 呂" userId="eef67f80-1e14-4c90-a22b-aad4575b3ef9" providerId="ADAL" clId="{9A49C251-DF4E-4AE5-B3D8-6CC2431CFFC3}" dt="2020-05-09T09:41:22.888" v="7195" actId="47"/>
        <pc:sldMkLst>
          <pc:docMk/>
          <pc:sldMk cId="3654369033" sldId="408"/>
        </pc:sldMkLst>
        <pc:spChg chg="del">
          <ac:chgData name="仁園 呂" userId="eef67f80-1e14-4c90-a22b-aad4575b3ef9" providerId="ADAL" clId="{9A49C251-DF4E-4AE5-B3D8-6CC2431CFFC3}" dt="2020-04-27T17:26:12.378" v="6612" actId="478"/>
          <ac:spMkLst>
            <pc:docMk/>
            <pc:sldMk cId="3654369033" sldId="408"/>
            <ac:spMk id="3" creationId="{B6743EBC-2ADA-471C-A410-16A4CC3315B5}"/>
          </ac:spMkLst>
        </pc:spChg>
        <pc:picChg chg="add mod">
          <ac:chgData name="仁園 呂" userId="eef67f80-1e14-4c90-a22b-aad4575b3ef9" providerId="ADAL" clId="{9A49C251-DF4E-4AE5-B3D8-6CC2431CFFC3}" dt="2020-04-27T17:26:21.211" v="6615" actId="14100"/>
          <ac:picMkLst>
            <pc:docMk/>
            <pc:sldMk cId="3654369033" sldId="408"/>
            <ac:picMk id="5" creationId="{3ED059C4-A0A3-438B-9CFA-FD666E498BD2}"/>
          </ac:picMkLst>
        </pc:picChg>
        <pc:picChg chg="add mod">
          <ac:chgData name="仁園 呂" userId="eef67f80-1e14-4c90-a22b-aad4575b3ef9" providerId="ADAL" clId="{9A49C251-DF4E-4AE5-B3D8-6CC2431CFFC3}" dt="2020-04-27T17:26:54.482" v="6619" actId="1076"/>
          <ac:picMkLst>
            <pc:docMk/>
            <pc:sldMk cId="3654369033" sldId="408"/>
            <ac:picMk id="6" creationId="{30D9D830-BA40-4291-B3ED-9353A01B124B}"/>
          </ac:picMkLst>
        </pc:picChg>
        <pc:picChg chg="add mod">
          <ac:chgData name="仁園 呂" userId="eef67f80-1e14-4c90-a22b-aad4575b3ef9" providerId="ADAL" clId="{9A49C251-DF4E-4AE5-B3D8-6CC2431CFFC3}" dt="2020-04-27T17:27:50.097" v="6622" actId="14100"/>
          <ac:picMkLst>
            <pc:docMk/>
            <pc:sldMk cId="3654369033" sldId="408"/>
            <ac:picMk id="7" creationId="{42349DF7-E5B3-4483-B298-770F649506D6}"/>
          </ac:picMkLst>
        </pc:picChg>
        <pc:picChg chg="add mod">
          <ac:chgData name="仁園 呂" userId="eef67f80-1e14-4c90-a22b-aad4575b3ef9" providerId="ADAL" clId="{9A49C251-DF4E-4AE5-B3D8-6CC2431CFFC3}" dt="2020-04-27T17:28:33.640" v="6628" actId="1076"/>
          <ac:picMkLst>
            <pc:docMk/>
            <pc:sldMk cId="3654369033" sldId="408"/>
            <ac:picMk id="8" creationId="{3C0038E3-3FFF-4CD4-9906-A4CD5677CFF9}"/>
          </ac:picMkLst>
        </pc:picChg>
      </pc:sldChg>
      <pc:sldChg chg="addSp delSp modSp new del mod">
        <pc:chgData name="仁園 呂" userId="eef67f80-1e14-4c90-a22b-aad4575b3ef9" providerId="ADAL" clId="{9A49C251-DF4E-4AE5-B3D8-6CC2431CFFC3}" dt="2020-05-09T09:41:22.888" v="7195" actId="47"/>
        <pc:sldMkLst>
          <pc:docMk/>
          <pc:sldMk cId="2159112332" sldId="409"/>
        </pc:sldMkLst>
        <pc:spChg chg="del">
          <ac:chgData name="仁園 呂" userId="eef67f80-1e14-4c90-a22b-aad4575b3ef9" providerId="ADAL" clId="{9A49C251-DF4E-4AE5-B3D8-6CC2431CFFC3}" dt="2020-04-27T18:01:07.332" v="6632" actId="478"/>
          <ac:spMkLst>
            <pc:docMk/>
            <pc:sldMk cId="2159112332" sldId="409"/>
            <ac:spMk id="3" creationId="{D97709D7-C3D2-4775-8C71-1073AB241E29}"/>
          </ac:spMkLst>
        </pc:spChg>
        <pc:picChg chg="add mod">
          <ac:chgData name="仁園 呂" userId="eef67f80-1e14-4c90-a22b-aad4575b3ef9" providerId="ADAL" clId="{9A49C251-DF4E-4AE5-B3D8-6CC2431CFFC3}" dt="2020-04-27T18:01:41.751" v="6635" actId="14100"/>
          <ac:picMkLst>
            <pc:docMk/>
            <pc:sldMk cId="2159112332" sldId="409"/>
            <ac:picMk id="5" creationId="{A6B5F02B-31BA-49AE-9272-15C1B585065A}"/>
          </ac:picMkLst>
        </pc:picChg>
        <pc:picChg chg="add mod">
          <ac:chgData name="仁園 呂" userId="eef67f80-1e14-4c90-a22b-aad4575b3ef9" providerId="ADAL" clId="{9A49C251-DF4E-4AE5-B3D8-6CC2431CFFC3}" dt="2020-04-27T18:02:00.142" v="6637" actId="1076"/>
          <ac:picMkLst>
            <pc:docMk/>
            <pc:sldMk cId="2159112332" sldId="409"/>
            <ac:picMk id="6" creationId="{E03EBFD0-0774-459D-85AE-D090F473753E}"/>
          </ac:picMkLst>
        </pc:picChg>
        <pc:picChg chg="add mod">
          <ac:chgData name="仁園 呂" userId="eef67f80-1e14-4c90-a22b-aad4575b3ef9" providerId="ADAL" clId="{9A49C251-DF4E-4AE5-B3D8-6CC2431CFFC3}" dt="2020-04-27T18:02:28.910" v="6642" actId="14100"/>
          <ac:picMkLst>
            <pc:docMk/>
            <pc:sldMk cId="2159112332" sldId="409"/>
            <ac:picMk id="7" creationId="{6ACF8B3A-3496-4405-8961-484F8F7C05A3}"/>
          </ac:picMkLst>
        </pc:picChg>
      </pc:sldChg>
      <pc:sldChg chg="addSp delSp modSp new del mod modAnim">
        <pc:chgData name="仁園 呂" userId="eef67f80-1e14-4c90-a22b-aad4575b3ef9" providerId="ADAL" clId="{9A49C251-DF4E-4AE5-B3D8-6CC2431CFFC3}" dt="2020-05-09T09:41:22.888" v="7195" actId="47"/>
        <pc:sldMkLst>
          <pc:docMk/>
          <pc:sldMk cId="3654734776" sldId="410"/>
        </pc:sldMkLst>
        <pc:spChg chg="del">
          <ac:chgData name="仁園 呂" userId="eef67f80-1e14-4c90-a22b-aad4575b3ef9" providerId="ADAL" clId="{9A49C251-DF4E-4AE5-B3D8-6CC2431CFFC3}" dt="2020-04-27T18:05:08.791" v="6651" actId="478"/>
          <ac:spMkLst>
            <pc:docMk/>
            <pc:sldMk cId="3654734776" sldId="410"/>
            <ac:spMk id="3" creationId="{258DDD30-4B64-49E0-9F6A-4EB8F29038E8}"/>
          </ac:spMkLst>
        </pc:spChg>
        <pc:grpChg chg="del mod">
          <ac:chgData name="仁園 呂" userId="eef67f80-1e14-4c90-a22b-aad4575b3ef9" providerId="ADAL" clId="{9A49C251-DF4E-4AE5-B3D8-6CC2431CFFC3}" dt="2020-04-27T18:06:22.369" v="6699"/>
          <ac:grpSpMkLst>
            <pc:docMk/>
            <pc:sldMk cId="3654734776" sldId="410"/>
            <ac:grpSpMk id="20" creationId="{F5993710-D911-4DF2-8111-BFEF8E103BD0}"/>
          </ac:grpSpMkLst>
        </pc:grpChg>
        <pc:grpChg chg="del mod">
          <ac:chgData name="仁園 呂" userId="eef67f80-1e14-4c90-a22b-aad4575b3ef9" providerId="ADAL" clId="{9A49C251-DF4E-4AE5-B3D8-6CC2431CFFC3}" dt="2020-04-27T18:06:22.369" v="6699"/>
          <ac:grpSpMkLst>
            <pc:docMk/>
            <pc:sldMk cId="3654734776" sldId="410"/>
            <ac:grpSpMk id="21" creationId="{A6F88BF4-FB87-48CB-B9F6-05439A1E9DC4}"/>
          </ac:grpSpMkLst>
        </pc:grpChg>
        <pc:grpChg chg="del mod">
          <ac:chgData name="仁園 呂" userId="eef67f80-1e14-4c90-a22b-aad4575b3ef9" providerId="ADAL" clId="{9A49C251-DF4E-4AE5-B3D8-6CC2431CFFC3}" dt="2020-04-27T18:06:04.079" v="6676"/>
          <ac:grpSpMkLst>
            <pc:docMk/>
            <pc:sldMk cId="3654734776" sldId="410"/>
            <ac:grpSpMk id="26" creationId="{0A7F8C6B-0251-4A35-9BBD-E150CDF30B6E}"/>
          </ac:grpSpMkLst>
        </pc:grpChg>
        <pc:grpChg chg="mod">
          <ac:chgData name="仁園 呂" userId="eef67f80-1e14-4c90-a22b-aad4575b3ef9" providerId="ADAL" clId="{9A49C251-DF4E-4AE5-B3D8-6CC2431CFFC3}" dt="2020-04-27T18:06:14.649" v="6691"/>
          <ac:grpSpMkLst>
            <pc:docMk/>
            <pc:sldMk cId="3654734776" sldId="410"/>
            <ac:grpSpMk id="40" creationId="{95597358-0841-432E-8158-2D6D2ED18E0C}"/>
          </ac:grpSpMkLst>
        </pc:grpChg>
        <pc:grpChg chg="del mod">
          <ac:chgData name="仁園 呂" userId="eef67f80-1e14-4c90-a22b-aad4575b3ef9" providerId="ADAL" clId="{9A49C251-DF4E-4AE5-B3D8-6CC2431CFFC3}" dt="2020-04-27T18:06:22.369" v="6699"/>
          <ac:grpSpMkLst>
            <pc:docMk/>
            <pc:sldMk cId="3654734776" sldId="410"/>
            <ac:grpSpMk id="48" creationId="{527DB2E2-849F-44C3-99EA-FEED52B9B657}"/>
          </ac:grpSpMkLst>
        </pc:grpChg>
        <pc:grpChg chg="del mod">
          <ac:chgData name="仁園 呂" userId="eef67f80-1e14-4c90-a22b-aad4575b3ef9" providerId="ADAL" clId="{9A49C251-DF4E-4AE5-B3D8-6CC2431CFFC3}" dt="2020-04-27T18:06:27.783" v="6702"/>
          <ac:grpSpMkLst>
            <pc:docMk/>
            <pc:sldMk cId="3654734776" sldId="410"/>
            <ac:grpSpMk id="49" creationId="{A2AD2F08-13C1-4970-87A1-FCDFDBB2A6DE}"/>
          </ac:grpSpMkLst>
        </pc:grpChg>
        <pc:grpChg chg="mod">
          <ac:chgData name="仁園 呂" userId="eef67f80-1e14-4c90-a22b-aad4575b3ef9" providerId="ADAL" clId="{9A49C251-DF4E-4AE5-B3D8-6CC2431CFFC3}" dt="2020-04-27T18:06:27.783" v="6702"/>
          <ac:grpSpMkLst>
            <pc:docMk/>
            <pc:sldMk cId="3654734776" sldId="410"/>
            <ac:grpSpMk id="52" creationId="{27183FF4-31AF-4CE9-A708-B20EF3FF8648}"/>
          </ac:grpSpMkLst>
        </pc:grpChg>
        <pc:grpChg chg="del mod">
          <ac:chgData name="仁園 呂" userId="eef67f80-1e14-4c90-a22b-aad4575b3ef9" providerId="ADAL" clId="{9A49C251-DF4E-4AE5-B3D8-6CC2431CFFC3}" dt="2020-04-27T18:06:31.889" v="6711"/>
          <ac:grpSpMkLst>
            <pc:docMk/>
            <pc:sldMk cId="3654734776" sldId="410"/>
            <ac:grpSpMk id="61" creationId="{BD9B0143-C5F2-4E84-AF63-37F8F329DEC7}"/>
          </ac:grpSpMkLst>
        </pc:grpChg>
        <pc:grpChg chg="del mod">
          <ac:chgData name="仁園 呂" userId="eef67f80-1e14-4c90-a22b-aad4575b3ef9" providerId="ADAL" clId="{9A49C251-DF4E-4AE5-B3D8-6CC2431CFFC3}" dt="2020-04-27T18:06:36.422" v="6720"/>
          <ac:grpSpMkLst>
            <pc:docMk/>
            <pc:sldMk cId="3654734776" sldId="410"/>
            <ac:grpSpMk id="62" creationId="{56BFC5D3-DCBB-4F64-A7F4-8FC7F884E537}"/>
          </ac:grpSpMkLst>
        </pc:grpChg>
        <pc:grpChg chg="del mod">
          <ac:chgData name="仁園 呂" userId="eef67f80-1e14-4c90-a22b-aad4575b3ef9" providerId="ADAL" clId="{9A49C251-DF4E-4AE5-B3D8-6CC2431CFFC3}" dt="2020-04-27T18:06:39.382" v="6724"/>
          <ac:grpSpMkLst>
            <pc:docMk/>
            <pc:sldMk cId="3654734776" sldId="410"/>
            <ac:grpSpMk id="65" creationId="{CF2F80AC-5B49-4F51-B2B0-3808C60BB1B0}"/>
          </ac:grpSpMkLst>
        </pc:grpChg>
        <pc:grpChg chg="mod">
          <ac:chgData name="仁園 呂" userId="eef67f80-1e14-4c90-a22b-aad4575b3ef9" providerId="ADAL" clId="{9A49C251-DF4E-4AE5-B3D8-6CC2431CFFC3}" dt="2020-04-27T18:06:39.382" v="6724"/>
          <ac:grpSpMkLst>
            <pc:docMk/>
            <pc:sldMk cId="3654734776" sldId="410"/>
            <ac:grpSpMk id="69" creationId="{EA51A1BF-9B7F-41B7-8E48-A9985D2DC0E4}"/>
          </ac:grpSpMkLst>
        </pc:grpChg>
        <pc:grpChg chg="mod">
          <ac:chgData name="仁園 呂" userId="eef67f80-1e14-4c90-a22b-aad4575b3ef9" providerId="ADAL" clId="{9A49C251-DF4E-4AE5-B3D8-6CC2431CFFC3}" dt="2020-04-27T18:06:41.587" v="6726"/>
          <ac:grpSpMkLst>
            <pc:docMk/>
            <pc:sldMk cId="3654734776" sldId="410"/>
            <ac:grpSpMk id="71" creationId="{EACCF9D0-B242-478B-BEE5-88892E1A68C9}"/>
          </ac:grpSpMkLst>
        </pc:grpChg>
        <pc:grpChg chg="del mod">
          <ac:chgData name="仁園 呂" userId="eef67f80-1e14-4c90-a22b-aad4575b3ef9" providerId="ADAL" clId="{9A49C251-DF4E-4AE5-B3D8-6CC2431CFFC3}" dt="2020-04-27T18:06:58.088" v="6737"/>
          <ac:grpSpMkLst>
            <pc:docMk/>
            <pc:sldMk cId="3654734776" sldId="410"/>
            <ac:grpSpMk id="75" creationId="{90ECAF54-6ECC-492D-A62D-72A63E5CBFDB}"/>
          </ac:grpSpMkLst>
        </pc:grpChg>
        <pc:grpChg chg="mod">
          <ac:chgData name="仁園 呂" userId="eef67f80-1e14-4c90-a22b-aad4575b3ef9" providerId="ADAL" clId="{9A49C251-DF4E-4AE5-B3D8-6CC2431CFFC3}" dt="2020-04-27T18:06:58.088" v="6737"/>
          <ac:grpSpMkLst>
            <pc:docMk/>
            <pc:sldMk cId="3654734776" sldId="410"/>
            <ac:grpSpMk id="82" creationId="{D53E2D11-627C-44D5-A728-36A0CCCC7BE2}"/>
          </ac:grpSpMkLst>
        </pc:grpChg>
        <pc:grpChg chg="del mod">
          <ac:chgData name="仁園 呂" userId="eef67f80-1e14-4c90-a22b-aad4575b3ef9" providerId="ADAL" clId="{9A49C251-DF4E-4AE5-B3D8-6CC2431CFFC3}" dt="2020-04-27T18:07:06.920" v="6751"/>
          <ac:grpSpMkLst>
            <pc:docMk/>
            <pc:sldMk cId="3654734776" sldId="410"/>
            <ac:grpSpMk id="92" creationId="{3CBFA50C-5CCF-4A6B-8720-EB99EAE6AA83}"/>
          </ac:grpSpMkLst>
        </pc:grpChg>
        <pc:grpChg chg="mod">
          <ac:chgData name="仁園 呂" userId="eef67f80-1e14-4c90-a22b-aad4575b3ef9" providerId="ADAL" clId="{9A49C251-DF4E-4AE5-B3D8-6CC2431CFFC3}" dt="2020-04-27T18:07:06.920" v="6751"/>
          <ac:grpSpMkLst>
            <pc:docMk/>
            <pc:sldMk cId="3654734776" sldId="410"/>
            <ac:grpSpMk id="96" creationId="{0942F611-71D7-4768-820A-C8E676D8E06C}"/>
          </ac:grpSpMkLst>
        </pc:grpChg>
        <pc:grpChg chg="mod">
          <ac:chgData name="仁園 呂" userId="eef67f80-1e14-4c90-a22b-aad4575b3ef9" providerId="ADAL" clId="{9A49C251-DF4E-4AE5-B3D8-6CC2431CFFC3}" dt="2020-04-27T18:07:13.575" v="6761"/>
          <ac:grpSpMkLst>
            <pc:docMk/>
            <pc:sldMk cId="3654734776" sldId="410"/>
            <ac:grpSpMk id="106" creationId="{DF4E5E06-5678-4AA3-A3DC-82DF4D351AF2}"/>
          </ac:grpSpMkLst>
        </pc:grpChg>
        <pc:grpChg chg="mod">
          <ac:chgData name="仁園 呂" userId="eef67f80-1e14-4c90-a22b-aad4575b3ef9" providerId="ADAL" clId="{9A49C251-DF4E-4AE5-B3D8-6CC2431CFFC3}" dt="2020-04-27T18:07:13.575" v="6761"/>
          <ac:grpSpMkLst>
            <pc:docMk/>
            <pc:sldMk cId="3654734776" sldId="410"/>
            <ac:grpSpMk id="107" creationId="{0B40D196-54EF-4916-B5AD-A88D90767739}"/>
          </ac:grpSpMkLst>
        </pc:grpChg>
        <pc:grpChg chg="mod">
          <ac:chgData name="仁園 呂" userId="eef67f80-1e14-4c90-a22b-aad4575b3ef9" providerId="ADAL" clId="{9A49C251-DF4E-4AE5-B3D8-6CC2431CFFC3}" dt="2020-04-27T18:07:13.575" v="6761"/>
          <ac:grpSpMkLst>
            <pc:docMk/>
            <pc:sldMk cId="3654734776" sldId="410"/>
            <ac:grpSpMk id="108" creationId="{FB374015-56C0-4826-AD88-89AB41B2FDBC}"/>
          </ac:grpSpMkLst>
        </pc:grpChg>
        <pc:grpChg chg="mod">
          <ac:chgData name="仁園 呂" userId="eef67f80-1e14-4c90-a22b-aad4575b3ef9" providerId="ADAL" clId="{9A49C251-DF4E-4AE5-B3D8-6CC2431CFFC3}" dt="2020-04-27T18:07:27.963" v="6764"/>
          <ac:grpSpMkLst>
            <pc:docMk/>
            <pc:sldMk cId="3654734776" sldId="410"/>
            <ac:grpSpMk id="111" creationId="{2631DD11-85DA-4B75-A2BE-C61A8458BC54}"/>
          </ac:grpSpMkLst>
        </pc:grpChg>
        <pc:grpChg chg="del mod">
          <ac:chgData name="仁園 呂" userId="eef67f80-1e14-4c90-a22b-aad4575b3ef9" providerId="ADAL" clId="{9A49C251-DF4E-4AE5-B3D8-6CC2431CFFC3}" dt="2020-04-27T18:07:36.142" v="6776"/>
          <ac:grpSpMkLst>
            <pc:docMk/>
            <pc:sldMk cId="3654734776" sldId="410"/>
            <ac:grpSpMk id="114" creationId="{A3B2F018-A86B-4606-B67E-42AF523DD98C}"/>
          </ac:grpSpMkLst>
        </pc:grpChg>
        <pc:grpChg chg="mod">
          <ac:chgData name="仁園 呂" userId="eef67f80-1e14-4c90-a22b-aad4575b3ef9" providerId="ADAL" clId="{9A49C251-DF4E-4AE5-B3D8-6CC2431CFFC3}" dt="2020-04-27T18:07:36.142" v="6776"/>
          <ac:grpSpMkLst>
            <pc:docMk/>
            <pc:sldMk cId="3654734776" sldId="410"/>
            <ac:grpSpMk id="123" creationId="{8EF2C634-2817-4FBC-BE47-7AC275A3B514}"/>
          </ac:grpSpMkLst>
        </pc:grpChg>
        <pc:picChg chg="add mod">
          <ac:chgData name="仁園 呂" userId="eef67f80-1e14-4c90-a22b-aad4575b3ef9" providerId="ADAL" clId="{9A49C251-DF4E-4AE5-B3D8-6CC2431CFFC3}" dt="2020-04-27T18:05:11.838" v="6652" actId="1076"/>
          <ac:picMkLst>
            <pc:docMk/>
            <pc:sldMk cId="3654734776" sldId="410"/>
            <ac:picMk id="5" creationId="{CC8BC0B7-4653-4B95-9038-4E95D1F59CC8}"/>
          </ac:picMkLst>
        </pc:picChg>
        <pc:inkChg chg="add del">
          <ac:chgData name="仁園 呂" userId="eef67f80-1e14-4c90-a22b-aad4575b3ef9" providerId="ADAL" clId="{9A49C251-DF4E-4AE5-B3D8-6CC2431CFFC3}" dt="2020-04-27T18:05:47.852" v="6654"/>
          <ac:inkMkLst>
            <pc:docMk/>
            <pc:sldMk cId="3654734776" sldId="410"/>
            <ac:inkMk id="6" creationId="{7278A57E-9B9B-4D0C-9C14-698FD2A620F2}"/>
          </ac:inkMkLst>
        </pc:inkChg>
        <pc:inkChg chg="add mod">
          <ac:chgData name="仁園 呂" userId="eef67f80-1e14-4c90-a22b-aad4575b3ef9" providerId="ADAL" clId="{9A49C251-DF4E-4AE5-B3D8-6CC2431CFFC3}" dt="2020-04-27T18:06:27.783" v="6702"/>
          <ac:inkMkLst>
            <pc:docMk/>
            <pc:sldMk cId="3654734776" sldId="410"/>
            <ac:inkMk id="7" creationId="{E06A23D2-C13C-41E2-B2E1-D4F83688C804}"/>
          </ac:inkMkLst>
        </pc:inkChg>
        <pc:inkChg chg="add mod">
          <ac:chgData name="仁園 呂" userId="eef67f80-1e14-4c90-a22b-aad4575b3ef9" providerId="ADAL" clId="{9A49C251-DF4E-4AE5-B3D8-6CC2431CFFC3}" dt="2020-04-27T18:06:27.783" v="6702"/>
          <ac:inkMkLst>
            <pc:docMk/>
            <pc:sldMk cId="3654734776" sldId="410"/>
            <ac:inkMk id="8" creationId="{33F74244-3F12-4DBB-9E92-3DC56A53E7DF}"/>
          </ac:inkMkLst>
        </pc:inkChg>
        <pc:inkChg chg="add mod">
          <ac:chgData name="仁園 呂" userId="eef67f80-1e14-4c90-a22b-aad4575b3ef9" providerId="ADAL" clId="{9A49C251-DF4E-4AE5-B3D8-6CC2431CFFC3}" dt="2020-04-27T18:06:27.783" v="6702"/>
          <ac:inkMkLst>
            <pc:docMk/>
            <pc:sldMk cId="3654734776" sldId="410"/>
            <ac:inkMk id="9" creationId="{1188105B-025D-40F2-A6B2-01CC8D6AA08E}"/>
          </ac:inkMkLst>
        </pc:inkChg>
        <pc:inkChg chg="add mod">
          <ac:chgData name="仁園 呂" userId="eef67f80-1e14-4c90-a22b-aad4575b3ef9" providerId="ADAL" clId="{9A49C251-DF4E-4AE5-B3D8-6CC2431CFFC3}" dt="2020-04-27T18:06:27.783" v="6702"/>
          <ac:inkMkLst>
            <pc:docMk/>
            <pc:sldMk cId="3654734776" sldId="410"/>
            <ac:inkMk id="10" creationId="{937DCC60-6DD1-4CFA-AFF3-A56F9A5C640D}"/>
          </ac:inkMkLst>
        </pc:inkChg>
        <pc:inkChg chg="add mod">
          <ac:chgData name="仁園 呂" userId="eef67f80-1e14-4c90-a22b-aad4575b3ef9" providerId="ADAL" clId="{9A49C251-DF4E-4AE5-B3D8-6CC2431CFFC3}" dt="2020-04-27T18:06:27.783" v="6702"/>
          <ac:inkMkLst>
            <pc:docMk/>
            <pc:sldMk cId="3654734776" sldId="410"/>
            <ac:inkMk id="11" creationId="{125625F9-505A-4E41-8782-124F53C8FC10}"/>
          </ac:inkMkLst>
        </pc:inkChg>
        <pc:inkChg chg="add mod">
          <ac:chgData name="仁園 呂" userId="eef67f80-1e14-4c90-a22b-aad4575b3ef9" providerId="ADAL" clId="{9A49C251-DF4E-4AE5-B3D8-6CC2431CFFC3}" dt="2020-04-27T18:06:27.783" v="6702"/>
          <ac:inkMkLst>
            <pc:docMk/>
            <pc:sldMk cId="3654734776" sldId="410"/>
            <ac:inkMk id="12" creationId="{A951D046-DA22-4DF0-A77D-BEFBBD32B32B}"/>
          </ac:inkMkLst>
        </pc:inkChg>
        <pc:inkChg chg="add mod">
          <ac:chgData name="仁園 呂" userId="eef67f80-1e14-4c90-a22b-aad4575b3ef9" providerId="ADAL" clId="{9A49C251-DF4E-4AE5-B3D8-6CC2431CFFC3}" dt="2020-04-27T18:06:27.783" v="6702"/>
          <ac:inkMkLst>
            <pc:docMk/>
            <pc:sldMk cId="3654734776" sldId="410"/>
            <ac:inkMk id="13" creationId="{1A58D37F-A691-42F9-9AA3-BFC3AF7DAA54}"/>
          </ac:inkMkLst>
        </pc:inkChg>
        <pc:inkChg chg="add mod">
          <ac:chgData name="仁園 呂" userId="eef67f80-1e14-4c90-a22b-aad4575b3ef9" providerId="ADAL" clId="{9A49C251-DF4E-4AE5-B3D8-6CC2431CFFC3}" dt="2020-04-27T18:06:27.783" v="6702"/>
          <ac:inkMkLst>
            <pc:docMk/>
            <pc:sldMk cId="3654734776" sldId="410"/>
            <ac:inkMk id="14" creationId="{F284CB56-79AD-4243-B80C-2D68AC227C65}"/>
          </ac:inkMkLst>
        </pc:inkChg>
        <pc:inkChg chg="add mod">
          <ac:chgData name="仁園 呂" userId="eef67f80-1e14-4c90-a22b-aad4575b3ef9" providerId="ADAL" clId="{9A49C251-DF4E-4AE5-B3D8-6CC2431CFFC3}" dt="2020-04-27T18:06:27.783" v="6702"/>
          <ac:inkMkLst>
            <pc:docMk/>
            <pc:sldMk cId="3654734776" sldId="410"/>
            <ac:inkMk id="15" creationId="{4707EC8E-0AFD-477A-9CBA-5B454D204E64}"/>
          </ac:inkMkLst>
        </pc:inkChg>
        <pc:inkChg chg="add mod">
          <ac:chgData name="仁園 呂" userId="eef67f80-1e14-4c90-a22b-aad4575b3ef9" providerId="ADAL" clId="{9A49C251-DF4E-4AE5-B3D8-6CC2431CFFC3}" dt="2020-04-27T18:06:27.783" v="6702"/>
          <ac:inkMkLst>
            <pc:docMk/>
            <pc:sldMk cId="3654734776" sldId="410"/>
            <ac:inkMk id="16" creationId="{8EBD7894-132B-4C9C-B5B0-D3B78F494BC8}"/>
          </ac:inkMkLst>
        </pc:inkChg>
        <pc:inkChg chg="add mod">
          <ac:chgData name="仁園 呂" userId="eef67f80-1e14-4c90-a22b-aad4575b3ef9" providerId="ADAL" clId="{9A49C251-DF4E-4AE5-B3D8-6CC2431CFFC3}" dt="2020-04-27T18:06:27.783" v="6702"/>
          <ac:inkMkLst>
            <pc:docMk/>
            <pc:sldMk cId="3654734776" sldId="410"/>
            <ac:inkMk id="17" creationId="{F3B42C96-8475-415E-8938-34BCD0A0B2BA}"/>
          </ac:inkMkLst>
        </pc:inkChg>
        <pc:inkChg chg="add mod">
          <ac:chgData name="仁園 呂" userId="eef67f80-1e14-4c90-a22b-aad4575b3ef9" providerId="ADAL" clId="{9A49C251-DF4E-4AE5-B3D8-6CC2431CFFC3}" dt="2020-04-27T18:06:27.783" v="6702"/>
          <ac:inkMkLst>
            <pc:docMk/>
            <pc:sldMk cId="3654734776" sldId="410"/>
            <ac:inkMk id="18" creationId="{CAE863D3-4AC4-434F-B0E0-0F2AB3C594A3}"/>
          </ac:inkMkLst>
        </pc:inkChg>
        <pc:inkChg chg="add mod">
          <ac:chgData name="仁園 呂" userId="eef67f80-1e14-4c90-a22b-aad4575b3ef9" providerId="ADAL" clId="{9A49C251-DF4E-4AE5-B3D8-6CC2431CFFC3}" dt="2020-04-27T18:06:27.783" v="6702"/>
          <ac:inkMkLst>
            <pc:docMk/>
            <pc:sldMk cId="3654734776" sldId="410"/>
            <ac:inkMk id="19" creationId="{1B5090AF-5459-459F-BCDE-66B7D4E070DA}"/>
          </ac:inkMkLst>
        </pc:inkChg>
        <pc:inkChg chg="add del mod">
          <ac:chgData name="仁園 呂" userId="eef67f80-1e14-4c90-a22b-aad4575b3ef9" providerId="ADAL" clId="{9A49C251-DF4E-4AE5-B3D8-6CC2431CFFC3}" dt="2020-04-27T18:06:04.074" v="6674"/>
          <ac:inkMkLst>
            <pc:docMk/>
            <pc:sldMk cId="3654734776" sldId="410"/>
            <ac:inkMk id="22" creationId="{A26D76FF-D560-400A-8E37-056BD728C8D7}"/>
          </ac:inkMkLst>
        </pc:inkChg>
        <pc:inkChg chg="add del mod">
          <ac:chgData name="仁園 呂" userId="eef67f80-1e14-4c90-a22b-aad4575b3ef9" providerId="ADAL" clId="{9A49C251-DF4E-4AE5-B3D8-6CC2431CFFC3}" dt="2020-04-27T18:06:04.079" v="6676"/>
          <ac:inkMkLst>
            <pc:docMk/>
            <pc:sldMk cId="3654734776" sldId="410"/>
            <ac:inkMk id="23" creationId="{E2BD2ECD-ABD0-43F4-A539-29ECF917D908}"/>
          </ac:inkMkLst>
        </pc:inkChg>
        <pc:inkChg chg="add del mod">
          <ac:chgData name="仁園 呂" userId="eef67f80-1e14-4c90-a22b-aad4575b3ef9" providerId="ADAL" clId="{9A49C251-DF4E-4AE5-B3D8-6CC2431CFFC3}" dt="2020-04-27T18:06:04.080" v="6677"/>
          <ac:inkMkLst>
            <pc:docMk/>
            <pc:sldMk cId="3654734776" sldId="410"/>
            <ac:inkMk id="24" creationId="{81DEC026-4BD9-4C88-9FD9-9BAEB221BEC6}"/>
          </ac:inkMkLst>
        </pc:inkChg>
        <pc:inkChg chg="add del mod">
          <ac:chgData name="仁園 呂" userId="eef67f80-1e14-4c90-a22b-aad4575b3ef9" providerId="ADAL" clId="{9A49C251-DF4E-4AE5-B3D8-6CC2431CFFC3}" dt="2020-04-27T18:06:04.077" v="6675"/>
          <ac:inkMkLst>
            <pc:docMk/>
            <pc:sldMk cId="3654734776" sldId="410"/>
            <ac:inkMk id="25" creationId="{D57EBBDD-6465-4F62-A69B-A361662D9019}"/>
          </ac:inkMkLst>
        </pc:inkChg>
        <pc:inkChg chg="add mod">
          <ac:chgData name="仁園 呂" userId="eef67f80-1e14-4c90-a22b-aad4575b3ef9" providerId="ADAL" clId="{9A49C251-DF4E-4AE5-B3D8-6CC2431CFFC3}" dt="2020-04-27T18:06:14.649" v="6691"/>
          <ac:inkMkLst>
            <pc:docMk/>
            <pc:sldMk cId="3654734776" sldId="410"/>
            <ac:inkMk id="27" creationId="{042D9882-1DCF-479D-B9F3-33E895564A51}"/>
          </ac:inkMkLst>
        </pc:inkChg>
        <pc:inkChg chg="add mod">
          <ac:chgData name="仁園 呂" userId="eef67f80-1e14-4c90-a22b-aad4575b3ef9" providerId="ADAL" clId="{9A49C251-DF4E-4AE5-B3D8-6CC2431CFFC3}" dt="2020-04-27T18:06:14.649" v="6691"/>
          <ac:inkMkLst>
            <pc:docMk/>
            <pc:sldMk cId="3654734776" sldId="410"/>
            <ac:inkMk id="28" creationId="{90BB2C54-CBD8-41F8-AF83-7393F93E426B}"/>
          </ac:inkMkLst>
        </pc:inkChg>
        <pc:inkChg chg="add mod">
          <ac:chgData name="仁園 呂" userId="eef67f80-1e14-4c90-a22b-aad4575b3ef9" providerId="ADAL" clId="{9A49C251-DF4E-4AE5-B3D8-6CC2431CFFC3}" dt="2020-04-27T18:06:14.649" v="6691"/>
          <ac:inkMkLst>
            <pc:docMk/>
            <pc:sldMk cId="3654734776" sldId="410"/>
            <ac:inkMk id="29" creationId="{9F935202-25DD-4539-924A-A3DDFC8EF3A2}"/>
          </ac:inkMkLst>
        </pc:inkChg>
        <pc:inkChg chg="add mod">
          <ac:chgData name="仁園 呂" userId="eef67f80-1e14-4c90-a22b-aad4575b3ef9" providerId="ADAL" clId="{9A49C251-DF4E-4AE5-B3D8-6CC2431CFFC3}" dt="2020-04-27T18:06:14.649" v="6691"/>
          <ac:inkMkLst>
            <pc:docMk/>
            <pc:sldMk cId="3654734776" sldId="410"/>
            <ac:inkMk id="30" creationId="{C01F5EC9-7F18-4CA0-A9FB-D051DCFBA138}"/>
          </ac:inkMkLst>
        </pc:inkChg>
        <pc:inkChg chg="add mod">
          <ac:chgData name="仁園 呂" userId="eef67f80-1e14-4c90-a22b-aad4575b3ef9" providerId="ADAL" clId="{9A49C251-DF4E-4AE5-B3D8-6CC2431CFFC3}" dt="2020-04-27T18:06:14.649" v="6691"/>
          <ac:inkMkLst>
            <pc:docMk/>
            <pc:sldMk cId="3654734776" sldId="410"/>
            <ac:inkMk id="31" creationId="{8C2DBC89-A195-42A8-86B3-D2E5B3CA859E}"/>
          </ac:inkMkLst>
        </pc:inkChg>
        <pc:inkChg chg="add mod">
          <ac:chgData name="仁園 呂" userId="eef67f80-1e14-4c90-a22b-aad4575b3ef9" providerId="ADAL" clId="{9A49C251-DF4E-4AE5-B3D8-6CC2431CFFC3}" dt="2020-04-27T18:06:14.649" v="6691"/>
          <ac:inkMkLst>
            <pc:docMk/>
            <pc:sldMk cId="3654734776" sldId="410"/>
            <ac:inkMk id="32" creationId="{0ABFFC34-1711-44CA-8BAC-D136A506EEF6}"/>
          </ac:inkMkLst>
        </pc:inkChg>
        <pc:inkChg chg="add mod">
          <ac:chgData name="仁園 呂" userId="eef67f80-1e14-4c90-a22b-aad4575b3ef9" providerId="ADAL" clId="{9A49C251-DF4E-4AE5-B3D8-6CC2431CFFC3}" dt="2020-04-27T18:06:14.649" v="6691"/>
          <ac:inkMkLst>
            <pc:docMk/>
            <pc:sldMk cId="3654734776" sldId="410"/>
            <ac:inkMk id="33" creationId="{6AE199D5-9D5D-4110-A345-D214A424F65B}"/>
          </ac:inkMkLst>
        </pc:inkChg>
        <pc:inkChg chg="add mod">
          <ac:chgData name="仁園 呂" userId="eef67f80-1e14-4c90-a22b-aad4575b3ef9" providerId="ADAL" clId="{9A49C251-DF4E-4AE5-B3D8-6CC2431CFFC3}" dt="2020-04-27T18:06:14.649" v="6691"/>
          <ac:inkMkLst>
            <pc:docMk/>
            <pc:sldMk cId="3654734776" sldId="410"/>
            <ac:inkMk id="34" creationId="{97C2A848-7006-4C6C-9956-89EF860DF40A}"/>
          </ac:inkMkLst>
        </pc:inkChg>
        <pc:inkChg chg="add mod">
          <ac:chgData name="仁園 呂" userId="eef67f80-1e14-4c90-a22b-aad4575b3ef9" providerId="ADAL" clId="{9A49C251-DF4E-4AE5-B3D8-6CC2431CFFC3}" dt="2020-04-27T18:06:14.649" v="6691"/>
          <ac:inkMkLst>
            <pc:docMk/>
            <pc:sldMk cId="3654734776" sldId="410"/>
            <ac:inkMk id="35" creationId="{F339A510-ADB4-4C24-BED7-C03CDFFCB5CB}"/>
          </ac:inkMkLst>
        </pc:inkChg>
        <pc:inkChg chg="add mod">
          <ac:chgData name="仁園 呂" userId="eef67f80-1e14-4c90-a22b-aad4575b3ef9" providerId="ADAL" clId="{9A49C251-DF4E-4AE5-B3D8-6CC2431CFFC3}" dt="2020-04-27T18:06:14.649" v="6691"/>
          <ac:inkMkLst>
            <pc:docMk/>
            <pc:sldMk cId="3654734776" sldId="410"/>
            <ac:inkMk id="36" creationId="{28495BD0-F47C-4EA9-A40B-8862B5CE2186}"/>
          </ac:inkMkLst>
        </pc:inkChg>
        <pc:inkChg chg="add mod">
          <ac:chgData name="仁園 呂" userId="eef67f80-1e14-4c90-a22b-aad4575b3ef9" providerId="ADAL" clId="{9A49C251-DF4E-4AE5-B3D8-6CC2431CFFC3}" dt="2020-04-27T18:06:14.649" v="6691"/>
          <ac:inkMkLst>
            <pc:docMk/>
            <pc:sldMk cId="3654734776" sldId="410"/>
            <ac:inkMk id="37" creationId="{9263B603-0664-4FCF-A2EF-B2B6E067DD45}"/>
          </ac:inkMkLst>
        </pc:inkChg>
        <pc:inkChg chg="add mod">
          <ac:chgData name="仁園 呂" userId="eef67f80-1e14-4c90-a22b-aad4575b3ef9" providerId="ADAL" clId="{9A49C251-DF4E-4AE5-B3D8-6CC2431CFFC3}" dt="2020-04-27T18:06:14.649" v="6691"/>
          <ac:inkMkLst>
            <pc:docMk/>
            <pc:sldMk cId="3654734776" sldId="410"/>
            <ac:inkMk id="38" creationId="{B82BF86D-3FA0-4FC9-ACE7-810036651A0F}"/>
          </ac:inkMkLst>
        </pc:inkChg>
        <pc:inkChg chg="add mod">
          <ac:chgData name="仁園 呂" userId="eef67f80-1e14-4c90-a22b-aad4575b3ef9" providerId="ADAL" clId="{9A49C251-DF4E-4AE5-B3D8-6CC2431CFFC3}" dt="2020-04-27T18:06:14.649" v="6691"/>
          <ac:inkMkLst>
            <pc:docMk/>
            <pc:sldMk cId="3654734776" sldId="410"/>
            <ac:inkMk id="39" creationId="{C04F86DE-5C23-4719-BD7C-CD687C9E7472}"/>
          </ac:inkMkLst>
        </pc:inkChg>
        <pc:inkChg chg="add mod">
          <ac:chgData name="仁園 呂" userId="eef67f80-1e14-4c90-a22b-aad4575b3ef9" providerId="ADAL" clId="{9A49C251-DF4E-4AE5-B3D8-6CC2431CFFC3}" dt="2020-04-27T18:06:27.783" v="6702"/>
          <ac:inkMkLst>
            <pc:docMk/>
            <pc:sldMk cId="3654734776" sldId="410"/>
            <ac:inkMk id="41" creationId="{F03CBF13-A17F-483E-9C31-2571C5C003C2}"/>
          </ac:inkMkLst>
        </pc:inkChg>
        <pc:inkChg chg="add mod">
          <ac:chgData name="仁園 呂" userId="eef67f80-1e14-4c90-a22b-aad4575b3ef9" providerId="ADAL" clId="{9A49C251-DF4E-4AE5-B3D8-6CC2431CFFC3}" dt="2020-04-27T18:06:27.783" v="6702"/>
          <ac:inkMkLst>
            <pc:docMk/>
            <pc:sldMk cId="3654734776" sldId="410"/>
            <ac:inkMk id="42" creationId="{3ED397A5-1CC0-4E04-96F8-38720ED5944A}"/>
          </ac:inkMkLst>
        </pc:inkChg>
        <pc:inkChg chg="add mod">
          <ac:chgData name="仁園 呂" userId="eef67f80-1e14-4c90-a22b-aad4575b3ef9" providerId="ADAL" clId="{9A49C251-DF4E-4AE5-B3D8-6CC2431CFFC3}" dt="2020-04-27T18:06:27.783" v="6702"/>
          <ac:inkMkLst>
            <pc:docMk/>
            <pc:sldMk cId="3654734776" sldId="410"/>
            <ac:inkMk id="43" creationId="{6E5FDC77-ABAA-4C71-9A23-8D4FCE3052D0}"/>
          </ac:inkMkLst>
        </pc:inkChg>
        <pc:inkChg chg="add mod">
          <ac:chgData name="仁園 呂" userId="eef67f80-1e14-4c90-a22b-aad4575b3ef9" providerId="ADAL" clId="{9A49C251-DF4E-4AE5-B3D8-6CC2431CFFC3}" dt="2020-04-27T18:06:27.783" v="6702"/>
          <ac:inkMkLst>
            <pc:docMk/>
            <pc:sldMk cId="3654734776" sldId="410"/>
            <ac:inkMk id="44" creationId="{D62C2DC6-A95A-4C00-8C13-E95FBD5AF0EC}"/>
          </ac:inkMkLst>
        </pc:inkChg>
        <pc:inkChg chg="add mod">
          <ac:chgData name="仁園 呂" userId="eef67f80-1e14-4c90-a22b-aad4575b3ef9" providerId="ADAL" clId="{9A49C251-DF4E-4AE5-B3D8-6CC2431CFFC3}" dt="2020-04-27T18:06:27.783" v="6702"/>
          <ac:inkMkLst>
            <pc:docMk/>
            <pc:sldMk cId="3654734776" sldId="410"/>
            <ac:inkMk id="45" creationId="{C0D1E4FC-DD40-4401-AE92-75A7A032D27E}"/>
          </ac:inkMkLst>
        </pc:inkChg>
        <pc:inkChg chg="add mod">
          <ac:chgData name="仁園 呂" userId="eef67f80-1e14-4c90-a22b-aad4575b3ef9" providerId="ADAL" clId="{9A49C251-DF4E-4AE5-B3D8-6CC2431CFFC3}" dt="2020-04-27T18:06:27.783" v="6702"/>
          <ac:inkMkLst>
            <pc:docMk/>
            <pc:sldMk cId="3654734776" sldId="410"/>
            <ac:inkMk id="46" creationId="{0CA3A18C-D501-41CB-B8DD-594E4EA278E4}"/>
          </ac:inkMkLst>
        </pc:inkChg>
        <pc:inkChg chg="add mod">
          <ac:chgData name="仁園 呂" userId="eef67f80-1e14-4c90-a22b-aad4575b3ef9" providerId="ADAL" clId="{9A49C251-DF4E-4AE5-B3D8-6CC2431CFFC3}" dt="2020-04-27T18:06:27.783" v="6702"/>
          <ac:inkMkLst>
            <pc:docMk/>
            <pc:sldMk cId="3654734776" sldId="410"/>
            <ac:inkMk id="47" creationId="{AC1BD8CA-9B2A-4296-8DAE-CBA3ED07451F}"/>
          </ac:inkMkLst>
        </pc:inkChg>
        <pc:inkChg chg="add mod">
          <ac:chgData name="仁園 呂" userId="eef67f80-1e14-4c90-a22b-aad4575b3ef9" providerId="ADAL" clId="{9A49C251-DF4E-4AE5-B3D8-6CC2431CFFC3}" dt="2020-04-27T18:06:27.783" v="6702"/>
          <ac:inkMkLst>
            <pc:docMk/>
            <pc:sldMk cId="3654734776" sldId="410"/>
            <ac:inkMk id="50" creationId="{5E21E7E5-93CB-4248-8801-701D83725471}"/>
          </ac:inkMkLst>
        </pc:inkChg>
        <pc:inkChg chg="add mod">
          <ac:chgData name="仁園 呂" userId="eef67f80-1e14-4c90-a22b-aad4575b3ef9" providerId="ADAL" clId="{9A49C251-DF4E-4AE5-B3D8-6CC2431CFFC3}" dt="2020-04-27T18:06:27.783" v="6702"/>
          <ac:inkMkLst>
            <pc:docMk/>
            <pc:sldMk cId="3654734776" sldId="410"/>
            <ac:inkMk id="51" creationId="{8CB3715F-ED5E-44B8-96CF-8A54E05C7D8B}"/>
          </ac:inkMkLst>
        </pc:inkChg>
        <pc:inkChg chg="add mod">
          <ac:chgData name="仁園 呂" userId="eef67f80-1e14-4c90-a22b-aad4575b3ef9" providerId="ADAL" clId="{9A49C251-DF4E-4AE5-B3D8-6CC2431CFFC3}" dt="2020-04-27T18:06:39.382" v="6724"/>
          <ac:inkMkLst>
            <pc:docMk/>
            <pc:sldMk cId="3654734776" sldId="410"/>
            <ac:inkMk id="53" creationId="{C9C01593-4E3B-4950-A9A5-18306A6850B9}"/>
          </ac:inkMkLst>
        </pc:inkChg>
        <pc:inkChg chg="add mod">
          <ac:chgData name="仁園 呂" userId="eef67f80-1e14-4c90-a22b-aad4575b3ef9" providerId="ADAL" clId="{9A49C251-DF4E-4AE5-B3D8-6CC2431CFFC3}" dt="2020-04-27T18:06:39.382" v="6724"/>
          <ac:inkMkLst>
            <pc:docMk/>
            <pc:sldMk cId="3654734776" sldId="410"/>
            <ac:inkMk id="54" creationId="{A901B4A7-0A9E-4290-B3B5-3B93E73B833A}"/>
          </ac:inkMkLst>
        </pc:inkChg>
        <pc:inkChg chg="add del mod">
          <ac:chgData name="仁園 呂" userId="eef67f80-1e14-4c90-a22b-aad4575b3ef9" providerId="ADAL" clId="{9A49C251-DF4E-4AE5-B3D8-6CC2431CFFC3}" dt="2020-04-27T18:06:34.171" v="6714"/>
          <ac:inkMkLst>
            <pc:docMk/>
            <pc:sldMk cId="3654734776" sldId="410"/>
            <ac:inkMk id="55" creationId="{DC3E79F2-8DE3-42AF-863F-F4B8116A7F69}"/>
          </ac:inkMkLst>
        </pc:inkChg>
        <pc:inkChg chg="add del mod">
          <ac:chgData name="仁園 呂" userId="eef67f80-1e14-4c90-a22b-aad4575b3ef9" providerId="ADAL" clId="{9A49C251-DF4E-4AE5-B3D8-6CC2431CFFC3}" dt="2020-04-27T18:06:34.170" v="6713"/>
          <ac:inkMkLst>
            <pc:docMk/>
            <pc:sldMk cId="3654734776" sldId="410"/>
            <ac:inkMk id="56" creationId="{9014FE39-7988-45E5-B02C-E92EB53F8226}"/>
          </ac:inkMkLst>
        </pc:inkChg>
        <pc:inkChg chg="add del mod">
          <ac:chgData name="仁園 呂" userId="eef67f80-1e14-4c90-a22b-aad4575b3ef9" providerId="ADAL" clId="{9A49C251-DF4E-4AE5-B3D8-6CC2431CFFC3}" dt="2020-04-27T18:06:34.169" v="6712"/>
          <ac:inkMkLst>
            <pc:docMk/>
            <pc:sldMk cId="3654734776" sldId="410"/>
            <ac:inkMk id="57" creationId="{C8116A70-ACC1-4B0C-A385-4A9C96E4FE80}"/>
          </ac:inkMkLst>
        </pc:inkChg>
        <pc:inkChg chg="add del mod">
          <ac:chgData name="仁園 呂" userId="eef67f80-1e14-4c90-a22b-aad4575b3ef9" providerId="ADAL" clId="{9A49C251-DF4E-4AE5-B3D8-6CC2431CFFC3}" dt="2020-04-27T18:06:34.172" v="6716"/>
          <ac:inkMkLst>
            <pc:docMk/>
            <pc:sldMk cId="3654734776" sldId="410"/>
            <ac:inkMk id="58" creationId="{37E461E3-65B4-461F-AE3B-0398F53C92E5}"/>
          </ac:inkMkLst>
        </pc:inkChg>
        <pc:inkChg chg="add del mod">
          <ac:chgData name="仁園 呂" userId="eef67f80-1e14-4c90-a22b-aad4575b3ef9" providerId="ADAL" clId="{9A49C251-DF4E-4AE5-B3D8-6CC2431CFFC3}" dt="2020-04-27T18:06:34.172" v="6715"/>
          <ac:inkMkLst>
            <pc:docMk/>
            <pc:sldMk cId="3654734776" sldId="410"/>
            <ac:inkMk id="59" creationId="{428D3CB2-D952-44C7-BF9F-5F0C89A55BD9}"/>
          </ac:inkMkLst>
        </pc:inkChg>
        <pc:inkChg chg="add del mod">
          <ac:chgData name="仁園 呂" userId="eef67f80-1e14-4c90-a22b-aad4575b3ef9" providerId="ADAL" clId="{9A49C251-DF4E-4AE5-B3D8-6CC2431CFFC3}" dt="2020-04-27T18:06:34.173" v="6717"/>
          <ac:inkMkLst>
            <pc:docMk/>
            <pc:sldMk cId="3654734776" sldId="410"/>
            <ac:inkMk id="60" creationId="{C55DE974-F1EC-482D-8EB9-4E7598FA934D}"/>
          </ac:inkMkLst>
        </pc:inkChg>
        <pc:inkChg chg="add mod">
          <ac:chgData name="仁園 呂" userId="eef67f80-1e14-4c90-a22b-aad4575b3ef9" providerId="ADAL" clId="{9A49C251-DF4E-4AE5-B3D8-6CC2431CFFC3}" dt="2020-04-27T18:06:39.382" v="6724"/>
          <ac:inkMkLst>
            <pc:docMk/>
            <pc:sldMk cId="3654734776" sldId="410"/>
            <ac:inkMk id="63" creationId="{F9AFE4BE-5FE6-46F4-A3E3-A7929069AEE5}"/>
          </ac:inkMkLst>
        </pc:inkChg>
        <pc:inkChg chg="add mod">
          <ac:chgData name="仁園 呂" userId="eef67f80-1e14-4c90-a22b-aad4575b3ef9" providerId="ADAL" clId="{9A49C251-DF4E-4AE5-B3D8-6CC2431CFFC3}" dt="2020-04-27T18:06:39.382" v="6724"/>
          <ac:inkMkLst>
            <pc:docMk/>
            <pc:sldMk cId="3654734776" sldId="410"/>
            <ac:inkMk id="64" creationId="{76AC9AE1-F2B5-4D11-AE0C-9239D42C0AD7}"/>
          </ac:inkMkLst>
        </pc:inkChg>
        <pc:inkChg chg="add mod">
          <ac:chgData name="仁園 呂" userId="eef67f80-1e14-4c90-a22b-aad4575b3ef9" providerId="ADAL" clId="{9A49C251-DF4E-4AE5-B3D8-6CC2431CFFC3}" dt="2020-04-27T18:06:39.382" v="6724"/>
          <ac:inkMkLst>
            <pc:docMk/>
            <pc:sldMk cId="3654734776" sldId="410"/>
            <ac:inkMk id="66" creationId="{44C8B625-0C0C-40F3-A561-A5D52AFCE6CA}"/>
          </ac:inkMkLst>
        </pc:inkChg>
        <pc:inkChg chg="add mod">
          <ac:chgData name="仁園 呂" userId="eef67f80-1e14-4c90-a22b-aad4575b3ef9" providerId="ADAL" clId="{9A49C251-DF4E-4AE5-B3D8-6CC2431CFFC3}" dt="2020-04-27T18:06:41.587" v="6726"/>
          <ac:inkMkLst>
            <pc:docMk/>
            <pc:sldMk cId="3654734776" sldId="410"/>
            <ac:inkMk id="67" creationId="{AEAE19CB-92B5-41FF-A531-090A38C331A6}"/>
          </ac:inkMkLst>
        </pc:inkChg>
        <pc:inkChg chg="add mod">
          <ac:chgData name="仁園 呂" userId="eef67f80-1e14-4c90-a22b-aad4575b3ef9" providerId="ADAL" clId="{9A49C251-DF4E-4AE5-B3D8-6CC2431CFFC3}" dt="2020-04-27T18:06:41.587" v="6726"/>
          <ac:inkMkLst>
            <pc:docMk/>
            <pc:sldMk cId="3654734776" sldId="410"/>
            <ac:inkMk id="68" creationId="{00C3A9C2-7783-4FCE-98CC-E6CD8E61DA9E}"/>
          </ac:inkMkLst>
        </pc:inkChg>
        <pc:inkChg chg="add mod">
          <ac:chgData name="仁園 呂" userId="eef67f80-1e14-4c90-a22b-aad4575b3ef9" providerId="ADAL" clId="{9A49C251-DF4E-4AE5-B3D8-6CC2431CFFC3}" dt="2020-04-27T18:06:41.587" v="6726"/>
          <ac:inkMkLst>
            <pc:docMk/>
            <pc:sldMk cId="3654734776" sldId="410"/>
            <ac:inkMk id="70" creationId="{C5274B6C-CA66-44F4-974C-72A0D2FC268F}"/>
          </ac:inkMkLst>
        </pc:inkChg>
        <pc:inkChg chg="add mod">
          <ac:chgData name="仁園 呂" userId="eef67f80-1e14-4c90-a22b-aad4575b3ef9" providerId="ADAL" clId="{9A49C251-DF4E-4AE5-B3D8-6CC2431CFFC3}" dt="2020-04-27T18:06:58.088" v="6737"/>
          <ac:inkMkLst>
            <pc:docMk/>
            <pc:sldMk cId="3654734776" sldId="410"/>
            <ac:inkMk id="72" creationId="{74465067-B1FD-47E7-B555-2A2A18D0D777}"/>
          </ac:inkMkLst>
        </pc:inkChg>
        <pc:inkChg chg="add mod">
          <ac:chgData name="仁園 呂" userId="eef67f80-1e14-4c90-a22b-aad4575b3ef9" providerId="ADAL" clId="{9A49C251-DF4E-4AE5-B3D8-6CC2431CFFC3}" dt="2020-04-27T18:06:58.088" v="6737"/>
          <ac:inkMkLst>
            <pc:docMk/>
            <pc:sldMk cId="3654734776" sldId="410"/>
            <ac:inkMk id="73" creationId="{D8F73D5F-DCCA-49D8-80A8-ABB15F0B386E}"/>
          </ac:inkMkLst>
        </pc:inkChg>
        <pc:inkChg chg="add mod">
          <ac:chgData name="仁園 呂" userId="eef67f80-1e14-4c90-a22b-aad4575b3ef9" providerId="ADAL" clId="{9A49C251-DF4E-4AE5-B3D8-6CC2431CFFC3}" dt="2020-04-27T18:06:58.088" v="6737"/>
          <ac:inkMkLst>
            <pc:docMk/>
            <pc:sldMk cId="3654734776" sldId="410"/>
            <ac:inkMk id="74" creationId="{0286E381-623E-41A6-A0C1-55BF2A83D8A4}"/>
          </ac:inkMkLst>
        </pc:inkChg>
        <pc:inkChg chg="add mod">
          <ac:chgData name="仁園 呂" userId="eef67f80-1e14-4c90-a22b-aad4575b3ef9" providerId="ADAL" clId="{9A49C251-DF4E-4AE5-B3D8-6CC2431CFFC3}" dt="2020-04-27T18:06:58.088" v="6737"/>
          <ac:inkMkLst>
            <pc:docMk/>
            <pc:sldMk cId="3654734776" sldId="410"/>
            <ac:inkMk id="76" creationId="{82CC0EA0-A323-4059-803D-F507B9689804}"/>
          </ac:inkMkLst>
        </pc:inkChg>
        <pc:inkChg chg="add mod">
          <ac:chgData name="仁園 呂" userId="eef67f80-1e14-4c90-a22b-aad4575b3ef9" providerId="ADAL" clId="{9A49C251-DF4E-4AE5-B3D8-6CC2431CFFC3}" dt="2020-04-27T18:06:58.088" v="6737"/>
          <ac:inkMkLst>
            <pc:docMk/>
            <pc:sldMk cId="3654734776" sldId="410"/>
            <ac:inkMk id="77" creationId="{FEBC3DDA-72C6-41F8-98D8-513154328CEB}"/>
          </ac:inkMkLst>
        </pc:inkChg>
        <pc:inkChg chg="add mod">
          <ac:chgData name="仁園 呂" userId="eef67f80-1e14-4c90-a22b-aad4575b3ef9" providerId="ADAL" clId="{9A49C251-DF4E-4AE5-B3D8-6CC2431CFFC3}" dt="2020-04-27T18:06:58.088" v="6737"/>
          <ac:inkMkLst>
            <pc:docMk/>
            <pc:sldMk cId="3654734776" sldId="410"/>
            <ac:inkMk id="78" creationId="{D502C6D6-1EFA-4522-ADB3-E238FBA9BBEC}"/>
          </ac:inkMkLst>
        </pc:inkChg>
        <pc:inkChg chg="add mod">
          <ac:chgData name="仁園 呂" userId="eef67f80-1e14-4c90-a22b-aad4575b3ef9" providerId="ADAL" clId="{9A49C251-DF4E-4AE5-B3D8-6CC2431CFFC3}" dt="2020-04-27T18:06:58.088" v="6737"/>
          <ac:inkMkLst>
            <pc:docMk/>
            <pc:sldMk cId="3654734776" sldId="410"/>
            <ac:inkMk id="79" creationId="{0C9B1E84-8E0D-4E93-9E43-22B7C487530C}"/>
          </ac:inkMkLst>
        </pc:inkChg>
        <pc:inkChg chg="add mod">
          <ac:chgData name="仁園 呂" userId="eef67f80-1e14-4c90-a22b-aad4575b3ef9" providerId="ADAL" clId="{9A49C251-DF4E-4AE5-B3D8-6CC2431CFFC3}" dt="2020-04-27T18:06:58.088" v="6737"/>
          <ac:inkMkLst>
            <pc:docMk/>
            <pc:sldMk cId="3654734776" sldId="410"/>
            <ac:inkMk id="80" creationId="{8F11D7B9-2E84-4564-B9A7-4C85B14CAA44}"/>
          </ac:inkMkLst>
        </pc:inkChg>
        <pc:inkChg chg="add mod">
          <ac:chgData name="仁園 呂" userId="eef67f80-1e14-4c90-a22b-aad4575b3ef9" providerId="ADAL" clId="{9A49C251-DF4E-4AE5-B3D8-6CC2431CFFC3}" dt="2020-04-27T18:06:58.088" v="6737"/>
          <ac:inkMkLst>
            <pc:docMk/>
            <pc:sldMk cId="3654734776" sldId="410"/>
            <ac:inkMk id="81" creationId="{02745883-2305-411C-A18F-490D4F8F4F5F}"/>
          </ac:inkMkLst>
        </pc:inkChg>
        <pc:inkChg chg="add mod">
          <ac:chgData name="仁園 呂" userId="eef67f80-1e14-4c90-a22b-aad4575b3ef9" providerId="ADAL" clId="{9A49C251-DF4E-4AE5-B3D8-6CC2431CFFC3}" dt="2020-04-27T18:07:06.920" v="6751"/>
          <ac:inkMkLst>
            <pc:docMk/>
            <pc:sldMk cId="3654734776" sldId="410"/>
            <ac:inkMk id="83" creationId="{AD40870A-2F8D-424C-A5CF-934EB45831FE}"/>
          </ac:inkMkLst>
        </pc:inkChg>
        <pc:inkChg chg="add mod">
          <ac:chgData name="仁園 呂" userId="eef67f80-1e14-4c90-a22b-aad4575b3ef9" providerId="ADAL" clId="{9A49C251-DF4E-4AE5-B3D8-6CC2431CFFC3}" dt="2020-04-27T18:07:06.920" v="6751"/>
          <ac:inkMkLst>
            <pc:docMk/>
            <pc:sldMk cId="3654734776" sldId="410"/>
            <ac:inkMk id="84" creationId="{75D5BE49-FCF0-4E43-87CF-6931DAE1EB92}"/>
          </ac:inkMkLst>
        </pc:inkChg>
        <pc:inkChg chg="add mod">
          <ac:chgData name="仁園 呂" userId="eef67f80-1e14-4c90-a22b-aad4575b3ef9" providerId="ADAL" clId="{9A49C251-DF4E-4AE5-B3D8-6CC2431CFFC3}" dt="2020-04-27T18:07:06.920" v="6751"/>
          <ac:inkMkLst>
            <pc:docMk/>
            <pc:sldMk cId="3654734776" sldId="410"/>
            <ac:inkMk id="85" creationId="{A3F07D39-CD69-44F9-B618-DF982DAA9D8E}"/>
          </ac:inkMkLst>
        </pc:inkChg>
        <pc:inkChg chg="add mod">
          <ac:chgData name="仁園 呂" userId="eef67f80-1e14-4c90-a22b-aad4575b3ef9" providerId="ADAL" clId="{9A49C251-DF4E-4AE5-B3D8-6CC2431CFFC3}" dt="2020-04-27T18:07:06.920" v="6751"/>
          <ac:inkMkLst>
            <pc:docMk/>
            <pc:sldMk cId="3654734776" sldId="410"/>
            <ac:inkMk id="86" creationId="{F5FA398A-911A-4CDE-884E-6FE9FA694149}"/>
          </ac:inkMkLst>
        </pc:inkChg>
        <pc:inkChg chg="add mod">
          <ac:chgData name="仁園 呂" userId="eef67f80-1e14-4c90-a22b-aad4575b3ef9" providerId="ADAL" clId="{9A49C251-DF4E-4AE5-B3D8-6CC2431CFFC3}" dt="2020-04-27T18:07:06.920" v="6751"/>
          <ac:inkMkLst>
            <pc:docMk/>
            <pc:sldMk cId="3654734776" sldId="410"/>
            <ac:inkMk id="87" creationId="{82A2CBF3-BF4D-45D3-96A9-B65E8EFB2476}"/>
          </ac:inkMkLst>
        </pc:inkChg>
        <pc:inkChg chg="add mod">
          <ac:chgData name="仁園 呂" userId="eef67f80-1e14-4c90-a22b-aad4575b3ef9" providerId="ADAL" clId="{9A49C251-DF4E-4AE5-B3D8-6CC2431CFFC3}" dt="2020-04-27T18:07:06.920" v="6751"/>
          <ac:inkMkLst>
            <pc:docMk/>
            <pc:sldMk cId="3654734776" sldId="410"/>
            <ac:inkMk id="88" creationId="{258AF3C7-5E46-48E5-AFFB-311E49AE8EA3}"/>
          </ac:inkMkLst>
        </pc:inkChg>
        <pc:inkChg chg="add mod">
          <ac:chgData name="仁園 呂" userId="eef67f80-1e14-4c90-a22b-aad4575b3ef9" providerId="ADAL" clId="{9A49C251-DF4E-4AE5-B3D8-6CC2431CFFC3}" dt="2020-04-27T18:07:06.920" v="6751"/>
          <ac:inkMkLst>
            <pc:docMk/>
            <pc:sldMk cId="3654734776" sldId="410"/>
            <ac:inkMk id="89" creationId="{403E6659-F34C-4035-AE51-897B7C4CDFA6}"/>
          </ac:inkMkLst>
        </pc:inkChg>
        <pc:inkChg chg="add mod">
          <ac:chgData name="仁園 呂" userId="eef67f80-1e14-4c90-a22b-aad4575b3ef9" providerId="ADAL" clId="{9A49C251-DF4E-4AE5-B3D8-6CC2431CFFC3}" dt="2020-04-27T18:07:06.920" v="6751"/>
          <ac:inkMkLst>
            <pc:docMk/>
            <pc:sldMk cId="3654734776" sldId="410"/>
            <ac:inkMk id="90" creationId="{EA11C9D7-B06A-45CE-BFBE-32AC2C3D47C2}"/>
          </ac:inkMkLst>
        </pc:inkChg>
        <pc:inkChg chg="add mod">
          <ac:chgData name="仁園 呂" userId="eef67f80-1e14-4c90-a22b-aad4575b3ef9" providerId="ADAL" clId="{9A49C251-DF4E-4AE5-B3D8-6CC2431CFFC3}" dt="2020-04-27T18:07:06.920" v="6751"/>
          <ac:inkMkLst>
            <pc:docMk/>
            <pc:sldMk cId="3654734776" sldId="410"/>
            <ac:inkMk id="91" creationId="{57DD4029-A07D-4FFD-9501-50FFEAA8027F}"/>
          </ac:inkMkLst>
        </pc:inkChg>
        <pc:inkChg chg="add mod">
          <ac:chgData name="仁園 呂" userId="eef67f80-1e14-4c90-a22b-aad4575b3ef9" providerId="ADAL" clId="{9A49C251-DF4E-4AE5-B3D8-6CC2431CFFC3}" dt="2020-04-27T18:07:06.920" v="6751"/>
          <ac:inkMkLst>
            <pc:docMk/>
            <pc:sldMk cId="3654734776" sldId="410"/>
            <ac:inkMk id="93" creationId="{9B6921F7-232A-47F4-959A-B05931AAD233}"/>
          </ac:inkMkLst>
        </pc:inkChg>
        <pc:inkChg chg="add mod">
          <ac:chgData name="仁園 呂" userId="eef67f80-1e14-4c90-a22b-aad4575b3ef9" providerId="ADAL" clId="{9A49C251-DF4E-4AE5-B3D8-6CC2431CFFC3}" dt="2020-04-27T18:07:06.920" v="6751"/>
          <ac:inkMkLst>
            <pc:docMk/>
            <pc:sldMk cId="3654734776" sldId="410"/>
            <ac:inkMk id="94" creationId="{4F553203-6B56-4274-82CD-4D0572E3672C}"/>
          </ac:inkMkLst>
        </pc:inkChg>
        <pc:inkChg chg="add mod">
          <ac:chgData name="仁園 呂" userId="eef67f80-1e14-4c90-a22b-aad4575b3ef9" providerId="ADAL" clId="{9A49C251-DF4E-4AE5-B3D8-6CC2431CFFC3}" dt="2020-04-27T18:07:06.920" v="6751"/>
          <ac:inkMkLst>
            <pc:docMk/>
            <pc:sldMk cId="3654734776" sldId="410"/>
            <ac:inkMk id="95" creationId="{FE86357D-2A22-4396-871F-5CFEB9EA45FD}"/>
          </ac:inkMkLst>
        </pc:inkChg>
        <pc:inkChg chg="add mod">
          <ac:chgData name="仁園 呂" userId="eef67f80-1e14-4c90-a22b-aad4575b3ef9" providerId="ADAL" clId="{9A49C251-DF4E-4AE5-B3D8-6CC2431CFFC3}" dt="2020-04-27T18:07:13.575" v="6761"/>
          <ac:inkMkLst>
            <pc:docMk/>
            <pc:sldMk cId="3654734776" sldId="410"/>
            <ac:inkMk id="97" creationId="{82C0BDA2-7524-48A4-A0CB-6B17B692246F}"/>
          </ac:inkMkLst>
        </pc:inkChg>
        <pc:inkChg chg="add mod">
          <ac:chgData name="仁園 呂" userId="eef67f80-1e14-4c90-a22b-aad4575b3ef9" providerId="ADAL" clId="{9A49C251-DF4E-4AE5-B3D8-6CC2431CFFC3}" dt="2020-04-27T18:07:13.575" v="6761"/>
          <ac:inkMkLst>
            <pc:docMk/>
            <pc:sldMk cId="3654734776" sldId="410"/>
            <ac:inkMk id="98" creationId="{EE6286C9-3452-4227-BB22-4E313C48BF86}"/>
          </ac:inkMkLst>
        </pc:inkChg>
        <pc:inkChg chg="add mod">
          <ac:chgData name="仁園 呂" userId="eef67f80-1e14-4c90-a22b-aad4575b3ef9" providerId="ADAL" clId="{9A49C251-DF4E-4AE5-B3D8-6CC2431CFFC3}" dt="2020-04-27T18:07:13.575" v="6761"/>
          <ac:inkMkLst>
            <pc:docMk/>
            <pc:sldMk cId="3654734776" sldId="410"/>
            <ac:inkMk id="99" creationId="{900B4C71-232E-420F-915F-9A4650DBF3D3}"/>
          </ac:inkMkLst>
        </pc:inkChg>
        <pc:inkChg chg="add mod">
          <ac:chgData name="仁園 呂" userId="eef67f80-1e14-4c90-a22b-aad4575b3ef9" providerId="ADAL" clId="{9A49C251-DF4E-4AE5-B3D8-6CC2431CFFC3}" dt="2020-04-27T18:07:13.575" v="6761"/>
          <ac:inkMkLst>
            <pc:docMk/>
            <pc:sldMk cId="3654734776" sldId="410"/>
            <ac:inkMk id="100" creationId="{D8135B88-12DF-4C01-B429-DC6076EDBC1D}"/>
          </ac:inkMkLst>
        </pc:inkChg>
        <pc:inkChg chg="add mod">
          <ac:chgData name="仁園 呂" userId="eef67f80-1e14-4c90-a22b-aad4575b3ef9" providerId="ADAL" clId="{9A49C251-DF4E-4AE5-B3D8-6CC2431CFFC3}" dt="2020-04-27T18:07:13.575" v="6761"/>
          <ac:inkMkLst>
            <pc:docMk/>
            <pc:sldMk cId="3654734776" sldId="410"/>
            <ac:inkMk id="101" creationId="{B1ED8CB2-D2D3-44D7-8225-36933F216123}"/>
          </ac:inkMkLst>
        </pc:inkChg>
        <pc:inkChg chg="add mod">
          <ac:chgData name="仁園 呂" userId="eef67f80-1e14-4c90-a22b-aad4575b3ef9" providerId="ADAL" clId="{9A49C251-DF4E-4AE5-B3D8-6CC2431CFFC3}" dt="2020-04-27T18:07:13.575" v="6761"/>
          <ac:inkMkLst>
            <pc:docMk/>
            <pc:sldMk cId="3654734776" sldId="410"/>
            <ac:inkMk id="102" creationId="{631D1C18-77E1-467F-9B8F-1D01AAE6D8CA}"/>
          </ac:inkMkLst>
        </pc:inkChg>
        <pc:inkChg chg="add">
          <ac:chgData name="仁園 呂" userId="eef67f80-1e14-4c90-a22b-aad4575b3ef9" providerId="ADAL" clId="{9A49C251-DF4E-4AE5-B3D8-6CC2431CFFC3}" dt="2020-04-27T18:07:11.266" v="6758" actId="9405"/>
          <ac:inkMkLst>
            <pc:docMk/>
            <pc:sldMk cId="3654734776" sldId="410"/>
            <ac:inkMk id="103" creationId="{C8B3FB20-B3FC-4CA8-AFD3-679D8D1E711D}"/>
          </ac:inkMkLst>
        </pc:inkChg>
        <pc:inkChg chg="add">
          <ac:chgData name="仁園 呂" userId="eef67f80-1e14-4c90-a22b-aad4575b3ef9" providerId="ADAL" clId="{9A49C251-DF4E-4AE5-B3D8-6CC2431CFFC3}" dt="2020-04-27T18:07:11.870" v="6759" actId="9405"/>
          <ac:inkMkLst>
            <pc:docMk/>
            <pc:sldMk cId="3654734776" sldId="410"/>
            <ac:inkMk id="104" creationId="{D5B442BE-708C-4727-ADA7-A08FA5D2F96D}"/>
          </ac:inkMkLst>
        </pc:inkChg>
        <pc:inkChg chg="add">
          <ac:chgData name="仁園 呂" userId="eef67f80-1e14-4c90-a22b-aad4575b3ef9" providerId="ADAL" clId="{9A49C251-DF4E-4AE5-B3D8-6CC2431CFFC3}" dt="2020-04-27T18:07:13.058" v="6760" actId="9405"/>
          <ac:inkMkLst>
            <pc:docMk/>
            <pc:sldMk cId="3654734776" sldId="410"/>
            <ac:inkMk id="105" creationId="{77B3AF7D-DD2D-4C32-898D-F9E1A554DAE5}"/>
          </ac:inkMkLst>
        </pc:inkChg>
        <pc:inkChg chg="add mod">
          <ac:chgData name="仁園 呂" userId="eef67f80-1e14-4c90-a22b-aad4575b3ef9" providerId="ADAL" clId="{9A49C251-DF4E-4AE5-B3D8-6CC2431CFFC3}" dt="2020-04-27T18:07:27.963" v="6764"/>
          <ac:inkMkLst>
            <pc:docMk/>
            <pc:sldMk cId="3654734776" sldId="410"/>
            <ac:inkMk id="109" creationId="{9E527568-E556-4D8F-B1C3-561DC635DD4D}"/>
          </ac:inkMkLst>
        </pc:inkChg>
        <pc:inkChg chg="add mod">
          <ac:chgData name="仁園 呂" userId="eef67f80-1e14-4c90-a22b-aad4575b3ef9" providerId="ADAL" clId="{9A49C251-DF4E-4AE5-B3D8-6CC2431CFFC3}" dt="2020-04-27T18:07:27.963" v="6764"/>
          <ac:inkMkLst>
            <pc:docMk/>
            <pc:sldMk cId="3654734776" sldId="410"/>
            <ac:inkMk id="110" creationId="{1447CC87-409F-440E-9F7D-612C8AED341C}"/>
          </ac:inkMkLst>
        </pc:inkChg>
        <pc:inkChg chg="add mod">
          <ac:chgData name="仁園 呂" userId="eef67f80-1e14-4c90-a22b-aad4575b3ef9" providerId="ADAL" clId="{9A49C251-DF4E-4AE5-B3D8-6CC2431CFFC3}" dt="2020-04-27T18:07:36.142" v="6776"/>
          <ac:inkMkLst>
            <pc:docMk/>
            <pc:sldMk cId="3654734776" sldId="410"/>
            <ac:inkMk id="112" creationId="{5D6E4030-9867-44E1-821F-0AD5C7954B9E}"/>
          </ac:inkMkLst>
        </pc:inkChg>
        <pc:inkChg chg="add mod">
          <ac:chgData name="仁園 呂" userId="eef67f80-1e14-4c90-a22b-aad4575b3ef9" providerId="ADAL" clId="{9A49C251-DF4E-4AE5-B3D8-6CC2431CFFC3}" dt="2020-04-27T18:07:36.142" v="6776"/>
          <ac:inkMkLst>
            <pc:docMk/>
            <pc:sldMk cId="3654734776" sldId="410"/>
            <ac:inkMk id="113" creationId="{3B0441DC-04DC-4172-86B1-DF3A93889275}"/>
          </ac:inkMkLst>
        </pc:inkChg>
        <pc:inkChg chg="add mod">
          <ac:chgData name="仁園 呂" userId="eef67f80-1e14-4c90-a22b-aad4575b3ef9" providerId="ADAL" clId="{9A49C251-DF4E-4AE5-B3D8-6CC2431CFFC3}" dt="2020-04-27T18:07:36.142" v="6776"/>
          <ac:inkMkLst>
            <pc:docMk/>
            <pc:sldMk cId="3654734776" sldId="410"/>
            <ac:inkMk id="115" creationId="{952180B1-3441-4F9C-A077-972175CC7838}"/>
          </ac:inkMkLst>
        </pc:inkChg>
        <pc:inkChg chg="add mod">
          <ac:chgData name="仁園 呂" userId="eef67f80-1e14-4c90-a22b-aad4575b3ef9" providerId="ADAL" clId="{9A49C251-DF4E-4AE5-B3D8-6CC2431CFFC3}" dt="2020-04-27T18:07:36.142" v="6776"/>
          <ac:inkMkLst>
            <pc:docMk/>
            <pc:sldMk cId="3654734776" sldId="410"/>
            <ac:inkMk id="116" creationId="{D929C6CD-2F07-4E34-A76F-9F6C1EE98E36}"/>
          </ac:inkMkLst>
        </pc:inkChg>
        <pc:inkChg chg="add mod">
          <ac:chgData name="仁園 呂" userId="eef67f80-1e14-4c90-a22b-aad4575b3ef9" providerId="ADAL" clId="{9A49C251-DF4E-4AE5-B3D8-6CC2431CFFC3}" dt="2020-04-27T18:07:36.142" v="6776"/>
          <ac:inkMkLst>
            <pc:docMk/>
            <pc:sldMk cId="3654734776" sldId="410"/>
            <ac:inkMk id="117" creationId="{D8621F46-B4FD-4345-812C-098CDE470EC5}"/>
          </ac:inkMkLst>
        </pc:inkChg>
        <pc:inkChg chg="add mod">
          <ac:chgData name="仁園 呂" userId="eef67f80-1e14-4c90-a22b-aad4575b3ef9" providerId="ADAL" clId="{9A49C251-DF4E-4AE5-B3D8-6CC2431CFFC3}" dt="2020-04-27T18:07:36.142" v="6776"/>
          <ac:inkMkLst>
            <pc:docMk/>
            <pc:sldMk cId="3654734776" sldId="410"/>
            <ac:inkMk id="118" creationId="{C3F16B32-DE5E-4157-911F-ABC6F0D585E9}"/>
          </ac:inkMkLst>
        </pc:inkChg>
        <pc:inkChg chg="add mod">
          <ac:chgData name="仁園 呂" userId="eef67f80-1e14-4c90-a22b-aad4575b3ef9" providerId="ADAL" clId="{9A49C251-DF4E-4AE5-B3D8-6CC2431CFFC3}" dt="2020-04-27T18:07:36.142" v="6776"/>
          <ac:inkMkLst>
            <pc:docMk/>
            <pc:sldMk cId="3654734776" sldId="410"/>
            <ac:inkMk id="119" creationId="{BAC8731C-675A-4CFE-9BAF-DCCF74A0C1AB}"/>
          </ac:inkMkLst>
        </pc:inkChg>
        <pc:inkChg chg="add mod">
          <ac:chgData name="仁園 呂" userId="eef67f80-1e14-4c90-a22b-aad4575b3ef9" providerId="ADAL" clId="{9A49C251-DF4E-4AE5-B3D8-6CC2431CFFC3}" dt="2020-04-27T18:07:36.142" v="6776"/>
          <ac:inkMkLst>
            <pc:docMk/>
            <pc:sldMk cId="3654734776" sldId="410"/>
            <ac:inkMk id="120" creationId="{1DBDF21E-FEAD-40E9-A6CA-ADAD66EF0C8E}"/>
          </ac:inkMkLst>
        </pc:inkChg>
        <pc:inkChg chg="add mod">
          <ac:chgData name="仁園 呂" userId="eef67f80-1e14-4c90-a22b-aad4575b3ef9" providerId="ADAL" clId="{9A49C251-DF4E-4AE5-B3D8-6CC2431CFFC3}" dt="2020-04-27T18:07:36.142" v="6776"/>
          <ac:inkMkLst>
            <pc:docMk/>
            <pc:sldMk cId="3654734776" sldId="410"/>
            <ac:inkMk id="121" creationId="{0B891429-AD42-46AF-BE99-9D92E27CB9D6}"/>
          </ac:inkMkLst>
        </pc:inkChg>
        <pc:inkChg chg="add mod">
          <ac:chgData name="仁園 呂" userId="eef67f80-1e14-4c90-a22b-aad4575b3ef9" providerId="ADAL" clId="{9A49C251-DF4E-4AE5-B3D8-6CC2431CFFC3}" dt="2020-04-27T18:07:36.142" v="6776"/>
          <ac:inkMkLst>
            <pc:docMk/>
            <pc:sldMk cId="3654734776" sldId="410"/>
            <ac:inkMk id="122" creationId="{30311B7C-0A4C-4179-AECF-83552546DB77}"/>
          </ac:inkMkLst>
        </pc:inkChg>
        <pc:inkChg chg="add">
          <ac:chgData name="仁園 呂" userId="eef67f80-1e14-4c90-a22b-aad4575b3ef9" providerId="ADAL" clId="{9A49C251-DF4E-4AE5-B3D8-6CC2431CFFC3}" dt="2020-04-27T18:07:47.853" v="6777" actId="9405"/>
          <ac:inkMkLst>
            <pc:docMk/>
            <pc:sldMk cId="3654734776" sldId="410"/>
            <ac:inkMk id="124" creationId="{80DA7E29-5645-4C36-9908-153210BF923E}"/>
          </ac:inkMkLst>
        </pc:inkChg>
      </pc:sldChg>
      <pc:sldChg chg="addSp delSp modSp new del mod">
        <pc:chgData name="仁園 呂" userId="eef67f80-1e14-4c90-a22b-aad4575b3ef9" providerId="ADAL" clId="{9A49C251-DF4E-4AE5-B3D8-6CC2431CFFC3}" dt="2020-05-09T09:41:22.888" v="7195" actId="47"/>
        <pc:sldMkLst>
          <pc:docMk/>
          <pc:sldMk cId="1312317549" sldId="411"/>
        </pc:sldMkLst>
        <pc:spChg chg="mod">
          <ac:chgData name="仁園 呂" userId="eef67f80-1e14-4c90-a22b-aad4575b3ef9" providerId="ADAL" clId="{9A49C251-DF4E-4AE5-B3D8-6CC2431CFFC3}" dt="2020-04-27T18:17:22.371" v="6954" actId="20577"/>
          <ac:spMkLst>
            <pc:docMk/>
            <pc:sldMk cId="1312317549" sldId="411"/>
            <ac:spMk id="2" creationId="{EBF594EA-1924-4BF9-8F6E-6217275687C7}"/>
          </ac:spMkLst>
        </pc:spChg>
        <pc:spChg chg="del">
          <ac:chgData name="仁園 呂" userId="eef67f80-1e14-4c90-a22b-aad4575b3ef9" providerId="ADAL" clId="{9A49C251-DF4E-4AE5-B3D8-6CC2431CFFC3}" dt="2020-04-27T18:16:15.145" v="6933" actId="478"/>
          <ac:spMkLst>
            <pc:docMk/>
            <pc:sldMk cId="1312317549" sldId="411"/>
            <ac:spMk id="3" creationId="{26C3F239-4904-42C6-8E13-5D1217C9EB9F}"/>
          </ac:spMkLst>
        </pc:spChg>
        <pc:grpChg chg="del mod">
          <ac:chgData name="仁園 呂" userId="eef67f80-1e14-4c90-a22b-aad4575b3ef9" providerId="ADAL" clId="{9A49C251-DF4E-4AE5-B3D8-6CC2431CFFC3}" dt="2020-04-27T18:19:49.511" v="6983"/>
          <ac:grpSpMkLst>
            <pc:docMk/>
            <pc:sldMk cId="1312317549" sldId="411"/>
            <ac:grpSpMk id="17" creationId="{44BAB0DC-FDBD-4A7F-B635-6BBA8D76E76C}"/>
          </ac:grpSpMkLst>
        </pc:grpChg>
        <pc:grpChg chg="del mod">
          <ac:chgData name="仁園 呂" userId="eef67f80-1e14-4c90-a22b-aad4575b3ef9" providerId="ADAL" clId="{9A49C251-DF4E-4AE5-B3D8-6CC2431CFFC3}" dt="2020-04-27T18:19:51.340" v="6986"/>
          <ac:grpSpMkLst>
            <pc:docMk/>
            <pc:sldMk cId="1312317549" sldId="411"/>
            <ac:grpSpMk id="28" creationId="{08747866-8EEB-43C3-8895-A5E23D278FAA}"/>
          </ac:grpSpMkLst>
        </pc:grpChg>
        <pc:grpChg chg="mod">
          <ac:chgData name="仁園 呂" userId="eef67f80-1e14-4c90-a22b-aad4575b3ef9" providerId="ADAL" clId="{9A49C251-DF4E-4AE5-B3D8-6CC2431CFFC3}" dt="2020-04-27T18:23:43.769" v="7053" actId="164"/>
          <ac:grpSpMkLst>
            <pc:docMk/>
            <pc:sldMk cId="1312317549" sldId="411"/>
            <ac:grpSpMk id="29" creationId="{54309E2B-1D2E-4A9D-AB30-A86AD0035C90}"/>
          </ac:grpSpMkLst>
        </pc:grpChg>
        <pc:grpChg chg="mod">
          <ac:chgData name="仁園 呂" userId="eef67f80-1e14-4c90-a22b-aad4575b3ef9" providerId="ADAL" clId="{9A49C251-DF4E-4AE5-B3D8-6CC2431CFFC3}" dt="2020-04-27T18:23:43.769" v="7053" actId="164"/>
          <ac:grpSpMkLst>
            <pc:docMk/>
            <pc:sldMk cId="1312317549" sldId="411"/>
            <ac:grpSpMk id="30" creationId="{29193C44-7EB7-4667-96C3-523740B98391}"/>
          </ac:grpSpMkLst>
        </pc:grpChg>
        <pc:grpChg chg="del mod">
          <ac:chgData name="仁園 呂" userId="eef67f80-1e14-4c90-a22b-aad4575b3ef9" providerId="ADAL" clId="{9A49C251-DF4E-4AE5-B3D8-6CC2431CFFC3}" dt="2020-04-27T18:19:59.581" v="7002"/>
          <ac:grpSpMkLst>
            <pc:docMk/>
            <pc:sldMk cId="1312317549" sldId="411"/>
            <ac:grpSpMk id="33" creationId="{16B57DC5-8996-488E-80DC-915921B1A72D}"/>
          </ac:grpSpMkLst>
        </pc:grpChg>
        <pc:grpChg chg="mod">
          <ac:chgData name="仁園 呂" userId="eef67f80-1e14-4c90-a22b-aad4575b3ef9" providerId="ADAL" clId="{9A49C251-DF4E-4AE5-B3D8-6CC2431CFFC3}" dt="2020-04-27T18:23:43.769" v="7053" actId="164"/>
          <ac:grpSpMkLst>
            <pc:docMk/>
            <pc:sldMk cId="1312317549" sldId="411"/>
            <ac:grpSpMk id="49" creationId="{ABF66A34-1EC3-4988-8A71-E6EE9EF9787D}"/>
          </ac:grpSpMkLst>
        </pc:grpChg>
        <pc:grpChg chg="del mod">
          <ac:chgData name="仁園 呂" userId="eef67f80-1e14-4c90-a22b-aad4575b3ef9" providerId="ADAL" clId="{9A49C251-DF4E-4AE5-B3D8-6CC2431CFFC3}" dt="2020-04-27T18:19:59.581" v="7002"/>
          <ac:grpSpMkLst>
            <pc:docMk/>
            <pc:sldMk cId="1312317549" sldId="411"/>
            <ac:grpSpMk id="50" creationId="{F040B9A8-332D-431A-9769-D021F478BE2C}"/>
          </ac:grpSpMkLst>
        </pc:grpChg>
        <pc:grpChg chg="mod">
          <ac:chgData name="仁園 呂" userId="eef67f80-1e14-4c90-a22b-aad4575b3ef9" providerId="ADAL" clId="{9A49C251-DF4E-4AE5-B3D8-6CC2431CFFC3}" dt="2020-04-27T18:23:43.769" v="7053" actId="164"/>
          <ac:grpSpMkLst>
            <pc:docMk/>
            <pc:sldMk cId="1312317549" sldId="411"/>
            <ac:grpSpMk id="51" creationId="{F93546D9-8DFF-494F-9326-A4B66890DB66}"/>
          </ac:grpSpMkLst>
        </pc:grpChg>
        <pc:grpChg chg="mod">
          <ac:chgData name="仁園 呂" userId="eef67f80-1e14-4c90-a22b-aad4575b3ef9" providerId="ADAL" clId="{9A49C251-DF4E-4AE5-B3D8-6CC2431CFFC3}" dt="2020-04-27T18:23:43.769" v="7053" actId="164"/>
          <ac:grpSpMkLst>
            <pc:docMk/>
            <pc:sldMk cId="1312317549" sldId="411"/>
            <ac:grpSpMk id="52" creationId="{7E9C838E-340D-4137-A4B4-855CBF7016CA}"/>
          </ac:grpSpMkLst>
        </pc:grpChg>
        <pc:grpChg chg="mod">
          <ac:chgData name="仁園 呂" userId="eef67f80-1e14-4c90-a22b-aad4575b3ef9" providerId="ADAL" clId="{9A49C251-DF4E-4AE5-B3D8-6CC2431CFFC3}" dt="2020-04-27T18:23:43.769" v="7053" actId="164"/>
          <ac:grpSpMkLst>
            <pc:docMk/>
            <pc:sldMk cId="1312317549" sldId="411"/>
            <ac:grpSpMk id="63" creationId="{AF576292-AE75-4FBA-BB3A-8F6995A4DF34}"/>
          </ac:grpSpMkLst>
        </pc:grpChg>
        <pc:grpChg chg="mod">
          <ac:chgData name="仁園 呂" userId="eef67f80-1e14-4c90-a22b-aad4575b3ef9" providerId="ADAL" clId="{9A49C251-DF4E-4AE5-B3D8-6CC2431CFFC3}" dt="2020-04-27T18:23:43.769" v="7053" actId="164"/>
          <ac:grpSpMkLst>
            <pc:docMk/>
            <pc:sldMk cId="1312317549" sldId="411"/>
            <ac:grpSpMk id="64" creationId="{DC4AA456-3EB7-4E27-A881-3E3E436AC268}"/>
          </ac:grpSpMkLst>
        </pc:grpChg>
        <pc:grpChg chg="del mod">
          <ac:chgData name="仁園 呂" userId="eef67f80-1e14-4c90-a22b-aad4575b3ef9" providerId="ADAL" clId="{9A49C251-DF4E-4AE5-B3D8-6CC2431CFFC3}" dt="2020-04-27T18:20:20.121" v="7037"/>
          <ac:grpSpMkLst>
            <pc:docMk/>
            <pc:sldMk cId="1312317549" sldId="411"/>
            <ac:grpSpMk id="69" creationId="{5D5161EA-CD3E-4A16-B79A-E8204D1DAC24}"/>
          </ac:grpSpMkLst>
        </pc:grpChg>
        <pc:grpChg chg="del mod">
          <ac:chgData name="仁園 呂" userId="eef67f80-1e14-4c90-a22b-aad4575b3ef9" providerId="ADAL" clId="{9A49C251-DF4E-4AE5-B3D8-6CC2431CFFC3}" dt="2020-04-27T18:20:16.559" v="7032"/>
          <ac:grpSpMkLst>
            <pc:docMk/>
            <pc:sldMk cId="1312317549" sldId="411"/>
            <ac:grpSpMk id="81" creationId="{70471D28-5DE0-4971-BAB0-0D0378B7D949}"/>
          </ac:grpSpMkLst>
        </pc:grpChg>
        <pc:grpChg chg="del mod">
          <ac:chgData name="仁園 呂" userId="eef67f80-1e14-4c90-a22b-aad4575b3ef9" providerId="ADAL" clId="{9A49C251-DF4E-4AE5-B3D8-6CC2431CFFC3}" dt="2020-04-27T18:20:20.121" v="7037"/>
          <ac:grpSpMkLst>
            <pc:docMk/>
            <pc:sldMk cId="1312317549" sldId="411"/>
            <ac:grpSpMk id="82" creationId="{20FC9317-0EC1-47EB-AE3C-AE96E179D486}"/>
          </ac:grpSpMkLst>
        </pc:grpChg>
        <pc:grpChg chg="del mod">
          <ac:chgData name="仁園 呂" userId="eef67f80-1e14-4c90-a22b-aad4575b3ef9" providerId="ADAL" clId="{9A49C251-DF4E-4AE5-B3D8-6CC2431CFFC3}" dt="2020-04-27T18:20:20.121" v="7037"/>
          <ac:grpSpMkLst>
            <pc:docMk/>
            <pc:sldMk cId="1312317549" sldId="411"/>
            <ac:grpSpMk id="84" creationId="{C437A0E6-ECE3-46DE-9097-D56EC9555240}"/>
          </ac:grpSpMkLst>
        </pc:grpChg>
        <pc:grpChg chg="mod">
          <ac:chgData name="仁園 呂" userId="eef67f80-1e14-4c90-a22b-aad4575b3ef9" providerId="ADAL" clId="{9A49C251-DF4E-4AE5-B3D8-6CC2431CFFC3}" dt="2020-04-27T18:23:43.769" v="7053" actId="164"/>
          <ac:grpSpMkLst>
            <pc:docMk/>
            <pc:sldMk cId="1312317549" sldId="411"/>
            <ac:grpSpMk id="89" creationId="{5F0C4EF2-702E-42D0-9931-4A591B16B2F5}"/>
          </ac:grpSpMkLst>
        </pc:grpChg>
        <pc:grpChg chg="del mod">
          <ac:chgData name="仁園 呂" userId="eef67f80-1e14-4c90-a22b-aad4575b3ef9" providerId="ADAL" clId="{9A49C251-DF4E-4AE5-B3D8-6CC2431CFFC3}" dt="2020-04-27T18:20:25.177" v="7045"/>
          <ac:grpSpMkLst>
            <pc:docMk/>
            <pc:sldMk cId="1312317549" sldId="411"/>
            <ac:grpSpMk id="94" creationId="{52407C2E-F31C-460E-8428-65B8AB4C9CA3}"/>
          </ac:grpSpMkLst>
        </pc:grpChg>
        <pc:grpChg chg="mod">
          <ac:chgData name="仁園 呂" userId="eef67f80-1e14-4c90-a22b-aad4575b3ef9" providerId="ADAL" clId="{9A49C251-DF4E-4AE5-B3D8-6CC2431CFFC3}" dt="2020-04-27T18:23:43.769" v="7053" actId="164"/>
          <ac:grpSpMkLst>
            <pc:docMk/>
            <pc:sldMk cId="1312317549" sldId="411"/>
            <ac:grpSpMk id="97" creationId="{2F069B80-827F-4B74-BAB8-8C7F87B727B9}"/>
          </ac:grpSpMkLst>
        </pc:grpChg>
        <pc:grpChg chg="mod">
          <ac:chgData name="仁園 呂" userId="eef67f80-1e14-4c90-a22b-aad4575b3ef9" providerId="ADAL" clId="{9A49C251-DF4E-4AE5-B3D8-6CC2431CFFC3}" dt="2020-04-27T18:23:43.769" v="7053" actId="164"/>
          <ac:grpSpMkLst>
            <pc:docMk/>
            <pc:sldMk cId="1312317549" sldId="411"/>
            <ac:grpSpMk id="102" creationId="{B40E20E5-5757-4BB2-8A1F-AB25FC602185}"/>
          </ac:grpSpMkLst>
        </pc:grpChg>
        <pc:grpChg chg="add mod">
          <ac:chgData name="仁園 呂" userId="eef67f80-1e14-4c90-a22b-aad4575b3ef9" providerId="ADAL" clId="{9A49C251-DF4E-4AE5-B3D8-6CC2431CFFC3}" dt="2020-04-27T18:24:00.646" v="7059" actId="1076"/>
          <ac:grpSpMkLst>
            <pc:docMk/>
            <pc:sldMk cId="1312317549" sldId="411"/>
            <ac:grpSpMk id="104" creationId="{BEAF233F-3C8D-408B-AB26-E4CD63D005A9}"/>
          </ac:grpSpMkLst>
        </pc:grpChg>
        <pc:picChg chg="add mod">
          <ac:chgData name="仁園 呂" userId="eef67f80-1e14-4c90-a22b-aad4575b3ef9" providerId="ADAL" clId="{9A49C251-DF4E-4AE5-B3D8-6CC2431CFFC3}" dt="2020-04-27T18:16:19.484" v="6935" actId="1076"/>
          <ac:picMkLst>
            <pc:docMk/>
            <pc:sldMk cId="1312317549" sldId="411"/>
            <ac:picMk id="5" creationId="{A148EAE3-9E01-4BCB-A815-BE9EBB7A0ACF}"/>
          </ac:picMkLst>
        </pc:picChg>
        <pc:picChg chg="add mod">
          <ac:chgData name="仁園 呂" userId="eef67f80-1e14-4c90-a22b-aad4575b3ef9" providerId="ADAL" clId="{9A49C251-DF4E-4AE5-B3D8-6CC2431CFFC3}" dt="2020-04-27T18:23:55.220" v="7057" actId="1076"/>
          <ac:picMkLst>
            <pc:docMk/>
            <pc:sldMk cId="1312317549" sldId="411"/>
            <ac:picMk id="6" creationId="{D5B1FF5E-498B-4F96-B9D7-15B00151028F}"/>
          </ac:picMkLst>
        </pc:picChg>
        <pc:picChg chg="add mod">
          <ac:chgData name="仁園 呂" userId="eef67f80-1e14-4c90-a22b-aad4575b3ef9" providerId="ADAL" clId="{9A49C251-DF4E-4AE5-B3D8-6CC2431CFFC3}" dt="2020-04-27T18:26:00.716" v="7069" actId="14100"/>
          <ac:picMkLst>
            <pc:docMk/>
            <pc:sldMk cId="1312317549" sldId="411"/>
            <ac:picMk id="103" creationId="{164D570E-87AF-4845-BA8F-49416BC94973}"/>
          </ac:picMkLst>
        </pc:picChg>
        <pc:picChg chg="add mod">
          <ac:chgData name="仁園 呂" userId="eef67f80-1e14-4c90-a22b-aad4575b3ef9" providerId="ADAL" clId="{9A49C251-DF4E-4AE5-B3D8-6CC2431CFFC3}" dt="2020-04-27T18:26:06.485" v="7072" actId="1076"/>
          <ac:picMkLst>
            <pc:docMk/>
            <pc:sldMk cId="1312317549" sldId="411"/>
            <ac:picMk id="105" creationId="{63A6E977-82C7-4A2F-8AA0-C11943D7D16B}"/>
          </ac:picMkLst>
        </pc:picChg>
        <pc:inkChg chg="add del">
          <ac:chgData name="仁園 呂" userId="eef67f80-1e14-4c90-a22b-aad4575b3ef9" providerId="ADAL" clId="{9A49C251-DF4E-4AE5-B3D8-6CC2431CFFC3}" dt="2020-04-27T18:19:37.105" v="6962"/>
          <ac:inkMkLst>
            <pc:docMk/>
            <pc:sldMk cId="1312317549" sldId="411"/>
            <ac:inkMk id="7" creationId="{8A1981A9-85A6-4AFF-99DB-6B32E4D4A718}"/>
          </ac:inkMkLst>
        </pc:inkChg>
        <pc:inkChg chg="add mod">
          <ac:chgData name="仁園 呂" userId="eef67f80-1e14-4c90-a22b-aad4575b3ef9" providerId="ADAL" clId="{9A49C251-DF4E-4AE5-B3D8-6CC2431CFFC3}" dt="2020-04-27T18:19:49.511" v="6983"/>
          <ac:inkMkLst>
            <pc:docMk/>
            <pc:sldMk cId="1312317549" sldId="411"/>
            <ac:inkMk id="8" creationId="{63EC7F47-1234-40F0-9C11-1D8A8EA3FC49}"/>
          </ac:inkMkLst>
        </pc:inkChg>
        <pc:inkChg chg="add mod">
          <ac:chgData name="仁園 呂" userId="eef67f80-1e14-4c90-a22b-aad4575b3ef9" providerId="ADAL" clId="{9A49C251-DF4E-4AE5-B3D8-6CC2431CFFC3}" dt="2020-04-27T18:19:49.511" v="6983"/>
          <ac:inkMkLst>
            <pc:docMk/>
            <pc:sldMk cId="1312317549" sldId="411"/>
            <ac:inkMk id="9" creationId="{B89CE9BC-5389-4217-80CC-58D41EA8CB13}"/>
          </ac:inkMkLst>
        </pc:inkChg>
        <pc:inkChg chg="add mod">
          <ac:chgData name="仁園 呂" userId="eef67f80-1e14-4c90-a22b-aad4575b3ef9" providerId="ADAL" clId="{9A49C251-DF4E-4AE5-B3D8-6CC2431CFFC3}" dt="2020-04-27T18:19:49.511" v="6983"/>
          <ac:inkMkLst>
            <pc:docMk/>
            <pc:sldMk cId="1312317549" sldId="411"/>
            <ac:inkMk id="10" creationId="{64313FEE-F26F-4D87-99E1-EA8CD86FFC06}"/>
          </ac:inkMkLst>
        </pc:inkChg>
        <pc:inkChg chg="add mod">
          <ac:chgData name="仁園 呂" userId="eef67f80-1e14-4c90-a22b-aad4575b3ef9" providerId="ADAL" clId="{9A49C251-DF4E-4AE5-B3D8-6CC2431CFFC3}" dt="2020-04-27T18:19:49.511" v="6983"/>
          <ac:inkMkLst>
            <pc:docMk/>
            <pc:sldMk cId="1312317549" sldId="411"/>
            <ac:inkMk id="11" creationId="{F38A9561-DEB1-465B-A7E8-75DC88AABDA2}"/>
          </ac:inkMkLst>
        </pc:inkChg>
        <pc:inkChg chg="add mod">
          <ac:chgData name="仁園 呂" userId="eef67f80-1e14-4c90-a22b-aad4575b3ef9" providerId="ADAL" clId="{9A49C251-DF4E-4AE5-B3D8-6CC2431CFFC3}" dt="2020-04-27T18:19:49.511" v="6983"/>
          <ac:inkMkLst>
            <pc:docMk/>
            <pc:sldMk cId="1312317549" sldId="411"/>
            <ac:inkMk id="12" creationId="{F895AB08-AA9F-4069-8814-D0A84943071A}"/>
          </ac:inkMkLst>
        </pc:inkChg>
        <pc:inkChg chg="add mod">
          <ac:chgData name="仁園 呂" userId="eef67f80-1e14-4c90-a22b-aad4575b3ef9" providerId="ADAL" clId="{9A49C251-DF4E-4AE5-B3D8-6CC2431CFFC3}" dt="2020-04-27T18:19:49.511" v="6983"/>
          <ac:inkMkLst>
            <pc:docMk/>
            <pc:sldMk cId="1312317549" sldId="411"/>
            <ac:inkMk id="13" creationId="{957293CD-A72C-4F19-A8C8-FAD0E1FC5C66}"/>
          </ac:inkMkLst>
        </pc:inkChg>
        <pc:inkChg chg="add mod">
          <ac:chgData name="仁園 呂" userId="eef67f80-1e14-4c90-a22b-aad4575b3ef9" providerId="ADAL" clId="{9A49C251-DF4E-4AE5-B3D8-6CC2431CFFC3}" dt="2020-04-27T18:19:49.511" v="6983"/>
          <ac:inkMkLst>
            <pc:docMk/>
            <pc:sldMk cId="1312317549" sldId="411"/>
            <ac:inkMk id="14" creationId="{152731E6-A0DF-44CD-9332-50D5D93B70A7}"/>
          </ac:inkMkLst>
        </pc:inkChg>
        <pc:inkChg chg="add mod">
          <ac:chgData name="仁園 呂" userId="eef67f80-1e14-4c90-a22b-aad4575b3ef9" providerId="ADAL" clId="{9A49C251-DF4E-4AE5-B3D8-6CC2431CFFC3}" dt="2020-04-27T18:19:49.511" v="6983"/>
          <ac:inkMkLst>
            <pc:docMk/>
            <pc:sldMk cId="1312317549" sldId="411"/>
            <ac:inkMk id="15" creationId="{146EB5DF-84A2-4A7D-B8ED-EB4E0D65C905}"/>
          </ac:inkMkLst>
        </pc:inkChg>
        <pc:inkChg chg="add mod">
          <ac:chgData name="仁園 呂" userId="eef67f80-1e14-4c90-a22b-aad4575b3ef9" providerId="ADAL" clId="{9A49C251-DF4E-4AE5-B3D8-6CC2431CFFC3}" dt="2020-04-27T18:19:49.511" v="6983"/>
          <ac:inkMkLst>
            <pc:docMk/>
            <pc:sldMk cId="1312317549" sldId="411"/>
            <ac:inkMk id="16" creationId="{59B97BA0-0F86-4357-A802-849B2B5C966A}"/>
          </ac:inkMkLst>
        </pc:inkChg>
        <pc:inkChg chg="add mod">
          <ac:chgData name="仁園 呂" userId="eef67f80-1e14-4c90-a22b-aad4575b3ef9" providerId="ADAL" clId="{9A49C251-DF4E-4AE5-B3D8-6CC2431CFFC3}" dt="2020-04-27T18:19:49.511" v="6983"/>
          <ac:inkMkLst>
            <pc:docMk/>
            <pc:sldMk cId="1312317549" sldId="411"/>
            <ac:inkMk id="18" creationId="{5D4CA806-AE16-4FBA-A7DF-97EB1C105935}"/>
          </ac:inkMkLst>
        </pc:inkChg>
        <pc:inkChg chg="add mod">
          <ac:chgData name="仁園 呂" userId="eef67f80-1e14-4c90-a22b-aad4575b3ef9" providerId="ADAL" clId="{9A49C251-DF4E-4AE5-B3D8-6CC2431CFFC3}" dt="2020-04-27T18:19:49.511" v="6983"/>
          <ac:inkMkLst>
            <pc:docMk/>
            <pc:sldMk cId="1312317549" sldId="411"/>
            <ac:inkMk id="19" creationId="{B2197DFE-32CA-4B21-8E7F-339B58552B17}"/>
          </ac:inkMkLst>
        </pc:inkChg>
        <pc:inkChg chg="add mod">
          <ac:chgData name="仁園 呂" userId="eef67f80-1e14-4c90-a22b-aad4575b3ef9" providerId="ADAL" clId="{9A49C251-DF4E-4AE5-B3D8-6CC2431CFFC3}" dt="2020-04-27T18:19:49.511" v="6983"/>
          <ac:inkMkLst>
            <pc:docMk/>
            <pc:sldMk cId="1312317549" sldId="411"/>
            <ac:inkMk id="20" creationId="{EF2F31C6-9D9F-459D-A301-5D1E7DCEC0D8}"/>
          </ac:inkMkLst>
        </pc:inkChg>
        <pc:inkChg chg="add mod">
          <ac:chgData name="仁園 呂" userId="eef67f80-1e14-4c90-a22b-aad4575b3ef9" providerId="ADAL" clId="{9A49C251-DF4E-4AE5-B3D8-6CC2431CFFC3}" dt="2020-04-27T18:19:49.511" v="6983"/>
          <ac:inkMkLst>
            <pc:docMk/>
            <pc:sldMk cId="1312317549" sldId="411"/>
            <ac:inkMk id="21" creationId="{F1523A07-6484-4FCD-B1C6-DCA62D865306}"/>
          </ac:inkMkLst>
        </pc:inkChg>
        <pc:inkChg chg="add mod">
          <ac:chgData name="仁園 呂" userId="eef67f80-1e14-4c90-a22b-aad4575b3ef9" providerId="ADAL" clId="{9A49C251-DF4E-4AE5-B3D8-6CC2431CFFC3}" dt="2020-04-27T18:19:49.511" v="6983"/>
          <ac:inkMkLst>
            <pc:docMk/>
            <pc:sldMk cId="1312317549" sldId="411"/>
            <ac:inkMk id="22" creationId="{14C3C948-8CD6-4299-9F3F-EEED7890BA2E}"/>
          </ac:inkMkLst>
        </pc:inkChg>
        <pc:inkChg chg="add mod">
          <ac:chgData name="仁園 呂" userId="eef67f80-1e14-4c90-a22b-aad4575b3ef9" providerId="ADAL" clId="{9A49C251-DF4E-4AE5-B3D8-6CC2431CFFC3}" dt="2020-04-27T18:19:49.511" v="6983"/>
          <ac:inkMkLst>
            <pc:docMk/>
            <pc:sldMk cId="1312317549" sldId="411"/>
            <ac:inkMk id="23" creationId="{4EF65A11-2D20-471D-9109-524A9EB3680F}"/>
          </ac:inkMkLst>
        </pc:inkChg>
        <pc:inkChg chg="add mod">
          <ac:chgData name="仁園 呂" userId="eef67f80-1e14-4c90-a22b-aad4575b3ef9" providerId="ADAL" clId="{9A49C251-DF4E-4AE5-B3D8-6CC2431CFFC3}" dt="2020-04-27T18:19:49.511" v="6983"/>
          <ac:inkMkLst>
            <pc:docMk/>
            <pc:sldMk cId="1312317549" sldId="411"/>
            <ac:inkMk id="24" creationId="{AA2DF714-56AA-47B1-A4EF-02BB42CF68DC}"/>
          </ac:inkMkLst>
        </pc:inkChg>
        <pc:inkChg chg="add mod">
          <ac:chgData name="仁園 呂" userId="eef67f80-1e14-4c90-a22b-aad4575b3ef9" providerId="ADAL" clId="{9A49C251-DF4E-4AE5-B3D8-6CC2431CFFC3}" dt="2020-04-27T18:19:49.511" v="6983"/>
          <ac:inkMkLst>
            <pc:docMk/>
            <pc:sldMk cId="1312317549" sldId="411"/>
            <ac:inkMk id="25" creationId="{2FC338CE-2809-437F-BD52-2BDCB15AD0E8}"/>
          </ac:inkMkLst>
        </pc:inkChg>
        <pc:inkChg chg="add mod">
          <ac:chgData name="仁園 呂" userId="eef67f80-1e14-4c90-a22b-aad4575b3ef9" providerId="ADAL" clId="{9A49C251-DF4E-4AE5-B3D8-6CC2431CFFC3}" dt="2020-04-27T18:19:59.581" v="7002"/>
          <ac:inkMkLst>
            <pc:docMk/>
            <pc:sldMk cId="1312317549" sldId="411"/>
            <ac:inkMk id="26" creationId="{9D7FAB25-F7A2-47EC-A5A0-85F8F424913C}"/>
          </ac:inkMkLst>
        </pc:inkChg>
        <pc:inkChg chg="add mod">
          <ac:chgData name="仁園 呂" userId="eef67f80-1e14-4c90-a22b-aad4575b3ef9" providerId="ADAL" clId="{9A49C251-DF4E-4AE5-B3D8-6CC2431CFFC3}" dt="2020-04-27T18:19:59.581" v="7002"/>
          <ac:inkMkLst>
            <pc:docMk/>
            <pc:sldMk cId="1312317549" sldId="411"/>
            <ac:inkMk id="27" creationId="{328E0D4B-5E39-452C-A4A3-BD53B76E6D17}"/>
          </ac:inkMkLst>
        </pc:inkChg>
        <pc:inkChg chg="add mod">
          <ac:chgData name="仁園 呂" userId="eef67f80-1e14-4c90-a22b-aad4575b3ef9" providerId="ADAL" clId="{9A49C251-DF4E-4AE5-B3D8-6CC2431CFFC3}" dt="2020-04-27T18:19:59.581" v="7002"/>
          <ac:inkMkLst>
            <pc:docMk/>
            <pc:sldMk cId="1312317549" sldId="411"/>
            <ac:inkMk id="31" creationId="{0C4CD4DB-70C2-481D-9485-EE3BFA75DE29}"/>
          </ac:inkMkLst>
        </pc:inkChg>
        <pc:inkChg chg="add mod">
          <ac:chgData name="仁園 呂" userId="eef67f80-1e14-4c90-a22b-aad4575b3ef9" providerId="ADAL" clId="{9A49C251-DF4E-4AE5-B3D8-6CC2431CFFC3}" dt="2020-04-27T18:19:59.581" v="7002"/>
          <ac:inkMkLst>
            <pc:docMk/>
            <pc:sldMk cId="1312317549" sldId="411"/>
            <ac:inkMk id="32" creationId="{6A9FE096-EA30-4647-A7DB-F279EF224A88}"/>
          </ac:inkMkLst>
        </pc:inkChg>
        <pc:inkChg chg="add mod">
          <ac:chgData name="仁園 呂" userId="eef67f80-1e14-4c90-a22b-aad4575b3ef9" providerId="ADAL" clId="{9A49C251-DF4E-4AE5-B3D8-6CC2431CFFC3}" dt="2020-04-27T18:19:59.581" v="7002"/>
          <ac:inkMkLst>
            <pc:docMk/>
            <pc:sldMk cId="1312317549" sldId="411"/>
            <ac:inkMk id="34" creationId="{C47DAFBE-FBBC-4C83-9A53-BFB0031D2DA0}"/>
          </ac:inkMkLst>
        </pc:inkChg>
        <pc:inkChg chg="add mod">
          <ac:chgData name="仁園 呂" userId="eef67f80-1e14-4c90-a22b-aad4575b3ef9" providerId="ADAL" clId="{9A49C251-DF4E-4AE5-B3D8-6CC2431CFFC3}" dt="2020-04-27T18:19:59.581" v="7002"/>
          <ac:inkMkLst>
            <pc:docMk/>
            <pc:sldMk cId="1312317549" sldId="411"/>
            <ac:inkMk id="35" creationId="{6C125B35-F3FD-45FF-9334-D8807A895ACC}"/>
          </ac:inkMkLst>
        </pc:inkChg>
        <pc:inkChg chg="add mod">
          <ac:chgData name="仁園 呂" userId="eef67f80-1e14-4c90-a22b-aad4575b3ef9" providerId="ADAL" clId="{9A49C251-DF4E-4AE5-B3D8-6CC2431CFFC3}" dt="2020-04-27T18:19:59.581" v="7002"/>
          <ac:inkMkLst>
            <pc:docMk/>
            <pc:sldMk cId="1312317549" sldId="411"/>
            <ac:inkMk id="36" creationId="{CAB8CFE8-D2E5-4BD4-AE89-3F78B2A47818}"/>
          </ac:inkMkLst>
        </pc:inkChg>
        <pc:inkChg chg="add mod">
          <ac:chgData name="仁園 呂" userId="eef67f80-1e14-4c90-a22b-aad4575b3ef9" providerId="ADAL" clId="{9A49C251-DF4E-4AE5-B3D8-6CC2431CFFC3}" dt="2020-04-27T18:19:59.581" v="7002"/>
          <ac:inkMkLst>
            <pc:docMk/>
            <pc:sldMk cId="1312317549" sldId="411"/>
            <ac:inkMk id="37" creationId="{A4011C27-B0D5-45B1-B7BF-DD4AEAAF89A3}"/>
          </ac:inkMkLst>
        </pc:inkChg>
        <pc:inkChg chg="add mod">
          <ac:chgData name="仁園 呂" userId="eef67f80-1e14-4c90-a22b-aad4575b3ef9" providerId="ADAL" clId="{9A49C251-DF4E-4AE5-B3D8-6CC2431CFFC3}" dt="2020-04-27T18:19:59.581" v="7002"/>
          <ac:inkMkLst>
            <pc:docMk/>
            <pc:sldMk cId="1312317549" sldId="411"/>
            <ac:inkMk id="38" creationId="{6A483F0D-1DDD-4043-9997-C52A6D18433E}"/>
          </ac:inkMkLst>
        </pc:inkChg>
        <pc:inkChg chg="add mod">
          <ac:chgData name="仁園 呂" userId="eef67f80-1e14-4c90-a22b-aad4575b3ef9" providerId="ADAL" clId="{9A49C251-DF4E-4AE5-B3D8-6CC2431CFFC3}" dt="2020-04-27T18:19:59.581" v="7002"/>
          <ac:inkMkLst>
            <pc:docMk/>
            <pc:sldMk cId="1312317549" sldId="411"/>
            <ac:inkMk id="39" creationId="{1FD6D388-C466-4C16-8269-2B565E5B830B}"/>
          </ac:inkMkLst>
        </pc:inkChg>
        <pc:inkChg chg="add mod">
          <ac:chgData name="仁園 呂" userId="eef67f80-1e14-4c90-a22b-aad4575b3ef9" providerId="ADAL" clId="{9A49C251-DF4E-4AE5-B3D8-6CC2431CFFC3}" dt="2020-04-27T18:19:59.581" v="7002"/>
          <ac:inkMkLst>
            <pc:docMk/>
            <pc:sldMk cId="1312317549" sldId="411"/>
            <ac:inkMk id="40" creationId="{E85A8EAD-1A87-4F1F-B544-F1CD77432346}"/>
          </ac:inkMkLst>
        </pc:inkChg>
        <pc:inkChg chg="add mod">
          <ac:chgData name="仁園 呂" userId="eef67f80-1e14-4c90-a22b-aad4575b3ef9" providerId="ADAL" clId="{9A49C251-DF4E-4AE5-B3D8-6CC2431CFFC3}" dt="2020-04-27T18:19:59.581" v="7002"/>
          <ac:inkMkLst>
            <pc:docMk/>
            <pc:sldMk cId="1312317549" sldId="411"/>
            <ac:inkMk id="41" creationId="{6DF4FB51-626D-4325-9809-9934E3B06D73}"/>
          </ac:inkMkLst>
        </pc:inkChg>
        <pc:inkChg chg="add mod">
          <ac:chgData name="仁園 呂" userId="eef67f80-1e14-4c90-a22b-aad4575b3ef9" providerId="ADAL" clId="{9A49C251-DF4E-4AE5-B3D8-6CC2431CFFC3}" dt="2020-04-27T18:19:59.581" v="7002"/>
          <ac:inkMkLst>
            <pc:docMk/>
            <pc:sldMk cId="1312317549" sldId="411"/>
            <ac:inkMk id="42" creationId="{AADD5019-787B-49C7-9565-7D8DC26457D6}"/>
          </ac:inkMkLst>
        </pc:inkChg>
        <pc:inkChg chg="add mod">
          <ac:chgData name="仁園 呂" userId="eef67f80-1e14-4c90-a22b-aad4575b3ef9" providerId="ADAL" clId="{9A49C251-DF4E-4AE5-B3D8-6CC2431CFFC3}" dt="2020-04-27T18:19:59.581" v="7002"/>
          <ac:inkMkLst>
            <pc:docMk/>
            <pc:sldMk cId="1312317549" sldId="411"/>
            <ac:inkMk id="43" creationId="{F997329A-F4CA-4423-914E-5F1437E85FB4}"/>
          </ac:inkMkLst>
        </pc:inkChg>
        <pc:inkChg chg="add mod">
          <ac:chgData name="仁園 呂" userId="eef67f80-1e14-4c90-a22b-aad4575b3ef9" providerId="ADAL" clId="{9A49C251-DF4E-4AE5-B3D8-6CC2431CFFC3}" dt="2020-04-27T18:19:59.581" v="7002"/>
          <ac:inkMkLst>
            <pc:docMk/>
            <pc:sldMk cId="1312317549" sldId="411"/>
            <ac:inkMk id="44" creationId="{12366ACF-242E-487C-ACFE-3472EDC09086}"/>
          </ac:inkMkLst>
        </pc:inkChg>
        <pc:inkChg chg="add mod">
          <ac:chgData name="仁園 呂" userId="eef67f80-1e14-4c90-a22b-aad4575b3ef9" providerId="ADAL" clId="{9A49C251-DF4E-4AE5-B3D8-6CC2431CFFC3}" dt="2020-04-27T18:19:59.581" v="7002"/>
          <ac:inkMkLst>
            <pc:docMk/>
            <pc:sldMk cId="1312317549" sldId="411"/>
            <ac:inkMk id="45" creationId="{292AC5F8-D980-4C89-A38C-8CC1DCEA8AA0}"/>
          </ac:inkMkLst>
        </pc:inkChg>
        <pc:inkChg chg="add mod">
          <ac:chgData name="仁園 呂" userId="eef67f80-1e14-4c90-a22b-aad4575b3ef9" providerId="ADAL" clId="{9A49C251-DF4E-4AE5-B3D8-6CC2431CFFC3}" dt="2020-04-27T18:19:59.581" v="7002"/>
          <ac:inkMkLst>
            <pc:docMk/>
            <pc:sldMk cId="1312317549" sldId="411"/>
            <ac:inkMk id="46" creationId="{47E89208-E4D4-46EA-8091-D641C6234567}"/>
          </ac:inkMkLst>
        </pc:inkChg>
        <pc:inkChg chg="add mod">
          <ac:chgData name="仁園 呂" userId="eef67f80-1e14-4c90-a22b-aad4575b3ef9" providerId="ADAL" clId="{9A49C251-DF4E-4AE5-B3D8-6CC2431CFFC3}" dt="2020-04-27T18:19:59.581" v="7002"/>
          <ac:inkMkLst>
            <pc:docMk/>
            <pc:sldMk cId="1312317549" sldId="411"/>
            <ac:inkMk id="47" creationId="{AB9C9541-3F2F-4D4F-BA4F-66EDE6234A63}"/>
          </ac:inkMkLst>
        </pc:inkChg>
        <pc:inkChg chg="add mod">
          <ac:chgData name="仁園 呂" userId="eef67f80-1e14-4c90-a22b-aad4575b3ef9" providerId="ADAL" clId="{9A49C251-DF4E-4AE5-B3D8-6CC2431CFFC3}" dt="2020-04-27T18:19:59.581" v="7002"/>
          <ac:inkMkLst>
            <pc:docMk/>
            <pc:sldMk cId="1312317549" sldId="411"/>
            <ac:inkMk id="48" creationId="{1C91F710-5604-4500-9C0D-31497D23314A}"/>
          </ac:inkMkLst>
        </pc:inkChg>
        <pc:inkChg chg="add mod">
          <ac:chgData name="仁園 呂" userId="eef67f80-1e14-4c90-a22b-aad4575b3ef9" providerId="ADAL" clId="{9A49C251-DF4E-4AE5-B3D8-6CC2431CFFC3}" dt="2020-04-27T18:20:05.990" v="7013"/>
          <ac:inkMkLst>
            <pc:docMk/>
            <pc:sldMk cId="1312317549" sldId="411"/>
            <ac:inkMk id="53" creationId="{97168079-AD65-4EC2-8403-7D3F41D3DBFF}"/>
          </ac:inkMkLst>
        </pc:inkChg>
        <pc:inkChg chg="add mod">
          <ac:chgData name="仁園 呂" userId="eef67f80-1e14-4c90-a22b-aad4575b3ef9" providerId="ADAL" clId="{9A49C251-DF4E-4AE5-B3D8-6CC2431CFFC3}" dt="2020-04-27T18:20:05.990" v="7013"/>
          <ac:inkMkLst>
            <pc:docMk/>
            <pc:sldMk cId="1312317549" sldId="411"/>
            <ac:inkMk id="54" creationId="{DC960DEA-0A22-4A4E-987D-384C976CFA6E}"/>
          </ac:inkMkLst>
        </pc:inkChg>
        <pc:inkChg chg="add mod">
          <ac:chgData name="仁園 呂" userId="eef67f80-1e14-4c90-a22b-aad4575b3ef9" providerId="ADAL" clId="{9A49C251-DF4E-4AE5-B3D8-6CC2431CFFC3}" dt="2020-04-27T18:20:05.990" v="7013"/>
          <ac:inkMkLst>
            <pc:docMk/>
            <pc:sldMk cId="1312317549" sldId="411"/>
            <ac:inkMk id="55" creationId="{58149051-1AF4-4C5F-A482-21FB1453813B}"/>
          </ac:inkMkLst>
        </pc:inkChg>
        <pc:inkChg chg="add mod">
          <ac:chgData name="仁園 呂" userId="eef67f80-1e14-4c90-a22b-aad4575b3ef9" providerId="ADAL" clId="{9A49C251-DF4E-4AE5-B3D8-6CC2431CFFC3}" dt="2020-04-27T18:20:05.990" v="7013"/>
          <ac:inkMkLst>
            <pc:docMk/>
            <pc:sldMk cId="1312317549" sldId="411"/>
            <ac:inkMk id="56" creationId="{DDBFFD1F-C621-458E-8584-CB81746AAF5E}"/>
          </ac:inkMkLst>
        </pc:inkChg>
        <pc:inkChg chg="add mod">
          <ac:chgData name="仁園 呂" userId="eef67f80-1e14-4c90-a22b-aad4575b3ef9" providerId="ADAL" clId="{9A49C251-DF4E-4AE5-B3D8-6CC2431CFFC3}" dt="2020-04-27T18:20:05.990" v="7013"/>
          <ac:inkMkLst>
            <pc:docMk/>
            <pc:sldMk cId="1312317549" sldId="411"/>
            <ac:inkMk id="57" creationId="{844D6F6E-39FF-4CD6-B239-C4A2C4C515B2}"/>
          </ac:inkMkLst>
        </pc:inkChg>
        <pc:inkChg chg="add mod">
          <ac:chgData name="仁園 呂" userId="eef67f80-1e14-4c90-a22b-aad4575b3ef9" providerId="ADAL" clId="{9A49C251-DF4E-4AE5-B3D8-6CC2431CFFC3}" dt="2020-04-27T18:20:05.990" v="7013"/>
          <ac:inkMkLst>
            <pc:docMk/>
            <pc:sldMk cId="1312317549" sldId="411"/>
            <ac:inkMk id="58" creationId="{F4742463-7106-4784-A819-D73CE4ECA514}"/>
          </ac:inkMkLst>
        </pc:inkChg>
        <pc:inkChg chg="add mod">
          <ac:chgData name="仁園 呂" userId="eef67f80-1e14-4c90-a22b-aad4575b3ef9" providerId="ADAL" clId="{9A49C251-DF4E-4AE5-B3D8-6CC2431CFFC3}" dt="2020-04-27T18:20:05.990" v="7013"/>
          <ac:inkMkLst>
            <pc:docMk/>
            <pc:sldMk cId="1312317549" sldId="411"/>
            <ac:inkMk id="59" creationId="{B1753E28-2BED-4878-8559-0354DA9DB4EC}"/>
          </ac:inkMkLst>
        </pc:inkChg>
        <pc:inkChg chg="add mod">
          <ac:chgData name="仁園 呂" userId="eef67f80-1e14-4c90-a22b-aad4575b3ef9" providerId="ADAL" clId="{9A49C251-DF4E-4AE5-B3D8-6CC2431CFFC3}" dt="2020-04-27T18:20:05.990" v="7013"/>
          <ac:inkMkLst>
            <pc:docMk/>
            <pc:sldMk cId="1312317549" sldId="411"/>
            <ac:inkMk id="60" creationId="{EA951E44-7D5E-4A90-A95C-A455BC6D1E85}"/>
          </ac:inkMkLst>
        </pc:inkChg>
        <pc:inkChg chg="add mod">
          <ac:chgData name="仁園 呂" userId="eef67f80-1e14-4c90-a22b-aad4575b3ef9" providerId="ADAL" clId="{9A49C251-DF4E-4AE5-B3D8-6CC2431CFFC3}" dt="2020-04-27T18:20:05.990" v="7013"/>
          <ac:inkMkLst>
            <pc:docMk/>
            <pc:sldMk cId="1312317549" sldId="411"/>
            <ac:inkMk id="61" creationId="{6F617612-A1C5-40B0-9817-97430567B834}"/>
          </ac:inkMkLst>
        </pc:inkChg>
        <pc:inkChg chg="add mod">
          <ac:chgData name="仁園 呂" userId="eef67f80-1e14-4c90-a22b-aad4575b3ef9" providerId="ADAL" clId="{9A49C251-DF4E-4AE5-B3D8-6CC2431CFFC3}" dt="2020-04-27T18:20:05.990" v="7013"/>
          <ac:inkMkLst>
            <pc:docMk/>
            <pc:sldMk cId="1312317549" sldId="411"/>
            <ac:inkMk id="62" creationId="{D1F56218-593E-4B6E-B382-49065974C01E}"/>
          </ac:inkMkLst>
        </pc:inkChg>
        <pc:inkChg chg="add mod">
          <ac:chgData name="仁園 呂" userId="eef67f80-1e14-4c90-a22b-aad4575b3ef9" providerId="ADAL" clId="{9A49C251-DF4E-4AE5-B3D8-6CC2431CFFC3}" dt="2020-04-27T18:20:20.121" v="7037"/>
          <ac:inkMkLst>
            <pc:docMk/>
            <pc:sldMk cId="1312317549" sldId="411"/>
            <ac:inkMk id="65" creationId="{C0FFA2D8-B61B-4EC7-BD2F-5763B5EF86CB}"/>
          </ac:inkMkLst>
        </pc:inkChg>
        <pc:inkChg chg="add mod">
          <ac:chgData name="仁園 呂" userId="eef67f80-1e14-4c90-a22b-aad4575b3ef9" providerId="ADAL" clId="{9A49C251-DF4E-4AE5-B3D8-6CC2431CFFC3}" dt="2020-04-27T18:20:20.121" v="7037"/>
          <ac:inkMkLst>
            <pc:docMk/>
            <pc:sldMk cId="1312317549" sldId="411"/>
            <ac:inkMk id="66" creationId="{F0613088-E043-49CC-ABFC-90861518B55B}"/>
          </ac:inkMkLst>
        </pc:inkChg>
        <pc:inkChg chg="add mod">
          <ac:chgData name="仁園 呂" userId="eef67f80-1e14-4c90-a22b-aad4575b3ef9" providerId="ADAL" clId="{9A49C251-DF4E-4AE5-B3D8-6CC2431CFFC3}" dt="2020-04-27T18:20:20.121" v="7037"/>
          <ac:inkMkLst>
            <pc:docMk/>
            <pc:sldMk cId="1312317549" sldId="411"/>
            <ac:inkMk id="67" creationId="{2CA11D75-C2AD-4CA8-BC10-771630B69405}"/>
          </ac:inkMkLst>
        </pc:inkChg>
        <pc:inkChg chg="add mod">
          <ac:chgData name="仁園 呂" userId="eef67f80-1e14-4c90-a22b-aad4575b3ef9" providerId="ADAL" clId="{9A49C251-DF4E-4AE5-B3D8-6CC2431CFFC3}" dt="2020-04-27T18:20:20.121" v="7037"/>
          <ac:inkMkLst>
            <pc:docMk/>
            <pc:sldMk cId="1312317549" sldId="411"/>
            <ac:inkMk id="68" creationId="{E810AA5C-4AEC-4B4E-80CC-6A9BE5A83414}"/>
          </ac:inkMkLst>
        </pc:inkChg>
        <pc:inkChg chg="add mod">
          <ac:chgData name="仁園 呂" userId="eef67f80-1e14-4c90-a22b-aad4575b3ef9" providerId="ADAL" clId="{9A49C251-DF4E-4AE5-B3D8-6CC2431CFFC3}" dt="2020-04-27T18:20:20.121" v="7037"/>
          <ac:inkMkLst>
            <pc:docMk/>
            <pc:sldMk cId="1312317549" sldId="411"/>
            <ac:inkMk id="70" creationId="{41ABF5DB-D934-4BB5-A806-36C783386C5B}"/>
          </ac:inkMkLst>
        </pc:inkChg>
        <pc:inkChg chg="add mod">
          <ac:chgData name="仁園 呂" userId="eef67f80-1e14-4c90-a22b-aad4575b3ef9" providerId="ADAL" clId="{9A49C251-DF4E-4AE5-B3D8-6CC2431CFFC3}" dt="2020-04-27T18:20:20.121" v="7037"/>
          <ac:inkMkLst>
            <pc:docMk/>
            <pc:sldMk cId="1312317549" sldId="411"/>
            <ac:inkMk id="71" creationId="{FDB7C9D5-3226-45CA-BC43-AB2F005E176B}"/>
          </ac:inkMkLst>
        </pc:inkChg>
        <pc:inkChg chg="add mod">
          <ac:chgData name="仁園 呂" userId="eef67f80-1e14-4c90-a22b-aad4575b3ef9" providerId="ADAL" clId="{9A49C251-DF4E-4AE5-B3D8-6CC2431CFFC3}" dt="2020-04-27T18:20:20.121" v="7037"/>
          <ac:inkMkLst>
            <pc:docMk/>
            <pc:sldMk cId="1312317549" sldId="411"/>
            <ac:inkMk id="72" creationId="{798CF616-AD18-4FF0-B2EA-99F6D9F81BD5}"/>
          </ac:inkMkLst>
        </pc:inkChg>
        <pc:inkChg chg="add mod">
          <ac:chgData name="仁園 呂" userId="eef67f80-1e14-4c90-a22b-aad4575b3ef9" providerId="ADAL" clId="{9A49C251-DF4E-4AE5-B3D8-6CC2431CFFC3}" dt="2020-04-27T18:20:20.121" v="7037"/>
          <ac:inkMkLst>
            <pc:docMk/>
            <pc:sldMk cId="1312317549" sldId="411"/>
            <ac:inkMk id="73" creationId="{2079CF0F-B571-46BF-A1DA-E684BC4D8F47}"/>
          </ac:inkMkLst>
        </pc:inkChg>
        <pc:inkChg chg="add mod">
          <ac:chgData name="仁園 呂" userId="eef67f80-1e14-4c90-a22b-aad4575b3ef9" providerId="ADAL" clId="{9A49C251-DF4E-4AE5-B3D8-6CC2431CFFC3}" dt="2020-04-27T18:20:20.121" v="7037"/>
          <ac:inkMkLst>
            <pc:docMk/>
            <pc:sldMk cId="1312317549" sldId="411"/>
            <ac:inkMk id="74" creationId="{AE2CB99A-66F8-4DD1-98C6-9F641D929005}"/>
          </ac:inkMkLst>
        </pc:inkChg>
        <pc:inkChg chg="add mod">
          <ac:chgData name="仁園 呂" userId="eef67f80-1e14-4c90-a22b-aad4575b3ef9" providerId="ADAL" clId="{9A49C251-DF4E-4AE5-B3D8-6CC2431CFFC3}" dt="2020-04-27T18:20:20.121" v="7037"/>
          <ac:inkMkLst>
            <pc:docMk/>
            <pc:sldMk cId="1312317549" sldId="411"/>
            <ac:inkMk id="75" creationId="{734B0399-400E-4C08-B37F-E84901E03BAC}"/>
          </ac:inkMkLst>
        </pc:inkChg>
        <pc:inkChg chg="add mod">
          <ac:chgData name="仁園 呂" userId="eef67f80-1e14-4c90-a22b-aad4575b3ef9" providerId="ADAL" clId="{9A49C251-DF4E-4AE5-B3D8-6CC2431CFFC3}" dt="2020-04-27T18:20:20.121" v="7037"/>
          <ac:inkMkLst>
            <pc:docMk/>
            <pc:sldMk cId="1312317549" sldId="411"/>
            <ac:inkMk id="76" creationId="{ABF29F5E-E144-4F8B-AFC8-C50848E8C38F}"/>
          </ac:inkMkLst>
        </pc:inkChg>
        <pc:inkChg chg="add mod">
          <ac:chgData name="仁園 呂" userId="eef67f80-1e14-4c90-a22b-aad4575b3ef9" providerId="ADAL" clId="{9A49C251-DF4E-4AE5-B3D8-6CC2431CFFC3}" dt="2020-04-27T18:20:20.121" v="7037"/>
          <ac:inkMkLst>
            <pc:docMk/>
            <pc:sldMk cId="1312317549" sldId="411"/>
            <ac:inkMk id="77" creationId="{55B3EBC5-71AA-4E14-9A36-46878C911385}"/>
          </ac:inkMkLst>
        </pc:inkChg>
        <pc:inkChg chg="add mod">
          <ac:chgData name="仁園 呂" userId="eef67f80-1e14-4c90-a22b-aad4575b3ef9" providerId="ADAL" clId="{9A49C251-DF4E-4AE5-B3D8-6CC2431CFFC3}" dt="2020-04-27T18:20:20.121" v="7037"/>
          <ac:inkMkLst>
            <pc:docMk/>
            <pc:sldMk cId="1312317549" sldId="411"/>
            <ac:inkMk id="78" creationId="{F1F0B4D6-1C67-4415-9D4A-6511C7068DF8}"/>
          </ac:inkMkLst>
        </pc:inkChg>
        <pc:inkChg chg="add mod">
          <ac:chgData name="仁園 呂" userId="eef67f80-1e14-4c90-a22b-aad4575b3ef9" providerId="ADAL" clId="{9A49C251-DF4E-4AE5-B3D8-6CC2431CFFC3}" dt="2020-04-27T18:20:20.121" v="7037"/>
          <ac:inkMkLst>
            <pc:docMk/>
            <pc:sldMk cId="1312317549" sldId="411"/>
            <ac:inkMk id="79" creationId="{2B416657-30DB-4889-AE42-DF17FB32E9B4}"/>
          </ac:inkMkLst>
        </pc:inkChg>
        <pc:inkChg chg="add mod">
          <ac:chgData name="仁園 呂" userId="eef67f80-1e14-4c90-a22b-aad4575b3ef9" providerId="ADAL" clId="{9A49C251-DF4E-4AE5-B3D8-6CC2431CFFC3}" dt="2020-04-27T18:20:20.121" v="7037"/>
          <ac:inkMkLst>
            <pc:docMk/>
            <pc:sldMk cId="1312317549" sldId="411"/>
            <ac:inkMk id="80" creationId="{A35058AC-7A04-4C3D-8E5D-786B1E75A509}"/>
          </ac:inkMkLst>
        </pc:inkChg>
        <pc:inkChg chg="add mod">
          <ac:chgData name="仁園 呂" userId="eef67f80-1e14-4c90-a22b-aad4575b3ef9" providerId="ADAL" clId="{9A49C251-DF4E-4AE5-B3D8-6CC2431CFFC3}" dt="2020-04-27T18:20:20.121" v="7037"/>
          <ac:inkMkLst>
            <pc:docMk/>
            <pc:sldMk cId="1312317549" sldId="411"/>
            <ac:inkMk id="83" creationId="{C05EAC7B-71FB-48D5-8276-946464D07E93}"/>
          </ac:inkMkLst>
        </pc:inkChg>
        <pc:inkChg chg="add mod">
          <ac:chgData name="仁園 呂" userId="eef67f80-1e14-4c90-a22b-aad4575b3ef9" providerId="ADAL" clId="{9A49C251-DF4E-4AE5-B3D8-6CC2431CFFC3}" dt="2020-04-27T18:20:20.121" v="7037"/>
          <ac:inkMkLst>
            <pc:docMk/>
            <pc:sldMk cId="1312317549" sldId="411"/>
            <ac:inkMk id="85" creationId="{E95C1E4B-B86A-432B-9176-695275395D85}"/>
          </ac:inkMkLst>
        </pc:inkChg>
        <pc:inkChg chg="add mod">
          <ac:chgData name="仁園 呂" userId="eef67f80-1e14-4c90-a22b-aad4575b3ef9" providerId="ADAL" clId="{9A49C251-DF4E-4AE5-B3D8-6CC2431CFFC3}" dt="2020-04-27T18:20:20.121" v="7037"/>
          <ac:inkMkLst>
            <pc:docMk/>
            <pc:sldMk cId="1312317549" sldId="411"/>
            <ac:inkMk id="86" creationId="{71616A13-BD62-4F81-B21F-C33F1E113AF0}"/>
          </ac:inkMkLst>
        </pc:inkChg>
        <pc:inkChg chg="add mod">
          <ac:chgData name="仁園 呂" userId="eef67f80-1e14-4c90-a22b-aad4575b3ef9" providerId="ADAL" clId="{9A49C251-DF4E-4AE5-B3D8-6CC2431CFFC3}" dt="2020-04-27T18:20:20.121" v="7037"/>
          <ac:inkMkLst>
            <pc:docMk/>
            <pc:sldMk cId="1312317549" sldId="411"/>
            <ac:inkMk id="87" creationId="{EA7C7A3B-2065-478E-AAD8-02C876C8A61A}"/>
          </ac:inkMkLst>
        </pc:inkChg>
        <pc:inkChg chg="add mod">
          <ac:chgData name="仁園 呂" userId="eef67f80-1e14-4c90-a22b-aad4575b3ef9" providerId="ADAL" clId="{9A49C251-DF4E-4AE5-B3D8-6CC2431CFFC3}" dt="2020-04-27T18:20:20.121" v="7037"/>
          <ac:inkMkLst>
            <pc:docMk/>
            <pc:sldMk cId="1312317549" sldId="411"/>
            <ac:inkMk id="88" creationId="{456F2285-3B47-4063-A510-4982BD8F4966}"/>
          </ac:inkMkLst>
        </pc:inkChg>
        <pc:inkChg chg="add mod">
          <ac:chgData name="仁園 呂" userId="eef67f80-1e14-4c90-a22b-aad4575b3ef9" providerId="ADAL" clId="{9A49C251-DF4E-4AE5-B3D8-6CC2431CFFC3}" dt="2020-04-27T18:23:43.769" v="7053" actId="164"/>
          <ac:inkMkLst>
            <pc:docMk/>
            <pc:sldMk cId="1312317549" sldId="411"/>
            <ac:inkMk id="90" creationId="{5FC2D423-1FBE-45E6-99C1-C081B783E94A}"/>
          </ac:inkMkLst>
        </pc:inkChg>
        <pc:inkChg chg="add mod">
          <ac:chgData name="仁園 呂" userId="eef67f80-1e14-4c90-a22b-aad4575b3ef9" providerId="ADAL" clId="{9A49C251-DF4E-4AE5-B3D8-6CC2431CFFC3}" dt="2020-04-27T18:20:25.177" v="7045"/>
          <ac:inkMkLst>
            <pc:docMk/>
            <pc:sldMk cId="1312317549" sldId="411"/>
            <ac:inkMk id="91" creationId="{073D72AB-0B6A-4893-A5E5-B544895D69DE}"/>
          </ac:inkMkLst>
        </pc:inkChg>
        <pc:inkChg chg="add mod">
          <ac:chgData name="仁園 呂" userId="eef67f80-1e14-4c90-a22b-aad4575b3ef9" providerId="ADAL" clId="{9A49C251-DF4E-4AE5-B3D8-6CC2431CFFC3}" dt="2020-04-27T18:20:25.177" v="7045"/>
          <ac:inkMkLst>
            <pc:docMk/>
            <pc:sldMk cId="1312317549" sldId="411"/>
            <ac:inkMk id="92" creationId="{8E28F778-57C2-4522-90A4-71C061F412FD}"/>
          </ac:inkMkLst>
        </pc:inkChg>
        <pc:inkChg chg="add mod">
          <ac:chgData name="仁園 呂" userId="eef67f80-1e14-4c90-a22b-aad4575b3ef9" providerId="ADAL" clId="{9A49C251-DF4E-4AE5-B3D8-6CC2431CFFC3}" dt="2020-04-27T18:20:25.177" v="7045"/>
          <ac:inkMkLst>
            <pc:docMk/>
            <pc:sldMk cId="1312317549" sldId="411"/>
            <ac:inkMk id="93" creationId="{FC456CA1-EEAD-481C-86BC-2FDA7F6FA0FC}"/>
          </ac:inkMkLst>
        </pc:inkChg>
        <pc:inkChg chg="add mod">
          <ac:chgData name="仁園 呂" userId="eef67f80-1e14-4c90-a22b-aad4575b3ef9" providerId="ADAL" clId="{9A49C251-DF4E-4AE5-B3D8-6CC2431CFFC3}" dt="2020-04-27T18:20:25.177" v="7045"/>
          <ac:inkMkLst>
            <pc:docMk/>
            <pc:sldMk cId="1312317549" sldId="411"/>
            <ac:inkMk id="95" creationId="{F008F7F8-0EA7-4934-A7AC-D3EFE0B87046}"/>
          </ac:inkMkLst>
        </pc:inkChg>
        <pc:inkChg chg="add mod">
          <ac:chgData name="仁園 呂" userId="eef67f80-1e14-4c90-a22b-aad4575b3ef9" providerId="ADAL" clId="{9A49C251-DF4E-4AE5-B3D8-6CC2431CFFC3}" dt="2020-04-27T18:23:43.769" v="7053" actId="164"/>
          <ac:inkMkLst>
            <pc:docMk/>
            <pc:sldMk cId="1312317549" sldId="411"/>
            <ac:inkMk id="96" creationId="{94F6791D-B864-4851-B28E-035F78C56109}"/>
          </ac:inkMkLst>
        </pc:inkChg>
        <pc:inkChg chg="add mod">
          <ac:chgData name="仁園 呂" userId="eef67f80-1e14-4c90-a22b-aad4575b3ef9" providerId="ADAL" clId="{9A49C251-DF4E-4AE5-B3D8-6CC2431CFFC3}" dt="2020-04-27T18:23:43.769" v="7053" actId="164"/>
          <ac:inkMkLst>
            <pc:docMk/>
            <pc:sldMk cId="1312317549" sldId="411"/>
            <ac:inkMk id="98" creationId="{FCCAA8AE-F552-469A-9D19-7B969F2CF445}"/>
          </ac:inkMkLst>
        </pc:inkChg>
        <pc:inkChg chg="add mod">
          <ac:chgData name="仁園 呂" userId="eef67f80-1e14-4c90-a22b-aad4575b3ef9" providerId="ADAL" clId="{9A49C251-DF4E-4AE5-B3D8-6CC2431CFFC3}" dt="2020-04-27T18:20:28.045" v="7050"/>
          <ac:inkMkLst>
            <pc:docMk/>
            <pc:sldMk cId="1312317549" sldId="411"/>
            <ac:inkMk id="99" creationId="{524B75DC-CA07-433C-B223-11DFFC8F8B31}"/>
          </ac:inkMkLst>
        </pc:inkChg>
        <pc:inkChg chg="add mod">
          <ac:chgData name="仁園 呂" userId="eef67f80-1e14-4c90-a22b-aad4575b3ef9" providerId="ADAL" clId="{9A49C251-DF4E-4AE5-B3D8-6CC2431CFFC3}" dt="2020-04-27T18:20:28.045" v="7050"/>
          <ac:inkMkLst>
            <pc:docMk/>
            <pc:sldMk cId="1312317549" sldId="411"/>
            <ac:inkMk id="100" creationId="{4D617746-1FDE-4ECF-8EAB-80736950A6BB}"/>
          </ac:inkMkLst>
        </pc:inkChg>
        <pc:inkChg chg="add mod">
          <ac:chgData name="仁園 呂" userId="eef67f80-1e14-4c90-a22b-aad4575b3ef9" providerId="ADAL" clId="{9A49C251-DF4E-4AE5-B3D8-6CC2431CFFC3}" dt="2020-04-27T18:20:28.045" v="7050"/>
          <ac:inkMkLst>
            <pc:docMk/>
            <pc:sldMk cId="1312317549" sldId="411"/>
            <ac:inkMk id="101" creationId="{8517AA35-B0E3-4268-B6A9-FE3B8A42A412}"/>
          </ac:inkMkLst>
        </pc:inkChg>
      </pc:sldChg>
    </pc:docChg>
  </pc:docChgLst>
  <pc:docChgLst>
    <pc:chgData name="Renyuan Lyu" userId="eadeb139afb46539" providerId="LiveId" clId="{9089DA4A-3FE1-4220-BB01-801A2FAF8E9A}"/>
    <pc:docChg chg="addSld delSld modSld">
      <pc:chgData name="Renyuan Lyu" userId="eadeb139afb46539" providerId="LiveId" clId="{9089DA4A-3FE1-4220-BB01-801A2FAF8E9A}" dt="2020-02-15T18:03:56.232" v="20" actId="14100"/>
      <pc:docMkLst>
        <pc:docMk/>
      </pc:docMkLst>
      <pc:sldChg chg="modSp">
        <pc:chgData name="Renyuan Lyu" userId="eadeb139afb46539" providerId="LiveId" clId="{9089DA4A-3FE1-4220-BB01-801A2FAF8E9A}" dt="2020-02-15T17:57:01.709" v="4"/>
        <pc:sldMkLst>
          <pc:docMk/>
          <pc:sldMk cId="0" sldId="259"/>
        </pc:sldMkLst>
        <pc:spChg chg="mod">
          <ac:chgData name="Renyuan Lyu" userId="eadeb139afb46539" providerId="LiveId" clId="{9089DA4A-3FE1-4220-BB01-801A2FAF8E9A}" dt="2020-02-15T17:57:01.709" v="4"/>
          <ac:spMkLst>
            <pc:docMk/>
            <pc:sldMk cId="0" sldId="259"/>
            <ac:spMk id="2" creationId="{00000000-0000-0000-0000-000000000000}"/>
          </ac:spMkLst>
        </pc:spChg>
      </pc:sldChg>
      <pc:sldChg chg="modSp">
        <pc:chgData name="Renyuan Lyu" userId="eadeb139afb46539" providerId="LiveId" clId="{9089DA4A-3FE1-4220-BB01-801A2FAF8E9A}" dt="2020-02-15T17:58:30.957" v="5"/>
        <pc:sldMkLst>
          <pc:docMk/>
          <pc:sldMk cId="0" sldId="260"/>
        </pc:sldMkLst>
        <pc:spChg chg="mod">
          <ac:chgData name="Renyuan Lyu" userId="eadeb139afb46539" providerId="LiveId" clId="{9089DA4A-3FE1-4220-BB01-801A2FAF8E9A}" dt="2020-02-15T17:58:30.957" v="5"/>
          <ac:spMkLst>
            <pc:docMk/>
            <pc:sldMk cId="0" sldId="260"/>
            <ac:spMk id="2" creationId="{00000000-0000-0000-0000-000000000000}"/>
          </ac:spMkLst>
        </pc:spChg>
      </pc:sldChg>
      <pc:sldChg chg="addSp modSp">
        <pc:chgData name="Renyuan Lyu" userId="eadeb139afb46539" providerId="LiveId" clId="{9089DA4A-3FE1-4220-BB01-801A2FAF8E9A}" dt="2020-02-15T17:20:34.680" v="3" actId="1076"/>
        <pc:sldMkLst>
          <pc:docMk/>
          <pc:sldMk cId="0" sldId="346"/>
        </pc:sldMkLst>
        <pc:picChg chg="add mod">
          <ac:chgData name="Renyuan Lyu" userId="eadeb139afb46539" providerId="LiveId" clId="{9089DA4A-3FE1-4220-BB01-801A2FAF8E9A}" dt="2020-02-15T17:20:31.304" v="2" actId="1076"/>
          <ac:picMkLst>
            <pc:docMk/>
            <pc:sldMk cId="0" sldId="346"/>
            <ac:picMk id="6" creationId="{2987E59E-649E-4222-9FC7-B20FF16D4B0E}"/>
          </ac:picMkLst>
        </pc:picChg>
        <pc:picChg chg="mod">
          <ac:chgData name="Renyuan Lyu" userId="eadeb139afb46539" providerId="LiveId" clId="{9089DA4A-3FE1-4220-BB01-801A2FAF8E9A}" dt="2020-02-15T17:20:34.680" v="3" actId="1076"/>
          <ac:picMkLst>
            <pc:docMk/>
            <pc:sldMk cId="0" sldId="346"/>
            <ac:picMk id="10" creationId="{00000000-0000-0000-0000-000000000000}"/>
          </ac:picMkLst>
        </pc:picChg>
      </pc:sldChg>
      <pc:sldChg chg="modSp">
        <pc:chgData name="Renyuan Lyu" userId="eadeb139afb46539" providerId="LiveId" clId="{9089DA4A-3FE1-4220-BB01-801A2FAF8E9A}" dt="2020-02-15T18:03:15.227" v="15"/>
        <pc:sldMkLst>
          <pc:docMk/>
          <pc:sldMk cId="0" sldId="349"/>
        </pc:sldMkLst>
        <pc:spChg chg="mod">
          <ac:chgData name="Renyuan Lyu" userId="eadeb139afb46539" providerId="LiveId" clId="{9089DA4A-3FE1-4220-BB01-801A2FAF8E9A}" dt="2020-02-15T18:03:15.227" v="15"/>
          <ac:spMkLst>
            <pc:docMk/>
            <pc:sldMk cId="0" sldId="349"/>
            <ac:spMk id="2" creationId="{00000000-0000-0000-0000-000000000000}"/>
          </ac:spMkLst>
        </pc:spChg>
      </pc:sldChg>
      <pc:sldChg chg="modSp add del">
        <pc:chgData name="Renyuan Lyu" userId="eadeb139afb46539" providerId="LiveId" clId="{9089DA4A-3FE1-4220-BB01-801A2FAF8E9A}" dt="2020-02-15T18:00:34.507" v="13" actId="2696"/>
        <pc:sldMkLst>
          <pc:docMk/>
          <pc:sldMk cId="1031710880" sldId="364"/>
        </pc:sldMkLst>
        <pc:spChg chg="mod">
          <ac:chgData name="Renyuan Lyu" userId="eadeb139afb46539" providerId="LiveId" clId="{9089DA4A-3FE1-4220-BB01-801A2FAF8E9A}" dt="2020-02-15T17:59:52.023" v="11" actId="20577"/>
          <ac:spMkLst>
            <pc:docMk/>
            <pc:sldMk cId="1031710880" sldId="364"/>
            <ac:spMk id="2" creationId="{42CC6ECB-31C4-45EA-83B6-6A6B942FBE0A}"/>
          </ac:spMkLst>
        </pc:spChg>
      </pc:sldChg>
      <pc:sldChg chg="addSp delSp modSp add">
        <pc:chgData name="Renyuan Lyu" userId="eadeb139afb46539" providerId="LiveId" clId="{9089DA4A-3FE1-4220-BB01-801A2FAF8E9A}" dt="2020-02-15T18:00:42.856" v="14" actId="14100"/>
        <pc:sldMkLst>
          <pc:docMk/>
          <pc:sldMk cId="963879630" sldId="365"/>
        </pc:sldMkLst>
        <pc:spChg chg="del">
          <ac:chgData name="Renyuan Lyu" userId="eadeb139afb46539" providerId="LiveId" clId="{9089DA4A-3FE1-4220-BB01-801A2FAF8E9A}" dt="2020-02-15T17:59:13.614" v="6"/>
          <ac:spMkLst>
            <pc:docMk/>
            <pc:sldMk cId="963879630" sldId="365"/>
            <ac:spMk id="3" creationId="{73EEF527-194D-4006-992D-3EC2B3D84B91}"/>
          </ac:spMkLst>
        </pc:spChg>
        <pc:picChg chg="add mod">
          <ac:chgData name="Renyuan Lyu" userId="eadeb139afb46539" providerId="LiveId" clId="{9089DA4A-3FE1-4220-BB01-801A2FAF8E9A}" dt="2020-02-15T18:00:42.856" v="14" actId="14100"/>
          <ac:picMkLst>
            <pc:docMk/>
            <pc:sldMk cId="963879630" sldId="365"/>
            <ac:picMk id="6" creationId="{29502781-4590-40D6-8341-F98421A17BA9}"/>
          </ac:picMkLst>
        </pc:picChg>
      </pc:sldChg>
      <pc:sldChg chg="addSp modSp add">
        <pc:chgData name="Renyuan Lyu" userId="eadeb139afb46539" providerId="LiveId" clId="{9089DA4A-3FE1-4220-BB01-801A2FAF8E9A}" dt="2020-02-15T18:03:56.232" v="20" actId="14100"/>
        <pc:sldMkLst>
          <pc:docMk/>
          <pc:sldMk cId="608552578" sldId="366"/>
        </pc:sldMkLst>
        <pc:picChg chg="add mod">
          <ac:chgData name="Renyuan Lyu" userId="eadeb139afb46539" providerId="LiveId" clId="{9089DA4A-3FE1-4220-BB01-801A2FAF8E9A}" dt="2020-02-15T18:03:56.232" v="20" actId="14100"/>
          <ac:picMkLst>
            <pc:docMk/>
            <pc:sldMk cId="608552578" sldId="366"/>
            <ac:picMk id="6" creationId="{FD2175E9-0A70-4ADA-8096-61C52A1F1FBC}"/>
          </ac:picMkLst>
        </pc:picChg>
      </pc:sldChg>
    </pc:docChg>
  </pc:docChgLst>
  <pc:docChgLst>
    <pc:chgData name="Renyuan Lyu" userId="eadeb139afb46539" providerId="LiveId" clId="{39DAFBEE-58C3-4057-9F5D-4195497CAC81}"/>
    <pc:docChg chg="undo custSel addSld delSld modSld modMainMaster">
      <pc:chgData name="Renyuan Lyu" userId="eadeb139afb46539" providerId="LiveId" clId="{39DAFBEE-58C3-4057-9F5D-4195497CAC81}" dt="2020-04-19T16:13:11.311" v="1395" actId="20577"/>
      <pc:docMkLst>
        <pc:docMk/>
      </pc:docMkLst>
      <pc:sldChg chg="modSp mod">
        <pc:chgData name="Renyuan Lyu" userId="eadeb139afb46539" providerId="LiveId" clId="{39DAFBEE-58C3-4057-9F5D-4195497CAC81}" dt="2020-04-19T04:51:23.347" v="659" actId="1076"/>
        <pc:sldMkLst>
          <pc:docMk/>
          <pc:sldMk cId="0" sldId="256"/>
        </pc:sldMkLst>
        <pc:spChg chg="mod">
          <ac:chgData name="Renyuan Lyu" userId="eadeb139afb46539" providerId="LiveId" clId="{39DAFBEE-58C3-4057-9F5D-4195497CAC81}" dt="2020-04-19T04:51:23.347" v="659" actId="1076"/>
          <ac:spMkLst>
            <pc:docMk/>
            <pc:sldMk cId="0" sldId="256"/>
            <ac:spMk id="2" creationId="{00000000-0000-0000-0000-000000000000}"/>
          </ac:spMkLst>
        </pc:spChg>
        <pc:spChg chg="mod">
          <ac:chgData name="Renyuan Lyu" userId="eadeb139afb46539" providerId="LiveId" clId="{39DAFBEE-58C3-4057-9F5D-4195497CAC81}" dt="2020-04-19T04:51:20.794" v="658" actId="1076"/>
          <ac:spMkLst>
            <pc:docMk/>
            <pc:sldMk cId="0" sldId="256"/>
            <ac:spMk id="3" creationId="{00000000-0000-0000-0000-000000000000}"/>
          </ac:spMkLst>
        </pc:spChg>
      </pc:sldChg>
      <pc:sldChg chg="modSp del">
        <pc:chgData name="Renyuan Lyu" userId="eadeb139afb46539" providerId="LiveId" clId="{39DAFBEE-58C3-4057-9F5D-4195497CAC81}" dt="2020-04-19T03:51:34.814" v="306" actId="2696"/>
        <pc:sldMkLst>
          <pc:docMk/>
          <pc:sldMk cId="0" sldId="257"/>
        </pc:sldMkLst>
        <pc:spChg chg="mod">
          <ac:chgData name="Renyuan Lyu" userId="eadeb139afb46539" providerId="LiveId" clId="{39DAFBEE-58C3-4057-9F5D-4195497CAC81}" dt="2020-04-19T03:44:12.260" v="284" actId="255"/>
          <ac:spMkLst>
            <pc:docMk/>
            <pc:sldMk cId="0" sldId="257"/>
            <ac:spMk id="3" creationId="{00000000-0000-0000-0000-000000000000}"/>
          </ac:spMkLst>
        </pc:spChg>
      </pc:sldChg>
      <pc:sldChg chg="modSp mod">
        <pc:chgData name="Renyuan Lyu" userId="eadeb139afb46539" providerId="LiveId" clId="{39DAFBEE-58C3-4057-9F5D-4195497CAC81}" dt="2020-04-19T06:13:08.035" v="1003" actId="14100"/>
        <pc:sldMkLst>
          <pc:docMk/>
          <pc:sldMk cId="0" sldId="258"/>
        </pc:sldMkLst>
        <pc:spChg chg="mod">
          <ac:chgData name="Renyuan Lyu" userId="eadeb139afb46539" providerId="LiveId" clId="{39DAFBEE-58C3-4057-9F5D-4195497CAC81}" dt="2020-04-19T04:08:58.685" v="481"/>
          <ac:spMkLst>
            <pc:docMk/>
            <pc:sldMk cId="0" sldId="258"/>
            <ac:spMk id="2" creationId="{00000000-0000-0000-0000-000000000000}"/>
          </ac:spMkLst>
        </pc:spChg>
        <pc:spChg chg="mod">
          <ac:chgData name="Renyuan Lyu" userId="eadeb139afb46539" providerId="LiveId" clId="{39DAFBEE-58C3-4057-9F5D-4195497CAC81}" dt="2020-04-19T06:13:08.035" v="1003" actId="14100"/>
          <ac:spMkLst>
            <pc:docMk/>
            <pc:sldMk cId="0" sldId="258"/>
            <ac:spMk id="3" creationId="{00000000-0000-0000-0000-000000000000}"/>
          </ac:spMkLst>
        </pc:spChg>
      </pc:sldChg>
      <pc:sldChg chg="addSp delSp modSp mod">
        <pc:chgData name="Renyuan Lyu" userId="eadeb139afb46539" providerId="LiveId" clId="{39DAFBEE-58C3-4057-9F5D-4195497CAC81}" dt="2020-04-19T06:17:17.547" v="1079" actId="14100"/>
        <pc:sldMkLst>
          <pc:docMk/>
          <pc:sldMk cId="0" sldId="259"/>
        </pc:sldMkLst>
        <pc:spChg chg="mod">
          <ac:chgData name="Renyuan Lyu" userId="eadeb139afb46539" providerId="LiveId" clId="{39DAFBEE-58C3-4057-9F5D-4195497CAC81}" dt="2020-04-19T03:36:31.357" v="134"/>
          <ac:spMkLst>
            <pc:docMk/>
            <pc:sldMk cId="0" sldId="259"/>
            <ac:spMk id="2" creationId="{00000000-0000-0000-0000-000000000000}"/>
          </ac:spMkLst>
        </pc:spChg>
        <pc:spChg chg="mod">
          <ac:chgData name="Renyuan Lyu" userId="eadeb139afb46539" providerId="LiveId" clId="{39DAFBEE-58C3-4057-9F5D-4195497CAC81}" dt="2020-04-19T06:17:17.547" v="1079" actId="14100"/>
          <ac:spMkLst>
            <pc:docMk/>
            <pc:sldMk cId="0" sldId="259"/>
            <ac:spMk id="3" creationId="{00000000-0000-0000-0000-000000000000}"/>
          </ac:spMkLst>
        </pc:spChg>
        <pc:picChg chg="add del mod">
          <ac:chgData name="Renyuan Lyu" userId="eadeb139afb46539" providerId="LiveId" clId="{39DAFBEE-58C3-4057-9F5D-4195497CAC81}" dt="2020-04-19T04:54:50.196" v="666" actId="21"/>
          <ac:picMkLst>
            <pc:docMk/>
            <pc:sldMk cId="0" sldId="259"/>
            <ac:picMk id="7" creationId="{04434C90-1937-44DA-A4D1-171E3FA81D8F}"/>
          </ac:picMkLst>
        </pc:picChg>
      </pc:sldChg>
      <pc:sldChg chg="addSp delSp modSp mod">
        <pc:chgData name="Renyuan Lyu" userId="eadeb139afb46539" providerId="LiveId" clId="{39DAFBEE-58C3-4057-9F5D-4195497CAC81}" dt="2020-04-19T04:55:12.530" v="672" actId="1076"/>
        <pc:sldMkLst>
          <pc:docMk/>
          <pc:sldMk cId="0" sldId="260"/>
        </pc:sldMkLst>
        <pc:spChg chg="add del mod">
          <ac:chgData name="Renyuan Lyu" userId="eadeb139afb46539" providerId="LiveId" clId="{39DAFBEE-58C3-4057-9F5D-4195497CAC81}" dt="2020-04-19T04:55:01.344" v="669" actId="478"/>
          <ac:spMkLst>
            <pc:docMk/>
            <pc:sldMk cId="0" sldId="260"/>
            <ac:spMk id="7" creationId="{F30B1917-D48E-4932-8E2C-CC93186DF48F}"/>
          </ac:spMkLst>
        </pc:spChg>
        <pc:picChg chg="add mod">
          <ac:chgData name="Renyuan Lyu" userId="eadeb139afb46539" providerId="LiveId" clId="{39DAFBEE-58C3-4057-9F5D-4195497CAC81}" dt="2020-04-19T04:55:10.954" v="671" actId="1076"/>
          <ac:picMkLst>
            <pc:docMk/>
            <pc:sldMk cId="0" sldId="260"/>
            <ac:picMk id="8" creationId="{BA534CDE-1913-4354-869D-9BEC46F63347}"/>
          </ac:picMkLst>
        </pc:picChg>
        <pc:picChg chg="add mod">
          <ac:chgData name="Renyuan Lyu" userId="eadeb139afb46539" providerId="LiveId" clId="{39DAFBEE-58C3-4057-9F5D-4195497CAC81}" dt="2020-04-19T04:55:12.530" v="672" actId="1076"/>
          <ac:picMkLst>
            <pc:docMk/>
            <pc:sldMk cId="0" sldId="260"/>
            <ac:picMk id="9" creationId="{3DD50E03-EC3C-4ADF-86E4-A74F2400E856}"/>
          </ac:picMkLst>
        </pc:picChg>
        <pc:picChg chg="del">
          <ac:chgData name="Renyuan Lyu" userId="eadeb139afb46539" providerId="LiveId" clId="{39DAFBEE-58C3-4057-9F5D-4195497CAC81}" dt="2020-04-19T04:54:44.210" v="664" actId="478"/>
          <ac:picMkLst>
            <pc:docMk/>
            <pc:sldMk cId="0" sldId="260"/>
            <ac:picMk id="2050" creationId="{00000000-0000-0000-0000-000000000000}"/>
          </ac:picMkLst>
        </pc:picChg>
      </pc:sldChg>
      <pc:sldChg chg="addSp modSp mod">
        <pc:chgData name="Renyuan Lyu" userId="eadeb139afb46539" providerId="LiveId" clId="{39DAFBEE-58C3-4057-9F5D-4195497CAC81}" dt="2020-04-19T06:41:05.283" v="1122" actId="1076"/>
        <pc:sldMkLst>
          <pc:docMk/>
          <pc:sldMk cId="0" sldId="261"/>
        </pc:sldMkLst>
        <pc:spChg chg="add mod">
          <ac:chgData name="Renyuan Lyu" userId="eadeb139afb46539" providerId="LiveId" clId="{39DAFBEE-58C3-4057-9F5D-4195497CAC81}" dt="2020-04-19T06:41:05.283" v="1122" actId="1076"/>
          <ac:spMkLst>
            <pc:docMk/>
            <pc:sldMk cId="0" sldId="261"/>
            <ac:spMk id="9" creationId="{192E62B5-B01A-4644-91FD-1E47FB33F870}"/>
          </ac:spMkLst>
        </pc:spChg>
        <pc:picChg chg="mod">
          <ac:chgData name="Renyuan Lyu" userId="eadeb139afb46539" providerId="LiveId" clId="{39DAFBEE-58C3-4057-9F5D-4195497CAC81}" dt="2020-04-19T06:40:11.421" v="1099" actId="1036"/>
          <ac:picMkLst>
            <pc:docMk/>
            <pc:sldMk cId="0" sldId="261"/>
            <ac:picMk id="5" creationId="{00000000-0000-0000-0000-000000000000}"/>
          </ac:picMkLst>
        </pc:picChg>
        <pc:picChg chg="mod">
          <ac:chgData name="Renyuan Lyu" userId="eadeb139afb46539" providerId="LiveId" clId="{39DAFBEE-58C3-4057-9F5D-4195497CAC81}" dt="2020-04-19T06:40:15.015" v="1116" actId="1036"/>
          <ac:picMkLst>
            <pc:docMk/>
            <pc:sldMk cId="0" sldId="261"/>
            <ac:picMk id="3074" creationId="{00000000-0000-0000-0000-000000000000}"/>
          </ac:picMkLst>
        </pc:picChg>
      </pc:sldChg>
      <pc:sldChg chg="addSp delSp modSp mod">
        <pc:chgData name="Renyuan Lyu" userId="eadeb139afb46539" providerId="LiveId" clId="{39DAFBEE-58C3-4057-9F5D-4195497CAC81}" dt="2020-04-19T07:48:51.125" v="1312" actId="1076"/>
        <pc:sldMkLst>
          <pc:docMk/>
          <pc:sldMk cId="0" sldId="262"/>
        </pc:sldMkLst>
        <pc:spChg chg="mod">
          <ac:chgData name="Renyuan Lyu" userId="eadeb139afb46539" providerId="LiveId" clId="{39DAFBEE-58C3-4057-9F5D-4195497CAC81}" dt="2020-04-19T07:48:05.531" v="1306" actId="14100"/>
          <ac:spMkLst>
            <pc:docMk/>
            <pc:sldMk cId="0" sldId="262"/>
            <ac:spMk id="2" creationId="{00000000-0000-0000-0000-000000000000}"/>
          </ac:spMkLst>
        </pc:spChg>
        <pc:spChg chg="mod">
          <ac:chgData name="Renyuan Lyu" userId="eadeb139afb46539" providerId="LiveId" clId="{39DAFBEE-58C3-4057-9F5D-4195497CAC81}" dt="2020-04-19T07:48:06.373" v="1307" actId="1076"/>
          <ac:spMkLst>
            <pc:docMk/>
            <pc:sldMk cId="0" sldId="262"/>
            <ac:spMk id="3" creationId="{00000000-0000-0000-0000-000000000000}"/>
          </ac:spMkLst>
        </pc:spChg>
        <pc:spChg chg="add del mod">
          <ac:chgData name="Renyuan Lyu" userId="eadeb139afb46539" providerId="LiveId" clId="{39DAFBEE-58C3-4057-9F5D-4195497CAC81}" dt="2020-04-19T07:48:44.500" v="1310" actId="1076"/>
          <ac:spMkLst>
            <pc:docMk/>
            <pc:sldMk cId="0" sldId="262"/>
            <ac:spMk id="4" creationId="{00000000-0000-0000-0000-000000000000}"/>
          </ac:spMkLst>
        </pc:spChg>
        <pc:spChg chg="add del mod">
          <ac:chgData name="Renyuan Lyu" userId="eadeb139afb46539" providerId="LiveId" clId="{39DAFBEE-58C3-4057-9F5D-4195497CAC81}" dt="2020-04-19T07:48:51.125" v="1312" actId="1076"/>
          <ac:spMkLst>
            <pc:docMk/>
            <pc:sldMk cId="0" sldId="262"/>
            <ac:spMk id="6" creationId="{00000000-0000-0000-0000-000000000000}"/>
          </ac:spMkLst>
        </pc:spChg>
        <pc:spChg chg="add del mod">
          <ac:chgData name="Renyuan Lyu" userId="eadeb139afb46539" providerId="LiveId" clId="{39DAFBEE-58C3-4057-9F5D-4195497CAC81}" dt="2020-04-19T07:48:13.119" v="1308" actId="20577"/>
          <ac:spMkLst>
            <pc:docMk/>
            <pc:sldMk cId="0" sldId="262"/>
            <ac:spMk id="7" creationId="{00000000-0000-0000-0000-000000000000}"/>
          </ac:spMkLst>
        </pc:spChg>
        <pc:spChg chg="add del mod">
          <ac:chgData name="Renyuan Lyu" userId="eadeb139afb46539" providerId="LiveId" clId="{39DAFBEE-58C3-4057-9F5D-4195497CAC81}" dt="2020-04-19T07:48:29.933" v="1309" actId="1076"/>
          <ac:spMkLst>
            <pc:docMk/>
            <pc:sldMk cId="0" sldId="262"/>
            <ac:spMk id="8" creationId="{00000000-0000-0000-0000-000000000000}"/>
          </ac:spMkLst>
        </pc:spChg>
        <pc:spChg chg="add mod">
          <ac:chgData name="Renyuan Lyu" userId="eadeb139afb46539" providerId="LiveId" clId="{39DAFBEE-58C3-4057-9F5D-4195497CAC81}" dt="2020-04-19T06:58:41.668" v="1290" actId="1076"/>
          <ac:spMkLst>
            <pc:docMk/>
            <pc:sldMk cId="0" sldId="262"/>
            <ac:spMk id="9" creationId="{00000000-0000-0000-0000-000000000000}"/>
          </ac:spMkLst>
        </pc:spChg>
        <pc:spChg chg="add del mod">
          <ac:chgData name="Renyuan Lyu" userId="eadeb139afb46539" providerId="LiveId" clId="{39DAFBEE-58C3-4057-9F5D-4195497CAC81}" dt="2020-04-19T06:52:03.621" v="1161" actId="27636"/>
          <ac:spMkLst>
            <pc:docMk/>
            <pc:sldMk cId="0" sldId="262"/>
            <ac:spMk id="10" creationId="{00000000-0000-0000-0000-000000000000}"/>
          </ac:spMkLst>
        </pc:spChg>
        <pc:spChg chg="add del mod">
          <ac:chgData name="Renyuan Lyu" userId="eadeb139afb46539" providerId="LiveId" clId="{39DAFBEE-58C3-4057-9F5D-4195497CAC81}" dt="2020-04-19T06:51:54.503" v="1156" actId="478"/>
          <ac:spMkLst>
            <pc:docMk/>
            <pc:sldMk cId="0" sldId="262"/>
            <ac:spMk id="19" creationId="{539078DE-188A-40ED-939B-B17B8AC079AA}"/>
          </ac:spMkLst>
        </pc:spChg>
        <pc:spChg chg="add del mod">
          <ac:chgData name="Renyuan Lyu" userId="eadeb139afb46539" providerId="LiveId" clId="{39DAFBEE-58C3-4057-9F5D-4195497CAC81}" dt="2020-04-19T06:54:59.102" v="1211" actId="21"/>
          <ac:spMkLst>
            <pc:docMk/>
            <pc:sldMk cId="0" sldId="262"/>
            <ac:spMk id="25" creationId="{15AA6B9B-5992-42AF-99D3-0BAF399A866D}"/>
          </ac:spMkLst>
        </pc:spChg>
        <pc:spChg chg="add del mod">
          <ac:chgData name="Renyuan Lyu" userId="eadeb139afb46539" providerId="LiveId" clId="{39DAFBEE-58C3-4057-9F5D-4195497CAC81}" dt="2020-04-19T07:48:48.252" v="1311" actId="1076"/>
          <ac:spMkLst>
            <pc:docMk/>
            <pc:sldMk cId="0" sldId="262"/>
            <ac:spMk id="4099" creationId="{00000000-0000-0000-0000-000000000000}"/>
          </ac:spMkLst>
        </pc:spChg>
        <pc:spChg chg="add del mod">
          <ac:chgData name="Renyuan Lyu" userId="eadeb139afb46539" providerId="LiveId" clId="{39DAFBEE-58C3-4057-9F5D-4195497CAC81}" dt="2020-04-19T06:53:42.546" v="1196" actId="478"/>
          <ac:spMkLst>
            <pc:docMk/>
            <pc:sldMk cId="0" sldId="262"/>
            <ac:spMk id="4105" creationId="{00000000-0000-0000-0000-000000000000}"/>
          </ac:spMkLst>
        </pc:spChg>
        <pc:spChg chg="add del mod">
          <ac:chgData name="Renyuan Lyu" userId="eadeb139afb46539" providerId="LiveId" clId="{39DAFBEE-58C3-4057-9F5D-4195497CAC81}" dt="2020-04-19T06:54:48.156" v="1208" actId="21"/>
          <ac:spMkLst>
            <pc:docMk/>
            <pc:sldMk cId="0" sldId="262"/>
            <ac:spMk id="4106" creationId="{00000000-0000-0000-0000-000000000000}"/>
          </ac:spMkLst>
        </pc:spChg>
        <pc:graphicFrameChg chg="del mod replId">
          <ac:chgData name="Renyuan Lyu" userId="eadeb139afb46539" providerId="LiveId" clId="{39DAFBEE-58C3-4057-9F5D-4195497CAC81}" dt="2020-04-19T04:56:42.824" v="674"/>
          <ac:graphicFrameMkLst>
            <pc:docMk/>
            <pc:sldMk cId="0" sldId="262"/>
            <ac:graphicFrameMk id="11" creationId="{00000000-0000-0000-0000-000000000000}"/>
          </ac:graphicFrameMkLst>
        </pc:graphicFrameChg>
        <pc:graphicFrameChg chg="add del mod replId">
          <ac:chgData name="Renyuan Lyu" userId="eadeb139afb46539" providerId="LiveId" clId="{39DAFBEE-58C3-4057-9F5D-4195497CAC81}" dt="2020-04-19T06:41:41.143" v="1124"/>
          <ac:graphicFrameMkLst>
            <pc:docMk/>
            <pc:sldMk cId="0" sldId="262"/>
            <ac:graphicFrameMk id="15" creationId="{00000000-0000-0000-0000-000000000000}"/>
          </ac:graphicFrameMkLst>
        </pc:graphicFrameChg>
        <pc:graphicFrameChg chg="add del mod replId">
          <ac:chgData name="Renyuan Lyu" userId="eadeb139afb46539" providerId="LiveId" clId="{39DAFBEE-58C3-4057-9F5D-4195497CAC81}" dt="2020-04-19T06:51:58.708" v="1158"/>
          <ac:graphicFrameMkLst>
            <pc:docMk/>
            <pc:sldMk cId="0" sldId="262"/>
            <ac:graphicFrameMk id="21" creationId="{00000000-0000-0000-0000-000000000000}"/>
          </ac:graphicFrameMkLst>
        </pc:graphicFrameChg>
        <pc:graphicFrameChg chg="add del mod replId">
          <ac:chgData name="Renyuan Lyu" userId="eadeb139afb46539" providerId="LiveId" clId="{39DAFBEE-58C3-4057-9F5D-4195497CAC81}" dt="2020-04-19T06:52:47.877" v="1176"/>
          <ac:graphicFrameMkLst>
            <pc:docMk/>
            <pc:sldMk cId="0" sldId="262"/>
            <ac:graphicFrameMk id="27" creationId="{00000000-0000-0000-0000-000000000000}"/>
          </ac:graphicFrameMkLst>
        </pc:graphicFrameChg>
        <pc:graphicFrameChg chg="add del mod replId">
          <ac:chgData name="Renyuan Lyu" userId="eadeb139afb46539" providerId="LiveId" clId="{39DAFBEE-58C3-4057-9F5D-4195497CAC81}" dt="2020-04-19T06:55:29.916" v="1219"/>
          <ac:graphicFrameMkLst>
            <pc:docMk/>
            <pc:sldMk cId="0" sldId="262"/>
            <ac:graphicFrameMk id="33" creationId="{00000000-0000-0000-0000-000000000000}"/>
          </ac:graphicFrameMkLst>
        </pc:graphicFrameChg>
        <pc:graphicFrameChg chg="add del mod replId">
          <ac:chgData name="Renyuan Lyu" userId="eadeb139afb46539" providerId="LiveId" clId="{39DAFBEE-58C3-4057-9F5D-4195497CAC81}" dt="2020-04-19T06:55:33.345" v="1222"/>
          <ac:graphicFrameMkLst>
            <pc:docMk/>
            <pc:sldMk cId="0" sldId="262"/>
            <ac:graphicFrameMk id="35" creationId="{00000000-0000-0000-0000-000000000000}"/>
          </ac:graphicFrameMkLst>
        </pc:graphicFrameChg>
        <pc:graphicFrameChg chg="add del mod replId">
          <ac:chgData name="Renyuan Lyu" userId="eadeb139afb46539" providerId="LiveId" clId="{39DAFBEE-58C3-4057-9F5D-4195497CAC81}" dt="2020-04-19T06:55:42.078" v="1225"/>
          <ac:graphicFrameMkLst>
            <pc:docMk/>
            <pc:sldMk cId="0" sldId="262"/>
            <ac:graphicFrameMk id="37" creationId="{00000000-0000-0000-0000-000000000000}"/>
          </ac:graphicFrameMkLst>
        </pc:graphicFrameChg>
        <pc:graphicFrameChg chg="add del mod replId">
          <ac:chgData name="Renyuan Lyu" userId="eadeb139afb46539" providerId="LiveId" clId="{39DAFBEE-58C3-4057-9F5D-4195497CAC81}" dt="2020-04-19T06:55:45.675" v="1228"/>
          <ac:graphicFrameMkLst>
            <pc:docMk/>
            <pc:sldMk cId="0" sldId="262"/>
            <ac:graphicFrameMk id="39" creationId="{00000000-0000-0000-0000-000000000000}"/>
          </ac:graphicFrameMkLst>
        </pc:graphicFrameChg>
        <pc:graphicFrameChg chg="add del mod replId">
          <ac:chgData name="Renyuan Lyu" userId="eadeb139afb46539" providerId="LiveId" clId="{39DAFBEE-58C3-4057-9F5D-4195497CAC81}" dt="2020-04-19T06:57:09.090" v="1254"/>
          <ac:graphicFrameMkLst>
            <pc:docMk/>
            <pc:sldMk cId="0" sldId="262"/>
            <ac:graphicFrameMk id="41" creationId="{00000000-0000-0000-0000-000000000000}"/>
          </ac:graphicFrameMkLst>
        </pc:graphicFrameChg>
      </pc:sldChg>
      <pc:sldChg chg="modSp">
        <pc:chgData name="Renyuan Lyu" userId="eadeb139afb46539" providerId="LiveId" clId="{39DAFBEE-58C3-4057-9F5D-4195497CAC81}" dt="2020-04-19T09:03:17.087" v="1393"/>
        <pc:sldMkLst>
          <pc:docMk/>
          <pc:sldMk cId="0" sldId="263"/>
        </pc:sldMkLst>
        <pc:spChg chg="mod">
          <ac:chgData name="Renyuan Lyu" userId="eadeb139afb46539" providerId="LiveId" clId="{39DAFBEE-58C3-4057-9F5D-4195497CAC81}" dt="2020-04-19T09:03:17.087" v="1393"/>
          <ac:spMkLst>
            <pc:docMk/>
            <pc:sldMk cId="0" sldId="263"/>
            <ac:spMk id="2" creationId="{00000000-0000-0000-0000-000000000000}"/>
          </ac:spMkLst>
        </pc:spChg>
      </pc:sldChg>
      <pc:sldChg chg="addSp delSp modSp mod">
        <pc:chgData name="Renyuan Lyu" userId="eadeb139afb46539" providerId="LiveId" clId="{39DAFBEE-58C3-4057-9F5D-4195497CAC81}" dt="2020-04-19T04:57:50.501" v="786" actId="33423"/>
        <pc:sldMkLst>
          <pc:docMk/>
          <pc:sldMk cId="0" sldId="266"/>
        </pc:sldMkLst>
        <pc:spChg chg="add del">
          <ac:chgData name="Renyuan Lyu" userId="eadeb139afb46539" providerId="LiveId" clId="{39DAFBEE-58C3-4057-9F5D-4195497CAC81}" dt="2020-04-19T04:57:50.501" v="786" actId="33423"/>
          <ac:spMkLst>
            <pc:docMk/>
            <pc:sldMk cId="0" sldId="266"/>
            <ac:spMk id="6" creationId="{00000000-0000-0000-0000-000000000000}"/>
          </ac:spMkLst>
        </pc:spChg>
        <pc:spChg chg="add del">
          <ac:chgData name="Renyuan Lyu" userId="eadeb139afb46539" providerId="LiveId" clId="{39DAFBEE-58C3-4057-9F5D-4195497CAC81}" dt="2020-04-19T04:57:50.501" v="785" actId="33423"/>
          <ac:spMkLst>
            <pc:docMk/>
            <pc:sldMk cId="0" sldId="266"/>
            <ac:spMk id="11268" creationId="{00000000-0000-0000-0000-000000000000}"/>
          </ac:spMkLst>
        </pc:spChg>
        <pc:graphicFrameChg chg="add del mod replId">
          <ac:chgData name="Renyuan Lyu" userId="eadeb139afb46539" providerId="LiveId" clId="{39DAFBEE-58C3-4057-9F5D-4195497CAC81}" dt="2020-04-19T04:57:50.501" v="786" actId="33423"/>
          <ac:graphicFrameMkLst>
            <pc:docMk/>
            <pc:sldMk cId="0" sldId="266"/>
            <ac:graphicFrameMk id="6" creationId="{00000000-0000-0000-0000-000000000000}"/>
          </ac:graphicFrameMkLst>
        </pc:graphicFrameChg>
        <pc:graphicFrameChg chg="add del mod replId">
          <ac:chgData name="Renyuan Lyu" userId="eadeb139afb46539" providerId="LiveId" clId="{39DAFBEE-58C3-4057-9F5D-4195497CAC81}" dt="2020-04-19T04:57:50.501" v="785" actId="33423"/>
          <ac:graphicFrameMkLst>
            <pc:docMk/>
            <pc:sldMk cId="0" sldId="266"/>
            <ac:graphicFrameMk id="11268" creationId="{00000000-0000-0000-0000-000000000000}"/>
          </ac:graphicFrameMkLst>
        </pc:graphicFrameChg>
      </pc:sldChg>
      <pc:sldChg chg="addSp delSp modSp mod">
        <pc:chgData name="Renyuan Lyu" userId="eadeb139afb46539" providerId="LiveId" clId="{39DAFBEE-58C3-4057-9F5D-4195497CAC81}" dt="2020-04-19T04:57:50.500" v="784" actId="33423"/>
        <pc:sldMkLst>
          <pc:docMk/>
          <pc:sldMk cId="0" sldId="269"/>
        </pc:sldMkLst>
        <pc:spChg chg="add del mod">
          <ac:chgData name="Renyuan Lyu" userId="eadeb139afb46539" providerId="LiveId" clId="{39DAFBEE-58C3-4057-9F5D-4195497CAC81}" dt="2020-04-19T04:57:50.500" v="784" actId="33423"/>
          <ac:spMkLst>
            <pc:docMk/>
            <pc:sldMk cId="0" sldId="269"/>
            <ac:spMk id="4" creationId="{00000000-0000-0000-0000-000000000000}"/>
          </ac:spMkLst>
        </pc:spChg>
        <pc:spChg chg="add del mod">
          <ac:chgData name="Renyuan Lyu" userId="eadeb139afb46539" providerId="LiveId" clId="{39DAFBEE-58C3-4057-9F5D-4195497CAC81}" dt="2020-04-19T04:57:50.499" v="783" actId="33423"/>
          <ac:spMkLst>
            <pc:docMk/>
            <pc:sldMk cId="0" sldId="269"/>
            <ac:spMk id="14339" creationId="{00000000-0000-0000-0000-000000000000}"/>
          </ac:spMkLst>
        </pc:spChg>
        <pc:spChg chg="add del mod">
          <ac:chgData name="Renyuan Lyu" userId="eadeb139afb46539" providerId="LiveId" clId="{39DAFBEE-58C3-4057-9F5D-4195497CAC81}" dt="2020-04-19T04:57:50.499" v="782" actId="33423"/>
          <ac:spMkLst>
            <pc:docMk/>
            <pc:sldMk cId="0" sldId="269"/>
            <ac:spMk id="14340" creationId="{00000000-0000-0000-0000-000000000000}"/>
          </ac:spMkLst>
        </pc:spChg>
        <pc:graphicFrameChg chg="add del mod replId">
          <ac:chgData name="Renyuan Lyu" userId="eadeb139afb46539" providerId="LiveId" clId="{39DAFBEE-58C3-4057-9F5D-4195497CAC81}" dt="2020-04-19T04:57:50.500" v="784" actId="33423"/>
          <ac:graphicFrameMkLst>
            <pc:docMk/>
            <pc:sldMk cId="0" sldId="269"/>
            <ac:graphicFrameMk id="4" creationId="{00000000-0000-0000-0000-000000000000}"/>
          </ac:graphicFrameMkLst>
        </pc:graphicFrameChg>
        <pc:graphicFrameChg chg="add del mod replId">
          <ac:chgData name="Renyuan Lyu" userId="eadeb139afb46539" providerId="LiveId" clId="{39DAFBEE-58C3-4057-9F5D-4195497CAC81}" dt="2020-04-19T04:57:50.499" v="783" actId="33423"/>
          <ac:graphicFrameMkLst>
            <pc:docMk/>
            <pc:sldMk cId="0" sldId="269"/>
            <ac:graphicFrameMk id="14339" creationId="{00000000-0000-0000-0000-000000000000}"/>
          </ac:graphicFrameMkLst>
        </pc:graphicFrameChg>
        <pc:graphicFrameChg chg="add del mod replId">
          <ac:chgData name="Renyuan Lyu" userId="eadeb139afb46539" providerId="LiveId" clId="{39DAFBEE-58C3-4057-9F5D-4195497CAC81}" dt="2020-04-19T04:57:50.499" v="782" actId="33423"/>
          <ac:graphicFrameMkLst>
            <pc:docMk/>
            <pc:sldMk cId="0" sldId="269"/>
            <ac:graphicFrameMk id="14340" creationId="{00000000-0000-0000-0000-000000000000}"/>
          </ac:graphicFrameMkLst>
        </pc:graphicFrameChg>
      </pc:sldChg>
      <pc:sldChg chg="addSp delSp modSp mod">
        <pc:chgData name="Renyuan Lyu" userId="eadeb139afb46539" providerId="LiveId" clId="{39DAFBEE-58C3-4057-9F5D-4195497CAC81}" dt="2020-04-19T04:57:50.498" v="781" actId="33423"/>
        <pc:sldMkLst>
          <pc:docMk/>
          <pc:sldMk cId="0" sldId="271"/>
        </pc:sldMkLst>
        <pc:spChg chg="add del mod">
          <ac:chgData name="Renyuan Lyu" userId="eadeb139afb46539" providerId="LiveId" clId="{39DAFBEE-58C3-4057-9F5D-4195497CAC81}" dt="2020-04-19T04:57:50.498" v="781" actId="33423"/>
          <ac:spMkLst>
            <pc:docMk/>
            <pc:sldMk cId="0" sldId="271"/>
            <ac:spMk id="4" creationId="{00000000-0000-0000-0000-000000000000}"/>
          </ac:spMkLst>
        </pc:spChg>
        <pc:spChg chg="add del">
          <ac:chgData name="Renyuan Lyu" userId="eadeb139afb46539" providerId="LiveId" clId="{39DAFBEE-58C3-4057-9F5D-4195497CAC81}" dt="2020-04-19T04:57:50.497" v="780" actId="33423"/>
          <ac:spMkLst>
            <pc:docMk/>
            <pc:sldMk cId="0" sldId="271"/>
            <ac:spMk id="19459" creationId="{00000000-0000-0000-0000-000000000000}"/>
          </ac:spMkLst>
        </pc:spChg>
        <pc:graphicFrameChg chg="add del mod replId">
          <ac:chgData name="Renyuan Lyu" userId="eadeb139afb46539" providerId="LiveId" clId="{39DAFBEE-58C3-4057-9F5D-4195497CAC81}" dt="2020-04-19T04:57:50.498" v="781" actId="33423"/>
          <ac:graphicFrameMkLst>
            <pc:docMk/>
            <pc:sldMk cId="0" sldId="271"/>
            <ac:graphicFrameMk id="4" creationId="{00000000-0000-0000-0000-000000000000}"/>
          </ac:graphicFrameMkLst>
        </pc:graphicFrameChg>
        <pc:graphicFrameChg chg="add del mod replId">
          <ac:chgData name="Renyuan Lyu" userId="eadeb139afb46539" providerId="LiveId" clId="{39DAFBEE-58C3-4057-9F5D-4195497CAC81}" dt="2020-04-19T04:57:50.497" v="780" actId="33423"/>
          <ac:graphicFrameMkLst>
            <pc:docMk/>
            <pc:sldMk cId="0" sldId="271"/>
            <ac:graphicFrameMk id="19459" creationId="{00000000-0000-0000-0000-000000000000}"/>
          </ac:graphicFrameMkLst>
        </pc:graphicFrameChg>
      </pc:sldChg>
      <pc:sldChg chg="addSp delSp modSp mod">
        <pc:chgData name="Renyuan Lyu" userId="eadeb139afb46539" providerId="LiveId" clId="{39DAFBEE-58C3-4057-9F5D-4195497CAC81}" dt="2020-04-19T04:57:50.497" v="779" actId="33423"/>
        <pc:sldMkLst>
          <pc:docMk/>
          <pc:sldMk cId="0" sldId="273"/>
        </pc:sldMkLst>
        <pc:spChg chg="add del mod">
          <ac:chgData name="Renyuan Lyu" userId="eadeb139afb46539" providerId="LiveId" clId="{39DAFBEE-58C3-4057-9F5D-4195497CAC81}" dt="2020-04-19T04:57:50.497" v="779" actId="33423"/>
          <ac:spMkLst>
            <pc:docMk/>
            <pc:sldMk cId="0" sldId="273"/>
            <ac:spMk id="4" creationId="{00000000-0000-0000-0000-000000000000}"/>
          </ac:spMkLst>
        </pc:spChg>
        <pc:graphicFrameChg chg="add del mod replId">
          <ac:chgData name="Renyuan Lyu" userId="eadeb139afb46539" providerId="LiveId" clId="{39DAFBEE-58C3-4057-9F5D-4195497CAC81}" dt="2020-04-19T04:57:50.497" v="779" actId="33423"/>
          <ac:graphicFrameMkLst>
            <pc:docMk/>
            <pc:sldMk cId="0" sldId="273"/>
            <ac:graphicFrameMk id="4" creationId="{00000000-0000-0000-0000-000000000000}"/>
          </ac:graphicFrameMkLst>
        </pc:graphicFrameChg>
      </pc:sldChg>
      <pc:sldChg chg="addSp delSp modSp mod">
        <pc:chgData name="Renyuan Lyu" userId="eadeb139afb46539" providerId="LiveId" clId="{39DAFBEE-58C3-4057-9F5D-4195497CAC81}" dt="2020-04-19T04:57:50.496" v="778" actId="33423"/>
        <pc:sldMkLst>
          <pc:docMk/>
          <pc:sldMk cId="0" sldId="276"/>
        </pc:sldMkLst>
        <pc:spChg chg="add del mod">
          <ac:chgData name="Renyuan Lyu" userId="eadeb139afb46539" providerId="LiveId" clId="{39DAFBEE-58C3-4057-9F5D-4195497CAC81}" dt="2020-04-19T04:57:50.495" v="777" actId="33423"/>
          <ac:spMkLst>
            <pc:docMk/>
            <pc:sldMk cId="0" sldId="276"/>
            <ac:spMk id="6" creationId="{00000000-0000-0000-0000-000000000000}"/>
          </ac:spMkLst>
        </pc:spChg>
        <pc:spChg chg="add del">
          <ac:chgData name="Renyuan Lyu" userId="eadeb139afb46539" providerId="LiveId" clId="{39DAFBEE-58C3-4057-9F5D-4195497CAC81}" dt="2020-04-19T04:57:50.496" v="778" actId="33423"/>
          <ac:spMkLst>
            <pc:docMk/>
            <pc:sldMk cId="0" sldId="276"/>
            <ac:spMk id="24579" creationId="{00000000-0000-0000-0000-000000000000}"/>
          </ac:spMkLst>
        </pc:spChg>
        <pc:graphicFrameChg chg="add del mod replId">
          <ac:chgData name="Renyuan Lyu" userId="eadeb139afb46539" providerId="LiveId" clId="{39DAFBEE-58C3-4057-9F5D-4195497CAC81}" dt="2020-04-19T04:57:50.495" v="777" actId="33423"/>
          <ac:graphicFrameMkLst>
            <pc:docMk/>
            <pc:sldMk cId="0" sldId="276"/>
            <ac:graphicFrameMk id="6" creationId="{00000000-0000-0000-0000-000000000000}"/>
          </ac:graphicFrameMkLst>
        </pc:graphicFrameChg>
        <pc:graphicFrameChg chg="add del mod replId">
          <ac:chgData name="Renyuan Lyu" userId="eadeb139afb46539" providerId="LiveId" clId="{39DAFBEE-58C3-4057-9F5D-4195497CAC81}" dt="2020-04-19T04:57:50.496" v="778" actId="33423"/>
          <ac:graphicFrameMkLst>
            <pc:docMk/>
            <pc:sldMk cId="0" sldId="276"/>
            <ac:graphicFrameMk id="24579" creationId="{00000000-0000-0000-0000-000000000000}"/>
          </ac:graphicFrameMkLst>
        </pc:graphicFrameChg>
      </pc:sldChg>
      <pc:sldChg chg="addSp delSp modSp mod">
        <pc:chgData name="Renyuan Lyu" userId="eadeb139afb46539" providerId="LiveId" clId="{39DAFBEE-58C3-4057-9F5D-4195497CAC81}" dt="2020-04-19T04:57:50.495" v="776" actId="33423"/>
        <pc:sldMkLst>
          <pc:docMk/>
          <pc:sldMk cId="0" sldId="282"/>
        </pc:sldMkLst>
        <pc:spChg chg="add del mod">
          <ac:chgData name="Renyuan Lyu" userId="eadeb139afb46539" providerId="LiveId" clId="{39DAFBEE-58C3-4057-9F5D-4195497CAC81}" dt="2020-04-19T04:57:50.495" v="776" actId="33423"/>
          <ac:spMkLst>
            <pc:docMk/>
            <pc:sldMk cId="0" sldId="282"/>
            <ac:spMk id="4" creationId="{00000000-0000-0000-0000-000000000000}"/>
          </ac:spMkLst>
        </pc:spChg>
        <pc:graphicFrameChg chg="add del mod replId">
          <ac:chgData name="Renyuan Lyu" userId="eadeb139afb46539" providerId="LiveId" clId="{39DAFBEE-58C3-4057-9F5D-4195497CAC81}" dt="2020-04-19T04:57:50.495" v="776" actId="33423"/>
          <ac:graphicFrameMkLst>
            <pc:docMk/>
            <pc:sldMk cId="0" sldId="282"/>
            <ac:graphicFrameMk id="4" creationId="{00000000-0000-0000-0000-000000000000}"/>
          </ac:graphicFrameMkLst>
        </pc:graphicFrameChg>
      </pc:sldChg>
      <pc:sldChg chg="addSp delSp modSp mod">
        <pc:chgData name="Renyuan Lyu" userId="eadeb139afb46539" providerId="LiveId" clId="{39DAFBEE-58C3-4057-9F5D-4195497CAC81}" dt="2020-04-19T04:57:50.494" v="775" actId="33423"/>
        <pc:sldMkLst>
          <pc:docMk/>
          <pc:sldMk cId="0" sldId="286"/>
        </pc:sldMkLst>
        <pc:spChg chg="add del mod">
          <ac:chgData name="Renyuan Lyu" userId="eadeb139afb46539" providerId="LiveId" clId="{39DAFBEE-58C3-4057-9F5D-4195497CAC81}" dt="2020-04-19T04:57:50.494" v="775" actId="33423"/>
          <ac:spMkLst>
            <pc:docMk/>
            <pc:sldMk cId="0" sldId="286"/>
            <ac:spMk id="6" creationId="{00000000-0000-0000-0000-000000000000}"/>
          </ac:spMkLst>
        </pc:spChg>
        <pc:graphicFrameChg chg="add del mod replId">
          <ac:chgData name="Renyuan Lyu" userId="eadeb139afb46539" providerId="LiveId" clId="{39DAFBEE-58C3-4057-9F5D-4195497CAC81}" dt="2020-04-19T04:57:50.494" v="775" actId="33423"/>
          <ac:graphicFrameMkLst>
            <pc:docMk/>
            <pc:sldMk cId="0" sldId="286"/>
            <ac:graphicFrameMk id="6" creationId="{00000000-0000-0000-0000-000000000000}"/>
          </ac:graphicFrameMkLst>
        </pc:graphicFrameChg>
      </pc:sldChg>
      <pc:sldChg chg="modSp">
        <pc:chgData name="Renyuan Lyu" userId="eadeb139afb46539" providerId="LiveId" clId="{39DAFBEE-58C3-4057-9F5D-4195497CAC81}" dt="2020-04-19T03:38:01.591" v="149"/>
        <pc:sldMkLst>
          <pc:docMk/>
          <pc:sldMk cId="0" sldId="288"/>
        </pc:sldMkLst>
        <pc:spChg chg="mod">
          <ac:chgData name="Renyuan Lyu" userId="eadeb139afb46539" providerId="LiveId" clId="{39DAFBEE-58C3-4057-9F5D-4195497CAC81}" dt="2020-04-19T03:38:01.591" v="149"/>
          <ac:spMkLst>
            <pc:docMk/>
            <pc:sldMk cId="0" sldId="288"/>
            <ac:spMk id="2" creationId="{00000000-0000-0000-0000-000000000000}"/>
          </ac:spMkLst>
        </pc:spChg>
      </pc:sldChg>
      <pc:sldChg chg="addSp delSp modSp mod">
        <pc:chgData name="Renyuan Lyu" userId="eadeb139afb46539" providerId="LiveId" clId="{39DAFBEE-58C3-4057-9F5D-4195497CAC81}" dt="2020-04-19T04:57:50.494" v="774" actId="33423"/>
        <pc:sldMkLst>
          <pc:docMk/>
          <pc:sldMk cId="0" sldId="296"/>
        </pc:sldMkLst>
        <pc:spChg chg="add del mod">
          <ac:chgData name="Renyuan Lyu" userId="eadeb139afb46539" providerId="LiveId" clId="{39DAFBEE-58C3-4057-9F5D-4195497CAC81}" dt="2020-04-19T04:57:50.494" v="774" actId="33423"/>
          <ac:spMkLst>
            <pc:docMk/>
            <pc:sldMk cId="0" sldId="296"/>
            <ac:spMk id="4" creationId="{00000000-0000-0000-0000-000000000000}"/>
          </ac:spMkLst>
        </pc:spChg>
        <pc:spChg chg="add del mod">
          <ac:chgData name="Renyuan Lyu" userId="eadeb139afb46539" providerId="LiveId" clId="{39DAFBEE-58C3-4057-9F5D-4195497CAC81}" dt="2020-04-19T04:57:50.493" v="773" actId="33423"/>
          <ac:spMkLst>
            <pc:docMk/>
            <pc:sldMk cId="0" sldId="296"/>
            <ac:spMk id="5" creationId="{00000000-0000-0000-0000-000000000000}"/>
          </ac:spMkLst>
        </pc:spChg>
        <pc:spChg chg="add del mod">
          <ac:chgData name="Renyuan Lyu" userId="eadeb139afb46539" providerId="LiveId" clId="{39DAFBEE-58C3-4057-9F5D-4195497CAC81}" dt="2020-04-19T04:57:50.491" v="771" actId="33423"/>
          <ac:spMkLst>
            <pc:docMk/>
            <pc:sldMk cId="0" sldId="296"/>
            <ac:spMk id="7" creationId="{00000000-0000-0000-0000-000000000000}"/>
          </ac:spMkLst>
        </pc:spChg>
        <pc:spChg chg="add del mod">
          <ac:chgData name="Renyuan Lyu" userId="eadeb139afb46539" providerId="LiveId" clId="{39DAFBEE-58C3-4057-9F5D-4195497CAC81}" dt="2020-04-19T04:57:50.492" v="772" actId="33423"/>
          <ac:spMkLst>
            <pc:docMk/>
            <pc:sldMk cId="0" sldId="296"/>
            <ac:spMk id="62468" creationId="{00000000-0000-0000-0000-000000000000}"/>
          </ac:spMkLst>
        </pc:spChg>
        <pc:graphicFrameChg chg="add del mod replId">
          <ac:chgData name="Renyuan Lyu" userId="eadeb139afb46539" providerId="LiveId" clId="{39DAFBEE-58C3-4057-9F5D-4195497CAC81}" dt="2020-04-19T04:57:50.494" v="774" actId="33423"/>
          <ac:graphicFrameMkLst>
            <pc:docMk/>
            <pc:sldMk cId="0" sldId="296"/>
            <ac:graphicFrameMk id="4" creationId="{00000000-0000-0000-0000-000000000000}"/>
          </ac:graphicFrameMkLst>
        </pc:graphicFrameChg>
        <pc:graphicFrameChg chg="add del mod replId">
          <ac:chgData name="Renyuan Lyu" userId="eadeb139afb46539" providerId="LiveId" clId="{39DAFBEE-58C3-4057-9F5D-4195497CAC81}" dt="2020-04-19T04:57:50.493" v="773" actId="33423"/>
          <ac:graphicFrameMkLst>
            <pc:docMk/>
            <pc:sldMk cId="0" sldId="296"/>
            <ac:graphicFrameMk id="5" creationId="{00000000-0000-0000-0000-000000000000}"/>
          </ac:graphicFrameMkLst>
        </pc:graphicFrameChg>
        <pc:graphicFrameChg chg="add del mod replId">
          <ac:chgData name="Renyuan Lyu" userId="eadeb139afb46539" providerId="LiveId" clId="{39DAFBEE-58C3-4057-9F5D-4195497CAC81}" dt="2020-04-19T04:57:50.491" v="771" actId="33423"/>
          <ac:graphicFrameMkLst>
            <pc:docMk/>
            <pc:sldMk cId="0" sldId="296"/>
            <ac:graphicFrameMk id="7" creationId="{00000000-0000-0000-0000-000000000000}"/>
          </ac:graphicFrameMkLst>
        </pc:graphicFrameChg>
        <pc:graphicFrameChg chg="add del mod replId">
          <ac:chgData name="Renyuan Lyu" userId="eadeb139afb46539" providerId="LiveId" clId="{39DAFBEE-58C3-4057-9F5D-4195497CAC81}" dt="2020-04-19T04:57:50.492" v="772" actId="33423"/>
          <ac:graphicFrameMkLst>
            <pc:docMk/>
            <pc:sldMk cId="0" sldId="296"/>
            <ac:graphicFrameMk id="62468" creationId="{00000000-0000-0000-0000-000000000000}"/>
          </ac:graphicFrameMkLst>
        </pc:graphicFrameChg>
      </pc:sldChg>
      <pc:sldChg chg="addSp delSp modSp mod">
        <pc:chgData name="Renyuan Lyu" userId="eadeb139afb46539" providerId="LiveId" clId="{39DAFBEE-58C3-4057-9F5D-4195497CAC81}" dt="2020-04-19T04:57:50.491" v="770" actId="33423"/>
        <pc:sldMkLst>
          <pc:docMk/>
          <pc:sldMk cId="0" sldId="298"/>
        </pc:sldMkLst>
        <pc:spChg chg="add del">
          <ac:chgData name="Renyuan Lyu" userId="eadeb139afb46539" providerId="LiveId" clId="{39DAFBEE-58C3-4057-9F5D-4195497CAC81}" dt="2020-04-19T04:57:50.491" v="770" actId="33423"/>
          <ac:spMkLst>
            <pc:docMk/>
            <pc:sldMk cId="0" sldId="298"/>
            <ac:spMk id="4" creationId="{00000000-0000-0000-0000-000000000000}"/>
          </ac:spMkLst>
        </pc:spChg>
        <pc:graphicFrameChg chg="add del mod replId">
          <ac:chgData name="Renyuan Lyu" userId="eadeb139afb46539" providerId="LiveId" clId="{39DAFBEE-58C3-4057-9F5D-4195497CAC81}" dt="2020-04-19T04:57:50.491" v="770" actId="33423"/>
          <ac:graphicFrameMkLst>
            <pc:docMk/>
            <pc:sldMk cId="0" sldId="298"/>
            <ac:graphicFrameMk id="4" creationId="{00000000-0000-0000-0000-000000000000}"/>
          </ac:graphicFrameMkLst>
        </pc:graphicFrameChg>
      </pc:sldChg>
      <pc:sldChg chg="addSp delSp modSp mod">
        <pc:chgData name="Renyuan Lyu" userId="eadeb139afb46539" providerId="LiveId" clId="{39DAFBEE-58C3-4057-9F5D-4195497CAC81}" dt="2020-04-19T04:57:50.490" v="769" actId="33423"/>
        <pc:sldMkLst>
          <pc:docMk/>
          <pc:sldMk cId="0" sldId="315"/>
        </pc:sldMkLst>
        <pc:spChg chg="mod">
          <ac:chgData name="Renyuan Lyu" userId="eadeb139afb46539" providerId="LiveId" clId="{39DAFBEE-58C3-4057-9F5D-4195497CAC81}" dt="2020-04-19T03:41:18.460" v="226"/>
          <ac:spMkLst>
            <pc:docMk/>
            <pc:sldMk cId="0" sldId="315"/>
            <ac:spMk id="2" creationId="{00000000-0000-0000-0000-000000000000}"/>
          </ac:spMkLst>
        </pc:spChg>
        <pc:spChg chg="add del mod">
          <ac:chgData name="Renyuan Lyu" userId="eadeb139afb46539" providerId="LiveId" clId="{39DAFBEE-58C3-4057-9F5D-4195497CAC81}" dt="2020-04-19T04:57:50.490" v="769" actId="33423"/>
          <ac:spMkLst>
            <pc:docMk/>
            <pc:sldMk cId="0" sldId="315"/>
            <ac:spMk id="7" creationId="{00000000-0000-0000-0000-000000000000}"/>
          </ac:spMkLst>
        </pc:spChg>
        <pc:spChg chg="add del">
          <ac:chgData name="Renyuan Lyu" userId="eadeb139afb46539" providerId="LiveId" clId="{39DAFBEE-58C3-4057-9F5D-4195497CAC81}" dt="2020-04-19T04:57:50.490" v="768" actId="33423"/>
          <ac:spMkLst>
            <pc:docMk/>
            <pc:sldMk cId="0" sldId="315"/>
            <ac:spMk id="8" creationId="{00000000-0000-0000-0000-000000000000}"/>
          </ac:spMkLst>
        </pc:spChg>
        <pc:graphicFrameChg chg="add del mod replId">
          <ac:chgData name="Renyuan Lyu" userId="eadeb139afb46539" providerId="LiveId" clId="{39DAFBEE-58C3-4057-9F5D-4195497CAC81}" dt="2020-04-19T04:57:50.490" v="769" actId="33423"/>
          <ac:graphicFrameMkLst>
            <pc:docMk/>
            <pc:sldMk cId="0" sldId="315"/>
            <ac:graphicFrameMk id="7" creationId="{00000000-0000-0000-0000-000000000000}"/>
          </ac:graphicFrameMkLst>
        </pc:graphicFrameChg>
        <pc:graphicFrameChg chg="add del mod replId">
          <ac:chgData name="Renyuan Lyu" userId="eadeb139afb46539" providerId="LiveId" clId="{39DAFBEE-58C3-4057-9F5D-4195497CAC81}" dt="2020-04-19T04:57:50.490" v="768" actId="33423"/>
          <ac:graphicFrameMkLst>
            <pc:docMk/>
            <pc:sldMk cId="0" sldId="315"/>
            <ac:graphicFrameMk id="8" creationId="{00000000-0000-0000-0000-000000000000}"/>
          </ac:graphicFrameMkLst>
        </pc:graphicFrameChg>
      </pc:sldChg>
      <pc:sldChg chg="modSp">
        <pc:chgData name="Renyuan Lyu" userId="eadeb139afb46539" providerId="LiveId" clId="{39DAFBEE-58C3-4057-9F5D-4195497CAC81}" dt="2020-04-19T03:41:50.030" v="227"/>
        <pc:sldMkLst>
          <pc:docMk/>
          <pc:sldMk cId="0" sldId="316"/>
        </pc:sldMkLst>
        <pc:spChg chg="mod">
          <ac:chgData name="Renyuan Lyu" userId="eadeb139afb46539" providerId="LiveId" clId="{39DAFBEE-58C3-4057-9F5D-4195497CAC81}" dt="2020-04-19T03:41:50.030" v="227"/>
          <ac:spMkLst>
            <pc:docMk/>
            <pc:sldMk cId="0" sldId="316"/>
            <ac:spMk id="2" creationId="{00000000-0000-0000-0000-000000000000}"/>
          </ac:spMkLst>
        </pc:spChg>
      </pc:sldChg>
      <pc:sldChg chg="modSp">
        <pc:chgData name="Renyuan Lyu" userId="eadeb139afb46539" providerId="LiveId" clId="{39DAFBEE-58C3-4057-9F5D-4195497CAC81}" dt="2020-04-19T03:41:59.372" v="228"/>
        <pc:sldMkLst>
          <pc:docMk/>
          <pc:sldMk cId="0" sldId="317"/>
        </pc:sldMkLst>
        <pc:spChg chg="mod">
          <ac:chgData name="Renyuan Lyu" userId="eadeb139afb46539" providerId="LiveId" clId="{39DAFBEE-58C3-4057-9F5D-4195497CAC81}" dt="2020-04-19T03:41:59.372" v="228"/>
          <ac:spMkLst>
            <pc:docMk/>
            <pc:sldMk cId="0" sldId="317"/>
            <ac:spMk id="2" creationId="{00000000-0000-0000-0000-000000000000}"/>
          </ac:spMkLst>
        </pc:spChg>
      </pc:sldChg>
      <pc:sldChg chg="modSp">
        <pc:chgData name="Renyuan Lyu" userId="eadeb139afb46539" providerId="LiveId" clId="{39DAFBEE-58C3-4057-9F5D-4195497CAC81}" dt="2020-04-19T03:42:12.245" v="229"/>
        <pc:sldMkLst>
          <pc:docMk/>
          <pc:sldMk cId="0" sldId="318"/>
        </pc:sldMkLst>
        <pc:spChg chg="mod">
          <ac:chgData name="Renyuan Lyu" userId="eadeb139afb46539" providerId="LiveId" clId="{39DAFBEE-58C3-4057-9F5D-4195497CAC81}" dt="2020-04-19T03:42:12.245" v="229"/>
          <ac:spMkLst>
            <pc:docMk/>
            <pc:sldMk cId="0" sldId="318"/>
            <ac:spMk id="2" creationId="{00000000-0000-0000-0000-000000000000}"/>
          </ac:spMkLst>
        </pc:spChg>
      </pc:sldChg>
      <pc:sldChg chg="modSp">
        <pc:chgData name="Renyuan Lyu" userId="eadeb139afb46539" providerId="LiveId" clId="{39DAFBEE-58C3-4057-9F5D-4195497CAC81}" dt="2020-04-19T03:42:20.236" v="230"/>
        <pc:sldMkLst>
          <pc:docMk/>
          <pc:sldMk cId="0" sldId="319"/>
        </pc:sldMkLst>
        <pc:spChg chg="mod">
          <ac:chgData name="Renyuan Lyu" userId="eadeb139afb46539" providerId="LiveId" clId="{39DAFBEE-58C3-4057-9F5D-4195497CAC81}" dt="2020-04-19T03:42:20.236" v="230"/>
          <ac:spMkLst>
            <pc:docMk/>
            <pc:sldMk cId="0" sldId="319"/>
            <ac:spMk id="2" creationId="{00000000-0000-0000-0000-000000000000}"/>
          </ac:spMkLst>
        </pc:spChg>
      </pc:sldChg>
      <pc:sldChg chg="addSp delSp modSp mod">
        <pc:chgData name="Renyuan Lyu" userId="eadeb139afb46539" providerId="LiveId" clId="{39DAFBEE-58C3-4057-9F5D-4195497CAC81}" dt="2020-04-19T04:57:50.489" v="767" actId="33423"/>
        <pc:sldMkLst>
          <pc:docMk/>
          <pc:sldMk cId="0" sldId="326"/>
        </pc:sldMkLst>
        <pc:spChg chg="add del mod">
          <ac:chgData name="Renyuan Lyu" userId="eadeb139afb46539" providerId="LiveId" clId="{39DAFBEE-58C3-4057-9F5D-4195497CAC81}" dt="2020-04-19T04:57:50.489" v="767" actId="33423"/>
          <ac:spMkLst>
            <pc:docMk/>
            <pc:sldMk cId="0" sldId="326"/>
            <ac:spMk id="8" creationId="{00000000-0000-0000-0000-000000000000}"/>
          </ac:spMkLst>
        </pc:spChg>
        <pc:spChg chg="add del mod">
          <ac:chgData name="Renyuan Lyu" userId="eadeb139afb46539" providerId="LiveId" clId="{39DAFBEE-58C3-4057-9F5D-4195497CAC81}" dt="2020-04-19T04:57:50.488" v="765" actId="33423"/>
          <ac:spMkLst>
            <pc:docMk/>
            <pc:sldMk cId="0" sldId="326"/>
            <ac:spMk id="11" creationId="{00000000-0000-0000-0000-000000000000}"/>
          </ac:spMkLst>
        </pc:spChg>
        <pc:spChg chg="add del mod">
          <ac:chgData name="Renyuan Lyu" userId="eadeb139afb46539" providerId="LiveId" clId="{39DAFBEE-58C3-4057-9F5D-4195497CAC81}" dt="2020-04-19T04:57:50.488" v="766" actId="33423"/>
          <ac:spMkLst>
            <pc:docMk/>
            <pc:sldMk cId="0" sldId="326"/>
            <ac:spMk id="93189" creationId="{00000000-0000-0000-0000-000000000000}"/>
          </ac:spMkLst>
        </pc:spChg>
        <pc:spChg chg="add del">
          <ac:chgData name="Renyuan Lyu" userId="eadeb139afb46539" providerId="LiveId" clId="{39DAFBEE-58C3-4057-9F5D-4195497CAC81}" dt="2020-04-19T04:57:50.487" v="764" actId="33423"/>
          <ac:spMkLst>
            <pc:docMk/>
            <pc:sldMk cId="0" sldId="326"/>
            <ac:spMk id="93192" creationId="{00000000-0000-0000-0000-000000000000}"/>
          </ac:spMkLst>
        </pc:spChg>
        <pc:graphicFrameChg chg="add del mod replId">
          <ac:chgData name="Renyuan Lyu" userId="eadeb139afb46539" providerId="LiveId" clId="{39DAFBEE-58C3-4057-9F5D-4195497CAC81}" dt="2020-04-19T04:57:50.489" v="767" actId="33423"/>
          <ac:graphicFrameMkLst>
            <pc:docMk/>
            <pc:sldMk cId="0" sldId="326"/>
            <ac:graphicFrameMk id="8" creationId="{00000000-0000-0000-0000-000000000000}"/>
          </ac:graphicFrameMkLst>
        </pc:graphicFrameChg>
        <pc:graphicFrameChg chg="add del mod replId">
          <ac:chgData name="Renyuan Lyu" userId="eadeb139afb46539" providerId="LiveId" clId="{39DAFBEE-58C3-4057-9F5D-4195497CAC81}" dt="2020-04-19T04:57:50.488" v="765" actId="33423"/>
          <ac:graphicFrameMkLst>
            <pc:docMk/>
            <pc:sldMk cId="0" sldId="326"/>
            <ac:graphicFrameMk id="11" creationId="{00000000-0000-0000-0000-000000000000}"/>
          </ac:graphicFrameMkLst>
        </pc:graphicFrameChg>
        <pc:graphicFrameChg chg="add del mod replId">
          <ac:chgData name="Renyuan Lyu" userId="eadeb139afb46539" providerId="LiveId" clId="{39DAFBEE-58C3-4057-9F5D-4195497CAC81}" dt="2020-04-19T04:57:50.488" v="766" actId="33423"/>
          <ac:graphicFrameMkLst>
            <pc:docMk/>
            <pc:sldMk cId="0" sldId="326"/>
            <ac:graphicFrameMk id="93189" creationId="{00000000-0000-0000-0000-000000000000}"/>
          </ac:graphicFrameMkLst>
        </pc:graphicFrameChg>
        <pc:graphicFrameChg chg="add del mod replId">
          <ac:chgData name="Renyuan Lyu" userId="eadeb139afb46539" providerId="LiveId" clId="{39DAFBEE-58C3-4057-9F5D-4195497CAC81}" dt="2020-04-19T04:57:50.487" v="764" actId="33423"/>
          <ac:graphicFrameMkLst>
            <pc:docMk/>
            <pc:sldMk cId="0" sldId="326"/>
            <ac:graphicFrameMk id="93192" creationId="{00000000-0000-0000-0000-000000000000}"/>
          </ac:graphicFrameMkLst>
        </pc:graphicFrameChg>
      </pc:sldChg>
      <pc:sldChg chg="addSp delSp modSp mod">
        <pc:chgData name="Renyuan Lyu" userId="eadeb139afb46539" providerId="LiveId" clId="{39DAFBEE-58C3-4057-9F5D-4195497CAC81}" dt="2020-04-19T04:57:50.486" v="763" actId="33423"/>
        <pc:sldMkLst>
          <pc:docMk/>
          <pc:sldMk cId="0" sldId="329"/>
        </pc:sldMkLst>
        <pc:spChg chg="add del">
          <ac:chgData name="Renyuan Lyu" userId="eadeb139afb46539" providerId="LiveId" clId="{39DAFBEE-58C3-4057-9F5D-4195497CAC81}" dt="2020-04-19T04:57:50.486" v="763" actId="33423"/>
          <ac:spMkLst>
            <pc:docMk/>
            <pc:sldMk cId="0" sldId="329"/>
            <ac:spMk id="96261" creationId="{00000000-0000-0000-0000-000000000000}"/>
          </ac:spMkLst>
        </pc:spChg>
        <pc:spChg chg="add del mod">
          <ac:chgData name="Renyuan Lyu" userId="eadeb139afb46539" providerId="LiveId" clId="{39DAFBEE-58C3-4057-9F5D-4195497CAC81}" dt="2020-04-19T04:57:50.486" v="762" actId="33423"/>
          <ac:spMkLst>
            <pc:docMk/>
            <pc:sldMk cId="0" sldId="329"/>
            <ac:spMk id="96262" creationId="{00000000-0000-0000-0000-000000000000}"/>
          </ac:spMkLst>
        </pc:spChg>
        <pc:spChg chg="add del">
          <ac:chgData name="Renyuan Lyu" userId="eadeb139afb46539" providerId="LiveId" clId="{39DAFBEE-58C3-4057-9F5D-4195497CAC81}" dt="2020-04-19T04:57:50.485" v="761" actId="33423"/>
          <ac:spMkLst>
            <pc:docMk/>
            <pc:sldMk cId="0" sldId="329"/>
            <ac:spMk id="96263" creationId="{00000000-0000-0000-0000-000000000000}"/>
          </ac:spMkLst>
        </pc:spChg>
        <pc:graphicFrameChg chg="add del mod replId">
          <ac:chgData name="Renyuan Lyu" userId="eadeb139afb46539" providerId="LiveId" clId="{39DAFBEE-58C3-4057-9F5D-4195497CAC81}" dt="2020-04-19T04:57:50.486" v="763" actId="33423"/>
          <ac:graphicFrameMkLst>
            <pc:docMk/>
            <pc:sldMk cId="0" sldId="329"/>
            <ac:graphicFrameMk id="96261" creationId="{00000000-0000-0000-0000-000000000000}"/>
          </ac:graphicFrameMkLst>
        </pc:graphicFrameChg>
        <pc:graphicFrameChg chg="add del mod replId">
          <ac:chgData name="Renyuan Lyu" userId="eadeb139afb46539" providerId="LiveId" clId="{39DAFBEE-58C3-4057-9F5D-4195497CAC81}" dt="2020-04-19T04:57:50.486" v="762" actId="33423"/>
          <ac:graphicFrameMkLst>
            <pc:docMk/>
            <pc:sldMk cId="0" sldId="329"/>
            <ac:graphicFrameMk id="96262" creationId="{00000000-0000-0000-0000-000000000000}"/>
          </ac:graphicFrameMkLst>
        </pc:graphicFrameChg>
        <pc:graphicFrameChg chg="add del mod replId">
          <ac:chgData name="Renyuan Lyu" userId="eadeb139afb46539" providerId="LiveId" clId="{39DAFBEE-58C3-4057-9F5D-4195497CAC81}" dt="2020-04-19T04:57:50.485" v="761" actId="33423"/>
          <ac:graphicFrameMkLst>
            <pc:docMk/>
            <pc:sldMk cId="0" sldId="329"/>
            <ac:graphicFrameMk id="96263" creationId="{00000000-0000-0000-0000-000000000000}"/>
          </ac:graphicFrameMkLst>
        </pc:graphicFrameChg>
      </pc:sldChg>
      <pc:sldChg chg="addSp delSp modSp mod">
        <pc:chgData name="Renyuan Lyu" userId="eadeb139afb46539" providerId="LiveId" clId="{39DAFBEE-58C3-4057-9F5D-4195497CAC81}" dt="2020-04-19T04:57:50.484" v="760" actId="33423"/>
        <pc:sldMkLst>
          <pc:docMk/>
          <pc:sldMk cId="0" sldId="331"/>
        </pc:sldMkLst>
        <pc:spChg chg="add del">
          <ac:chgData name="Renyuan Lyu" userId="eadeb139afb46539" providerId="LiveId" clId="{39DAFBEE-58C3-4057-9F5D-4195497CAC81}" dt="2020-04-19T04:57:50.484" v="760" actId="33423"/>
          <ac:spMkLst>
            <pc:docMk/>
            <pc:sldMk cId="0" sldId="331"/>
            <ac:spMk id="4" creationId="{00000000-0000-0000-0000-000000000000}"/>
          </ac:spMkLst>
        </pc:spChg>
        <pc:spChg chg="add del mod">
          <ac:chgData name="Renyuan Lyu" userId="eadeb139afb46539" providerId="LiveId" clId="{39DAFBEE-58C3-4057-9F5D-4195497CAC81}" dt="2020-04-19T04:57:50.483" v="758" actId="33423"/>
          <ac:spMkLst>
            <pc:docMk/>
            <pc:sldMk cId="0" sldId="331"/>
            <ac:spMk id="6" creationId="{00000000-0000-0000-0000-000000000000}"/>
          </ac:spMkLst>
        </pc:spChg>
        <pc:spChg chg="add del">
          <ac:chgData name="Renyuan Lyu" userId="eadeb139afb46539" providerId="LiveId" clId="{39DAFBEE-58C3-4057-9F5D-4195497CAC81}" dt="2020-04-19T04:57:50.484" v="759" actId="33423"/>
          <ac:spMkLst>
            <pc:docMk/>
            <pc:sldMk cId="0" sldId="331"/>
            <ac:spMk id="98307" creationId="{00000000-0000-0000-0000-000000000000}"/>
          </ac:spMkLst>
        </pc:spChg>
        <pc:graphicFrameChg chg="add del mod replId">
          <ac:chgData name="Renyuan Lyu" userId="eadeb139afb46539" providerId="LiveId" clId="{39DAFBEE-58C3-4057-9F5D-4195497CAC81}" dt="2020-04-19T04:57:50.484" v="760" actId="33423"/>
          <ac:graphicFrameMkLst>
            <pc:docMk/>
            <pc:sldMk cId="0" sldId="331"/>
            <ac:graphicFrameMk id="4" creationId="{00000000-0000-0000-0000-000000000000}"/>
          </ac:graphicFrameMkLst>
        </pc:graphicFrameChg>
        <pc:graphicFrameChg chg="add del mod replId">
          <ac:chgData name="Renyuan Lyu" userId="eadeb139afb46539" providerId="LiveId" clId="{39DAFBEE-58C3-4057-9F5D-4195497CAC81}" dt="2020-04-19T04:57:50.483" v="758" actId="33423"/>
          <ac:graphicFrameMkLst>
            <pc:docMk/>
            <pc:sldMk cId="0" sldId="331"/>
            <ac:graphicFrameMk id="6" creationId="{00000000-0000-0000-0000-000000000000}"/>
          </ac:graphicFrameMkLst>
        </pc:graphicFrameChg>
        <pc:graphicFrameChg chg="add del mod replId">
          <ac:chgData name="Renyuan Lyu" userId="eadeb139afb46539" providerId="LiveId" clId="{39DAFBEE-58C3-4057-9F5D-4195497CAC81}" dt="2020-04-19T04:57:50.484" v="759" actId="33423"/>
          <ac:graphicFrameMkLst>
            <pc:docMk/>
            <pc:sldMk cId="0" sldId="331"/>
            <ac:graphicFrameMk id="98307" creationId="{00000000-0000-0000-0000-000000000000}"/>
          </ac:graphicFrameMkLst>
        </pc:graphicFrameChg>
      </pc:sldChg>
      <pc:sldChg chg="addSp delSp modSp mod">
        <pc:chgData name="Renyuan Lyu" userId="eadeb139afb46539" providerId="LiveId" clId="{39DAFBEE-58C3-4057-9F5D-4195497CAC81}" dt="2020-04-19T04:57:50.482" v="757" actId="33423"/>
        <pc:sldMkLst>
          <pc:docMk/>
          <pc:sldMk cId="0" sldId="334"/>
        </pc:sldMkLst>
        <pc:spChg chg="add del mod">
          <ac:chgData name="Renyuan Lyu" userId="eadeb139afb46539" providerId="LiveId" clId="{39DAFBEE-58C3-4057-9F5D-4195497CAC81}" dt="2020-04-19T04:57:50.482" v="757" actId="33423"/>
          <ac:spMkLst>
            <pc:docMk/>
            <pc:sldMk cId="0" sldId="334"/>
            <ac:spMk id="4" creationId="{00000000-0000-0000-0000-000000000000}"/>
          </ac:spMkLst>
        </pc:spChg>
        <pc:graphicFrameChg chg="add del mod replId">
          <ac:chgData name="Renyuan Lyu" userId="eadeb139afb46539" providerId="LiveId" clId="{39DAFBEE-58C3-4057-9F5D-4195497CAC81}" dt="2020-04-19T04:57:50.482" v="757" actId="33423"/>
          <ac:graphicFrameMkLst>
            <pc:docMk/>
            <pc:sldMk cId="0" sldId="334"/>
            <ac:graphicFrameMk id="4" creationId="{00000000-0000-0000-0000-000000000000}"/>
          </ac:graphicFrameMkLst>
        </pc:graphicFrameChg>
      </pc:sldChg>
      <pc:sldChg chg="addSp delSp modSp mod">
        <pc:chgData name="Renyuan Lyu" userId="eadeb139afb46539" providerId="LiveId" clId="{39DAFBEE-58C3-4057-9F5D-4195497CAC81}" dt="2020-04-19T04:57:50.482" v="756" actId="33423"/>
        <pc:sldMkLst>
          <pc:docMk/>
          <pc:sldMk cId="0" sldId="340"/>
        </pc:sldMkLst>
        <pc:spChg chg="add del mod">
          <ac:chgData name="Renyuan Lyu" userId="eadeb139afb46539" providerId="LiveId" clId="{39DAFBEE-58C3-4057-9F5D-4195497CAC81}" dt="2020-04-19T04:57:50.482" v="756" actId="33423"/>
          <ac:spMkLst>
            <pc:docMk/>
            <pc:sldMk cId="0" sldId="340"/>
            <ac:spMk id="7" creationId="{00000000-0000-0000-0000-000000000000}"/>
          </ac:spMkLst>
        </pc:spChg>
        <pc:spChg chg="add del mod">
          <ac:chgData name="Renyuan Lyu" userId="eadeb139afb46539" providerId="LiveId" clId="{39DAFBEE-58C3-4057-9F5D-4195497CAC81}" dt="2020-04-19T04:57:50.481" v="755" actId="33423"/>
          <ac:spMkLst>
            <pc:docMk/>
            <pc:sldMk cId="0" sldId="340"/>
            <ac:spMk id="108548" creationId="{00000000-0000-0000-0000-000000000000}"/>
          </ac:spMkLst>
        </pc:spChg>
        <pc:graphicFrameChg chg="add del mod replId">
          <ac:chgData name="Renyuan Lyu" userId="eadeb139afb46539" providerId="LiveId" clId="{39DAFBEE-58C3-4057-9F5D-4195497CAC81}" dt="2020-04-19T04:57:50.482" v="756" actId="33423"/>
          <ac:graphicFrameMkLst>
            <pc:docMk/>
            <pc:sldMk cId="0" sldId="340"/>
            <ac:graphicFrameMk id="7" creationId="{00000000-0000-0000-0000-000000000000}"/>
          </ac:graphicFrameMkLst>
        </pc:graphicFrameChg>
        <pc:graphicFrameChg chg="add del mod replId">
          <ac:chgData name="Renyuan Lyu" userId="eadeb139afb46539" providerId="LiveId" clId="{39DAFBEE-58C3-4057-9F5D-4195497CAC81}" dt="2020-04-19T04:57:50.481" v="755" actId="33423"/>
          <ac:graphicFrameMkLst>
            <pc:docMk/>
            <pc:sldMk cId="0" sldId="340"/>
            <ac:graphicFrameMk id="108548" creationId="{00000000-0000-0000-0000-000000000000}"/>
          </ac:graphicFrameMkLst>
        </pc:graphicFrameChg>
      </pc:sldChg>
      <pc:sldChg chg="modSp">
        <pc:chgData name="Renyuan Lyu" userId="eadeb139afb46539" providerId="LiveId" clId="{39DAFBEE-58C3-4057-9F5D-4195497CAC81}" dt="2020-04-19T08:03:57.367" v="1353" actId="21"/>
        <pc:sldMkLst>
          <pc:docMk/>
          <pc:sldMk cId="0" sldId="349"/>
        </pc:sldMkLst>
        <pc:spChg chg="mod">
          <ac:chgData name="Renyuan Lyu" userId="eadeb139afb46539" providerId="LiveId" clId="{39DAFBEE-58C3-4057-9F5D-4195497CAC81}" dt="2020-04-19T08:03:57.367" v="1353" actId="21"/>
          <ac:spMkLst>
            <pc:docMk/>
            <pc:sldMk cId="0" sldId="349"/>
            <ac:spMk id="2" creationId="{00000000-0000-0000-0000-000000000000}"/>
          </ac:spMkLst>
        </pc:spChg>
      </pc:sldChg>
      <pc:sldChg chg="addSp delSp modSp del mod">
        <pc:chgData name="Renyuan Lyu" userId="eadeb139afb46539" providerId="LiveId" clId="{39DAFBEE-58C3-4057-9F5D-4195497CAC81}" dt="2020-04-19T04:53:12.923" v="663" actId="47"/>
        <pc:sldMkLst>
          <pc:docMk/>
          <pc:sldMk cId="963879630" sldId="365"/>
        </pc:sldMkLst>
        <pc:spChg chg="add mod">
          <ac:chgData name="Renyuan Lyu" userId="eadeb139afb46539" providerId="LiveId" clId="{39DAFBEE-58C3-4057-9F5D-4195497CAC81}" dt="2020-04-19T04:52:53.868" v="660" actId="21"/>
          <ac:spMkLst>
            <pc:docMk/>
            <pc:sldMk cId="963879630" sldId="365"/>
            <ac:spMk id="8" creationId="{961BFC49-C73E-4FCD-B691-AF7915BDA1CC}"/>
          </ac:spMkLst>
        </pc:spChg>
        <pc:picChg chg="del">
          <ac:chgData name="Renyuan Lyu" userId="eadeb139afb46539" providerId="LiveId" clId="{39DAFBEE-58C3-4057-9F5D-4195497CAC81}" dt="2020-04-19T04:52:53.868" v="660" actId="21"/>
          <ac:picMkLst>
            <pc:docMk/>
            <pc:sldMk cId="963879630" sldId="365"/>
            <ac:picMk id="6" creationId="{29502781-4590-40D6-8341-F98421A17BA9}"/>
          </ac:picMkLst>
        </pc:picChg>
      </pc:sldChg>
      <pc:sldChg chg="delSp modSp">
        <pc:chgData name="Renyuan Lyu" userId="eadeb139afb46539" providerId="LiveId" clId="{39DAFBEE-58C3-4057-9F5D-4195497CAC81}" dt="2020-04-19T08:04:17.276" v="1356" actId="14100"/>
        <pc:sldMkLst>
          <pc:docMk/>
          <pc:sldMk cId="608552578" sldId="366"/>
        </pc:sldMkLst>
        <pc:spChg chg="mod">
          <ac:chgData name="Renyuan Lyu" userId="eadeb139afb46539" providerId="LiveId" clId="{39DAFBEE-58C3-4057-9F5D-4195497CAC81}" dt="2020-04-19T08:04:02.961" v="1354"/>
          <ac:spMkLst>
            <pc:docMk/>
            <pc:sldMk cId="608552578" sldId="366"/>
            <ac:spMk id="2" creationId="{D1BBA8CE-1B59-4268-A8E5-A1F15C5C122F}"/>
          </ac:spMkLst>
        </pc:spChg>
        <pc:spChg chg="del">
          <ac:chgData name="Renyuan Lyu" userId="eadeb139afb46539" providerId="LiveId" clId="{39DAFBEE-58C3-4057-9F5D-4195497CAC81}" dt="2020-04-19T08:04:06.249" v="1355" actId="478"/>
          <ac:spMkLst>
            <pc:docMk/>
            <pc:sldMk cId="608552578" sldId="366"/>
            <ac:spMk id="3" creationId="{306A5CF1-A35C-418C-9D71-7F79703A4EB1}"/>
          </ac:spMkLst>
        </pc:spChg>
        <pc:picChg chg="mod">
          <ac:chgData name="Renyuan Lyu" userId="eadeb139afb46539" providerId="LiveId" clId="{39DAFBEE-58C3-4057-9F5D-4195497CAC81}" dt="2020-04-19T08:04:17.276" v="1356" actId="14100"/>
          <ac:picMkLst>
            <pc:docMk/>
            <pc:sldMk cId="608552578" sldId="366"/>
            <ac:picMk id="6" creationId="{FD2175E9-0A70-4ADA-8096-61C52A1F1FBC}"/>
          </ac:picMkLst>
        </pc:picChg>
      </pc:sldChg>
      <pc:sldChg chg="modSp add">
        <pc:chgData name="Renyuan Lyu" userId="eadeb139afb46539" providerId="LiveId" clId="{39DAFBEE-58C3-4057-9F5D-4195497CAC81}" dt="2020-04-19T04:04:18.261" v="441" actId="207"/>
        <pc:sldMkLst>
          <pc:docMk/>
          <pc:sldMk cId="748886795" sldId="367"/>
        </pc:sldMkLst>
        <pc:spChg chg="mod">
          <ac:chgData name="Renyuan Lyu" userId="eadeb139afb46539" providerId="LiveId" clId="{39DAFBEE-58C3-4057-9F5D-4195497CAC81}" dt="2020-04-19T03:52:10.292" v="311"/>
          <ac:spMkLst>
            <pc:docMk/>
            <pc:sldMk cId="748886795" sldId="367"/>
            <ac:spMk id="2" creationId="{0642A74B-CD22-42A5-B21A-570E148AF7D3}"/>
          </ac:spMkLst>
        </pc:spChg>
        <pc:spChg chg="mod">
          <ac:chgData name="Renyuan Lyu" userId="eadeb139afb46539" providerId="LiveId" clId="{39DAFBEE-58C3-4057-9F5D-4195497CAC81}" dt="2020-04-19T04:04:18.261" v="441" actId="207"/>
          <ac:spMkLst>
            <pc:docMk/>
            <pc:sldMk cId="748886795" sldId="367"/>
            <ac:spMk id="3" creationId="{B5161897-81F5-4360-8ED3-FF03FA2987BC}"/>
          </ac:spMkLst>
        </pc:spChg>
      </pc:sldChg>
      <pc:sldChg chg="modSp add del">
        <pc:chgData name="Renyuan Lyu" userId="eadeb139afb46539" providerId="LiveId" clId="{39DAFBEE-58C3-4057-9F5D-4195497CAC81}" dt="2020-04-19T03:44:56.077" v="289" actId="2696"/>
        <pc:sldMkLst>
          <pc:docMk/>
          <pc:sldMk cId="397999548" sldId="368"/>
        </pc:sldMkLst>
        <pc:spChg chg="mod">
          <ac:chgData name="Renyuan Lyu" userId="eadeb139afb46539" providerId="LiveId" clId="{39DAFBEE-58C3-4057-9F5D-4195497CAC81}" dt="2020-04-19T03:44:55.744" v="288"/>
          <ac:spMkLst>
            <pc:docMk/>
            <pc:sldMk cId="397999548" sldId="368"/>
            <ac:spMk id="2" creationId="{B3B05F48-8A9A-4405-A317-2A8294FEF8BF}"/>
          </ac:spMkLst>
        </pc:spChg>
      </pc:sldChg>
      <pc:sldChg chg="modSp add del">
        <pc:chgData name="Renyuan Lyu" userId="eadeb139afb46539" providerId="LiveId" clId="{39DAFBEE-58C3-4057-9F5D-4195497CAC81}" dt="2020-04-19T03:56:47.012" v="359" actId="2696"/>
        <pc:sldMkLst>
          <pc:docMk/>
          <pc:sldMk cId="3806151953" sldId="368"/>
        </pc:sldMkLst>
        <pc:spChg chg="mod">
          <ac:chgData name="Renyuan Lyu" userId="eadeb139afb46539" providerId="LiveId" clId="{39DAFBEE-58C3-4057-9F5D-4195497CAC81}" dt="2020-04-19T03:46:58.511" v="293"/>
          <ac:spMkLst>
            <pc:docMk/>
            <pc:sldMk cId="3806151953" sldId="368"/>
            <ac:spMk id="2" creationId="{A0530D71-86CD-43ED-A82B-66811089EAC1}"/>
          </ac:spMkLst>
        </pc:spChg>
      </pc:sldChg>
      <pc:sldChg chg="modSp add del">
        <pc:chgData name="Renyuan Lyu" userId="eadeb139afb46539" providerId="LiveId" clId="{39DAFBEE-58C3-4057-9F5D-4195497CAC81}" dt="2020-04-19T03:57:25.172" v="373" actId="2696"/>
        <pc:sldMkLst>
          <pc:docMk/>
          <pc:sldMk cId="887297892" sldId="369"/>
        </pc:sldMkLst>
        <pc:spChg chg="mod">
          <ac:chgData name="Renyuan Lyu" userId="eadeb139afb46539" providerId="LiveId" clId="{39DAFBEE-58C3-4057-9F5D-4195497CAC81}" dt="2020-04-19T03:47:05.201" v="294"/>
          <ac:spMkLst>
            <pc:docMk/>
            <pc:sldMk cId="887297892" sldId="369"/>
            <ac:spMk id="2" creationId="{01332C24-FF8D-430D-B882-04ABEF93B02E}"/>
          </ac:spMkLst>
        </pc:spChg>
        <pc:spChg chg="mod">
          <ac:chgData name="Renyuan Lyu" userId="eadeb139afb46539" providerId="LiveId" clId="{39DAFBEE-58C3-4057-9F5D-4195497CAC81}" dt="2020-04-19T03:48:07.376" v="301"/>
          <ac:spMkLst>
            <pc:docMk/>
            <pc:sldMk cId="887297892" sldId="369"/>
            <ac:spMk id="3" creationId="{C187DD52-F067-47D5-8BAE-B0240B89C821}"/>
          </ac:spMkLst>
        </pc:spChg>
      </pc:sldChg>
      <pc:sldChg chg="modSp add">
        <pc:chgData name="Renyuan Lyu" userId="eadeb139afb46539" providerId="LiveId" clId="{39DAFBEE-58C3-4057-9F5D-4195497CAC81}" dt="2020-04-19T04:05:43.246" v="451" actId="207"/>
        <pc:sldMkLst>
          <pc:docMk/>
          <pc:sldMk cId="3296727389" sldId="370"/>
        </pc:sldMkLst>
        <pc:spChg chg="mod">
          <ac:chgData name="Renyuan Lyu" userId="eadeb139afb46539" providerId="LiveId" clId="{39DAFBEE-58C3-4057-9F5D-4195497CAC81}" dt="2020-04-19T03:48:08.482" v="302"/>
          <ac:spMkLst>
            <pc:docMk/>
            <pc:sldMk cId="3296727389" sldId="370"/>
            <ac:spMk id="2" creationId="{99A5BC0D-FFB3-426B-A8B4-87C2E5BCB952}"/>
          </ac:spMkLst>
        </pc:spChg>
        <pc:spChg chg="mod">
          <ac:chgData name="Renyuan Lyu" userId="eadeb139afb46539" providerId="LiveId" clId="{39DAFBEE-58C3-4057-9F5D-4195497CAC81}" dt="2020-04-19T04:05:43.246" v="451" actId="207"/>
          <ac:spMkLst>
            <pc:docMk/>
            <pc:sldMk cId="3296727389" sldId="370"/>
            <ac:spMk id="3" creationId="{D259482B-6D23-46D9-90B4-D9414FB6F236}"/>
          </ac:spMkLst>
        </pc:spChg>
      </pc:sldChg>
      <pc:sldChg chg="modSp add del">
        <pc:chgData name="Renyuan Lyu" userId="eadeb139afb46539" providerId="LiveId" clId="{39DAFBEE-58C3-4057-9F5D-4195497CAC81}" dt="2020-04-19T03:57:43.452" v="376" actId="2696"/>
        <pc:sldMkLst>
          <pc:docMk/>
          <pc:sldMk cId="4135770462" sldId="371"/>
        </pc:sldMkLst>
        <pc:spChg chg="mod">
          <ac:chgData name="Renyuan Lyu" userId="eadeb139afb46539" providerId="LiveId" clId="{39DAFBEE-58C3-4057-9F5D-4195497CAC81}" dt="2020-04-19T03:48:18.349" v="305"/>
          <ac:spMkLst>
            <pc:docMk/>
            <pc:sldMk cId="4135770462" sldId="371"/>
            <ac:spMk id="2" creationId="{08182EB5-95B1-45B5-92AA-CC3737C41400}"/>
          </ac:spMkLst>
        </pc:spChg>
        <pc:spChg chg="mod">
          <ac:chgData name="Renyuan Lyu" userId="eadeb139afb46539" providerId="LiveId" clId="{39DAFBEE-58C3-4057-9F5D-4195497CAC81}" dt="2020-04-19T03:51:44.656" v="308" actId="20577"/>
          <ac:spMkLst>
            <pc:docMk/>
            <pc:sldMk cId="4135770462" sldId="371"/>
            <ac:spMk id="3" creationId="{80CC43BA-A7E3-4A47-A126-2CAF8D528DD5}"/>
          </ac:spMkLst>
        </pc:spChg>
      </pc:sldChg>
      <pc:sldChg chg="modSp add del">
        <pc:chgData name="Renyuan Lyu" userId="eadeb139afb46539" providerId="LiveId" clId="{39DAFBEE-58C3-4057-9F5D-4195497CAC81}" dt="2020-04-19T03:52:28.697" v="314" actId="2696"/>
        <pc:sldMkLst>
          <pc:docMk/>
          <pc:sldMk cId="3376167088" sldId="372"/>
        </pc:sldMkLst>
        <pc:spChg chg="mod">
          <ac:chgData name="Renyuan Lyu" userId="eadeb139afb46539" providerId="LiveId" clId="{39DAFBEE-58C3-4057-9F5D-4195497CAC81}" dt="2020-04-19T03:51:46.291" v="309"/>
          <ac:spMkLst>
            <pc:docMk/>
            <pc:sldMk cId="3376167088" sldId="372"/>
            <ac:spMk id="2" creationId="{C9282546-03D6-46CD-A3F0-1754BC2BA043}"/>
          </ac:spMkLst>
        </pc:spChg>
      </pc:sldChg>
      <pc:sldChg chg="modSp add del">
        <pc:chgData name="Renyuan Lyu" userId="eadeb139afb46539" providerId="LiveId" clId="{39DAFBEE-58C3-4057-9F5D-4195497CAC81}" dt="2020-04-19T03:58:37.231" v="386" actId="2696"/>
        <pc:sldMkLst>
          <pc:docMk/>
          <pc:sldMk cId="285771177" sldId="373"/>
        </pc:sldMkLst>
        <pc:spChg chg="mod">
          <ac:chgData name="Renyuan Lyu" userId="eadeb139afb46539" providerId="LiveId" clId="{39DAFBEE-58C3-4057-9F5D-4195497CAC81}" dt="2020-04-19T03:52:43.502" v="339" actId="5793"/>
          <ac:spMkLst>
            <pc:docMk/>
            <pc:sldMk cId="285771177" sldId="373"/>
            <ac:spMk id="2" creationId="{00000000-0000-0000-0000-000000000000}"/>
          </ac:spMkLst>
        </pc:spChg>
      </pc:sldChg>
      <pc:sldChg chg="add del">
        <pc:chgData name="Renyuan Lyu" userId="eadeb139afb46539" providerId="LiveId" clId="{39DAFBEE-58C3-4057-9F5D-4195497CAC81}" dt="2020-04-19T03:52:17.429" v="313" actId="2696"/>
        <pc:sldMkLst>
          <pc:docMk/>
          <pc:sldMk cId="3189227193" sldId="374"/>
        </pc:sldMkLst>
      </pc:sldChg>
      <pc:sldChg chg="add">
        <pc:chgData name="Renyuan Lyu" userId="eadeb139afb46539" providerId="LiveId" clId="{39DAFBEE-58C3-4057-9F5D-4195497CAC81}" dt="2020-04-19T03:52:12.344" v="312" actId="22"/>
        <pc:sldMkLst>
          <pc:docMk/>
          <pc:sldMk cId="2229723156" sldId="375"/>
        </pc:sldMkLst>
      </pc:sldChg>
      <pc:sldChg chg="modSp add">
        <pc:chgData name="Renyuan Lyu" userId="eadeb139afb46539" providerId="LiveId" clId="{39DAFBEE-58C3-4057-9F5D-4195497CAC81}" dt="2020-04-19T04:05:16.581" v="447" actId="207"/>
        <pc:sldMkLst>
          <pc:docMk/>
          <pc:sldMk cId="2287925137" sldId="376"/>
        </pc:sldMkLst>
        <pc:spChg chg="mod">
          <ac:chgData name="Renyuan Lyu" userId="eadeb139afb46539" providerId="LiveId" clId="{39DAFBEE-58C3-4057-9F5D-4195497CAC81}" dt="2020-04-19T03:57:13.600" v="371"/>
          <ac:spMkLst>
            <pc:docMk/>
            <pc:sldMk cId="2287925137" sldId="376"/>
            <ac:spMk id="2" creationId="{68D7C2CD-4F5B-43AE-9D38-5A229E846AFF}"/>
          </ac:spMkLst>
        </pc:spChg>
        <pc:spChg chg="mod">
          <ac:chgData name="Renyuan Lyu" userId="eadeb139afb46539" providerId="LiveId" clId="{39DAFBEE-58C3-4057-9F5D-4195497CAC81}" dt="2020-04-19T04:05:16.581" v="447" actId="207"/>
          <ac:spMkLst>
            <pc:docMk/>
            <pc:sldMk cId="2287925137" sldId="376"/>
            <ac:spMk id="3" creationId="{D6DCA1A7-D233-4183-83EA-7FE4ABDFC196}"/>
          </ac:spMkLst>
        </pc:spChg>
      </pc:sldChg>
      <pc:sldChg chg="modSp add">
        <pc:chgData name="Renyuan Lyu" userId="eadeb139afb46539" providerId="LiveId" clId="{39DAFBEE-58C3-4057-9F5D-4195497CAC81}" dt="2020-04-19T04:06:09.477" v="455" actId="403"/>
        <pc:sldMkLst>
          <pc:docMk/>
          <pc:sldMk cId="4214702388" sldId="377"/>
        </pc:sldMkLst>
        <pc:spChg chg="mod">
          <ac:chgData name="Renyuan Lyu" userId="eadeb139afb46539" providerId="LiveId" clId="{39DAFBEE-58C3-4057-9F5D-4195497CAC81}" dt="2020-04-19T03:58:15.533" v="384"/>
          <ac:spMkLst>
            <pc:docMk/>
            <pc:sldMk cId="4214702388" sldId="377"/>
            <ac:spMk id="2" creationId="{1117688C-5279-419A-B7F1-7C8501C9D463}"/>
          </ac:spMkLst>
        </pc:spChg>
        <pc:spChg chg="mod">
          <ac:chgData name="Renyuan Lyu" userId="eadeb139afb46539" providerId="LiveId" clId="{39DAFBEE-58C3-4057-9F5D-4195497CAC81}" dt="2020-04-19T04:06:09.477" v="455" actId="403"/>
          <ac:spMkLst>
            <pc:docMk/>
            <pc:sldMk cId="4214702388" sldId="377"/>
            <ac:spMk id="3" creationId="{DD3EE911-5182-4646-B262-5CA813871FAB}"/>
          </ac:spMkLst>
        </pc:spChg>
      </pc:sldChg>
      <pc:sldChg chg="modSp add mod">
        <pc:chgData name="Renyuan Lyu" userId="eadeb139afb46539" providerId="LiveId" clId="{39DAFBEE-58C3-4057-9F5D-4195497CAC81}" dt="2020-04-19T06:13:38.357" v="1006" actId="207"/>
        <pc:sldMkLst>
          <pc:docMk/>
          <pc:sldMk cId="37110215" sldId="378"/>
        </pc:sldMkLst>
        <pc:spChg chg="mod">
          <ac:chgData name="Renyuan Lyu" userId="eadeb139afb46539" providerId="LiveId" clId="{39DAFBEE-58C3-4057-9F5D-4195497CAC81}" dt="2020-04-19T04:08:12.605" v="472"/>
          <ac:spMkLst>
            <pc:docMk/>
            <pc:sldMk cId="37110215" sldId="378"/>
            <ac:spMk id="2" creationId="{7EA9E3B5-3D5E-4AED-A0D6-84D914812C08}"/>
          </ac:spMkLst>
        </pc:spChg>
        <pc:spChg chg="mod">
          <ac:chgData name="Renyuan Lyu" userId="eadeb139afb46539" providerId="LiveId" clId="{39DAFBEE-58C3-4057-9F5D-4195497CAC81}" dt="2020-04-19T06:13:38.357" v="1006" actId="207"/>
          <ac:spMkLst>
            <pc:docMk/>
            <pc:sldMk cId="37110215" sldId="378"/>
            <ac:spMk id="3" creationId="{960A486C-1E62-47A3-A6C6-29A5AF68C0DD}"/>
          </ac:spMkLst>
        </pc:spChg>
      </pc:sldChg>
      <pc:sldChg chg="modSp add">
        <pc:chgData name="Renyuan Lyu" userId="eadeb139afb46539" providerId="LiveId" clId="{39DAFBEE-58C3-4057-9F5D-4195497CAC81}" dt="2020-04-19T04:16:52.443" v="655" actId="14100"/>
        <pc:sldMkLst>
          <pc:docMk/>
          <pc:sldMk cId="2242028466" sldId="379"/>
        </pc:sldMkLst>
        <pc:spChg chg="mod">
          <ac:chgData name="Renyuan Lyu" userId="eadeb139afb46539" providerId="LiveId" clId="{39DAFBEE-58C3-4057-9F5D-4195497CAC81}" dt="2020-04-19T04:16:42.481" v="653"/>
          <ac:spMkLst>
            <pc:docMk/>
            <pc:sldMk cId="2242028466" sldId="379"/>
            <ac:spMk id="2" creationId="{590E0952-FAB2-4352-9D73-98BD909BCB6A}"/>
          </ac:spMkLst>
        </pc:spChg>
        <pc:spChg chg="mod">
          <ac:chgData name="Renyuan Lyu" userId="eadeb139afb46539" providerId="LiveId" clId="{39DAFBEE-58C3-4057-9F5D-4195497CAC81}" dt="2020-04-19T04:16:52.443" v="655" actId="14100"/>
          <ac:spMkLst>
            <pc:docMk/>
            <pc:sldMk cId="2242028466" sldId="379"/>
            <ac:spMk id="3" creationId="{C41954CF-0093-4F4E-B4A4-A529374B2400}"/>
          </ac:spMkLst>
        </pc:spChg>
      </pc:sldChg>
      <pc:sldChg chg="addSp delSp modSp add mod">
        <pc:chgData name="Renyuan Lyu" userId="eadeb139afb46539" providerId="LiveId" clId="{39DAFBEE-58C3-4057-9F5D-4195497CAC81}" dt="2020-04-19T09:03:07.470" v="1392" actId="20577"/>
        <pc:sldMkLst>
          <pc:docMk/>
          <pc:sldMk cId="536592977" sldId="380"/>
        </pc:sldMkLst>
        <pc:spChg chg="mod">
          <ac:chgData name="Renyuan Lyu" userId="eadeb139afb46539" providerId="LiveId" clId="{39DAFBEE-58C3-4057-9F5D-4195497CAC81}" dt="2020-04-19T09:03:07.470" v="1392" actId="20577"/>
          <ac:spMkLst>
            <pc:docMk/>
            <pc:sldMk cId="536592977" sldId="380"/>
            <ac:spMk id="2" creationId="{A580A81D-6017-4594-ADF6-4D4A8129BFFC}"/>
          </ac:spMkLst>
        </pc:spChg>
        <pc:spChg chg="del">
          <ac:chgData name="Renyuan Lyu" userId="eadeb139afb46539" providerId="LiveId" clId="{39DAFBEE-58C3-4057-9F5D-4195497CAC81}" dt="2020-04-19T06:54:54.535" v="1210" actId="478"/>
          <ac:spMkLst>
            <pc:docMk/>
            <pc:sldMk cId="536592977" sldId="380"/>
            <ac:spMk id="3" creationId="{94985258-F996-415A-80ED-4D07A067C53F}"/>
          </ac:spMkLst>
        </pc:spChg>
        <pc:spChg chg="add mod">
          <ac:chgData name="Renyuan Lyu" userId="eadeb139afb46539" providerId="LiveId" clId="{39DAFBEE-58C3-4057-9F5D-4195497CAC81}" dt="2020-04-19T08:02:06.324" v="1337" actId="1076"/>
          <ac:spMkLst>
            <pc:docMk/>
            <pc:sldMk cId="536592977" sldId="380"/>
            <ac:spMk id="6" creationId="{72122333-2AD9-4520-9BE4-D473F58C1F7E}"/>
          </ac:spMkLst>
        </pc:spChg>
        <pc:spChg chg="add mod">
          <ac:chgData name="Renyuan Lyu" userId="eadeb139afb46539" providerId="LiveId" clId="{39DAFBEE-58C3-4057-9F5D-4195497CAC81}" dt="2020-04-19T08:02:27.979" v="1341" actId="1076"/>
          <ac:spMkLst>
            <pc:docMk/>
            <pc:sldMk cId="536592977" sldId="380"/>
            <ac:spMk id="8" creationId="{CED5C6B5-9010-4FCB-BBFF-38D6413CC0D3}"/>
          </ac:spMkLst>
        </pc:spChg>
        <pc:picChg chg="add mod">
          <ac:chgData name="Renyuan Lyu" userId="eadeb139afb46539" providerId="LiveId" clId="{39DAFBEE-58C3-4057-9F5D-4195497CAC81}" dt="2020-04-19T08:02:38.596" v="1351" actId="1037"/>
          <ac:picMkLst>
            <pc:docMk/>
            <pc:sldMk cId="536592977" sldId="380"/>
            <ac:picMk id="9" creationId="{6C08C514-3311-4B10-9BB7-91DCCCC5A8A4}"/>
          </ac:picMkLst>
        </pc:picChg>
      </pc:sldChg>
      <pc:sldChg chg="modSp add">
        <pc:chgData name="Renyuan Lyu" userId="eadeb139afb46539" providerId="LiveId" clId="{39DAFBEE-58C3-4057-9F5D-4195497CAC81}" dt="2020-04-19T16:13:11.311" v="1395" actId="20577"/>
        <pc:sldMkLst>
          <pc:docMk/>
          <pc:sldMk cId="4046718920" sldId="381"/>
        </pc:sldMkLst>
        <pc:spChg chg="mod">
          <ac:chgData name="Renyuan Lyu" userId="eadeb139afb46539" providerId="LiveId" clId="{39DAFBEE-58C3-4057-9F5D-4195497CAC81}" dt="2020-04-19T16:13:11.311" v="1395" actId="20577"/>
          <ac:spMkLst>
            <pc:docMk/>
            <pc:sldMk cId="4046718920" sldId="381"/>
            <ac:spMk id="3" creationId="{EE10B5D1-1A9F-45EB-9952-C9D266E3D386}"/>
          </ac:spMkLst>
        </pc:spChg>
      </pc:sldChg>
      <pc:sldMasterChg chg="modSldLayout">
        <pc:chgData name="Renyuan Lyu" userId="eadeb139afb46539" providerId="LiveId" clId="{39DAFBEE-58C3-4057-9F5D-4195497CAC81}" dt="2020-04-19T04:50:40.371" v="657" actId="478"/>
        <pc:sldMasterMkLst>
          <pc:docMk/>
          <pc:sldMasterMk cId="0" sldId="2147483660"/>
        </pc:sldMasterMkLst>
        <pc:sldLayoutChg chg="addSp delSp modSp mod">
          <pc:chgData name="Renyuan Lyu" userId="eadeb139afb46539" providerId="LiveId" clId="{39DAFBEE-58C3-4057-9F5D-4195497CAC81}" dt="2020-04-19T04:50:40.371" v="657" actId="478"/>
          <pc:sldLayoutMkLst>
            <pc:docMk/>
            <pc:sldMasterMk cId="0" sldId="2147483660"/>
            <pc:sldLayoutMk cId="0" sldId="2147483661"/>
          </pc:sldLayoutMkLst>
          <pc:picChg chg="mod">
            <ac:chgData name="Renyuan Lyu" userId="eadeb139afb46539" providerId="LiveId" clId="{39DAFBEE-58C3-4057-9F5D-4195497CAC81}" dt="2020-04-19T03:54:43.034" v="357" actId="1076"/>
            <ac:picMkLst>
              <pc:docMk/>
              <pc:sldMasterMk cId="0" sldId="2147483660"/>
              <pc:sldLayoutMk cId="0" sldId="2147483661"/>
              <ac:picMk id="7" creationId="{00000000-0000-0000-0000-000000000000}"/>
            </ac:picMkLst>
          </pc:picChg>
          <pc:picChg chg="del">
            <ac:chgData name="Renyuan Lyu" userId="eadeb139afb46539" providerId="LiveId" clId="{39DAFBEE-58C3-4057-9F5D-4195497CAC81}" dt="2020-04-19T04:50:40.371" v="657" actId="478"/>
            <ac:picMkLst>
              <pc:docMk/>
              <pc:sldMasterMk cId="0" sldId="2147483660"/>
              <pc:sldLayoutMk cId="0" sldId="2147483661"/>
              <ac:picMk id="8" creationId="{00000000-0000-0000-0000-000000000000}"/>
            </ac:picMkLst>
          </pc:picChg>
          <pc:picChg chg="add mod">
            <ac:chgData name="Renyuan Lyu" userId="eadeb139afb46539" providerId="LiveId" clId="{39DAFBEE-58C3-4057-9F5D-4195497CAC81}" dt="2020-04-19T03:54:33.123" v="353" actId="1076"/>
            <ac:picMkLst>
              <pc:docMk/>
              <pc:sldMasterMk cId="0" sldId="2147483660"/>
              <pc:sldLayoutMk cId="0" sldId="2147483661"/>
              <ac:picMk id="17410" creationId="{E3C34402-EFD9-46FA-A377-CE2AB1ECC548}"/>
            </ac:picMkLst>
          </pc:picChg>
        </pc:sldLayoutChg>
      </pc:sldMaster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387.wmf"/><Relationship Id="rId2" Type="http://schemas.openxmlformats.org/officeDocument/2006/relationships/image" Target="../media/image386.wmf"/><Relationship Id="rId1" Type="http://schemas.openxmlformats.org/officeDocument/2006/relationships/image" Target="../media/image385.wmf"/><Relationship Id="rId4" Type="http://schemas.openxmlformats.org/officeDocument/2006/relationships/image" Target="../media/image3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5.wmf"/><Relationship Id="rId1" Type="http://schemas.openxmlformats.org/officeDocument/2006/relationships/image" Target="../media/image4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98.wmf"/><Relationship Id="rId2" Type="http://schemas.openxmlformats.org/officeDocument/2006/relationships/image" Target="../media/image497.wmf"/><Relationship Id="rId1" Type="http://schemas.openxmlformats.org/officeDocument/2006/relationships/image" Target="../media/image496.wmf"/><Relationship Id="rId4" Type="http://schemas.openxmlformats.org/officeDocument/2006/relationships/image" Target="../media/image49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56.wmf"/><Relationship Id="rId2" Type="http://schemas.openxmlformats.org/officeDocument/2006/relationships/image" Target="../media/image755.wmf"/><Relationship Id="rId1" Type="http://schemas.openxmlformats.org/officeDocument/2006/relationships/image" Target="../media/image75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759.wmf"/><Relationship Id="rId2" Type="http://schemas.openxmlformats.org/officeDocument/2006/relationships/image" Target="../media/image758.wmf"/><Relationship Id="rId1" Type="http://schemas.openxmlformats.org/officeDocument/2006/relationships/image" Target="../media/image75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72.wmf"/><Relationship Id="rId1" Type="http://schemas.openxmlformats.org/officeDocument/2006/relationships/image" Target="../media/image7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52C31CF-E123-4C61-8F12-25BADED98DC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9F79B7CF-1FEF-4418-A0F4-E745E837F6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714E597-85DC-4C12-9436-61278B4E9D65}" type="datetimeFigureOut">
              <a:rPr lang="zh-TW" altLang="en-US" smtClean="0"/>
              <a:t>2020/5/9</a:t>
            </a:fld>
            <a:endParaRPr lang="zh-TW" altLang="en-US"/>
          </a:p>
        </p:txBody>
      </p:sp>
      <p:sp>
        <p:nvSpPr>
          <p:cNvPr id="4" name="頁尾版面配置區 3">
            <a:extLst>
              <a:ext uri="{FF2B5EF4-FFF2-40B4-BE49-F238E27FC236}">
                <a16:creationId xmlns:a16="http://schemas.microsoft.com/office/drawing/2014/main" id="{41205D28-7939-4C55-8440-06D46E20111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5723590E-9E6F-4F00-BD4B-6AF333F28D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76ECE7-381B-4E9E-A15F-AF44B3098819}" type="slidenum">
              <a:rPr lang="zh-TW" altLang="en-US" smtClean="0"/>
              <a:t>‹#›</a:t>
            </a:fld>
            <a:endParaRPr lang="zh-TW" altLang="en-US"/>
          </a:p>
        </p:txBody>
      </p:sp>
    </p:spTree>
    <p:extLst>
      <p:ext uri="{BB962C8B-B14F-4D97-AF65-F5344CB8AC3E}">
        <p14:creationId xmlns:p14="http://schemas.microsoft.com/office/powerpoint/2010/main" val="350284121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0T19:01:05.806"/>
    </inkml:context>
    <inkml:brush xml:id="br0">
      <inkml:brushProperty name="width" value="0.05" units="cm"/>
      <inkml:brushProperty name="height" value="0.05" units="cm"/>
      <inkml:brushProperty name="color" value="#E71225"/>
    </inkml:brush>
  </inkml:definitions>
  <inkml:trace contextRef="#ctx0" brushRef="#br0">0 25 4201,'0'0'1064,"0"0"-112,0 0-143,0 0-209,0 0-152,9-14-8,-4 11-72,-2-2-168,2 3-144,1 2-48,-1 0-8,1 0-376,-6 0-760,0 0-1209,0 0-1664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741"/>
    </inkml:context>
    <inkml:brush xml:id="br0">
      <inkml:brushProperty name="width" value="0.05" units="cm"/>
      <inkml:brushProperty name="height" value="0.05" units="cm"/>
    </inkml:brush>
  </inkml:definitions>
  <inkml:trace contextRef="#ctx0" brushRef="#br0">1 40 4177,'0'0'2392,"0"0"-495,0 0-257,0 0-232,0 0-343,0 0 7,0 0-296,0 0 88,27 6-288,12 0 113,5-1-345,17-5-72,10 0-272,12 0-40,44-11-608,-17-12-2161,-17 1-3368</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744"/>
    </inkml:context>
    <inkml:brush xml:id="br0">
      <inkml:brushProperty name="width" value="0.05" units="cm"/>
      <inkml:brushProperty name="height" value="0.05" units="cm"/>
    </inkml:brush>
  </inkml:definitions>
  <inkml:trace contextRef="#ctx0" brushRef="#br0">216 0 3473,'0'0'3819,"0"0"-1517,0 0-604,0 0-162,0 0-234,0 0-259,0 0-351,0 0-131,0 3-175,-1 10-267,0 0 0,-1 0 1,0 0-1,-1 0 0,-1 0 1,0-1-1,-3 5-119,-43 90 258,14-35-107,21-38-145,-11 23 108,-17 60-114,38-100-21,0 0 0,1 0 0,1 0-1,1 0 1,0 1 0,2 0 0,0-1-1,0 1 1,3 6 21,-3-22-47,1-1 1,0 1-1,0 0 0,0-1 0,0 1 0,0-1 0,0 1 1,1-1-1,-1 1 0,1-1 0,-1 0 0,0 1 0,1-1 1,0 0-1,-1 0 0,1 0 0,0 0 0,-1-1 0,1 1 1,0 0-1,0-1 0,0 1 0,0-1 0,0 0 0,0 0 47,54 8-1833,-50-8 1538,88 1-4989,-53-1-373</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170"/>
    </inkml:context>
    <inkml:brush xml:id="br0">
      <inkml:brushProperty name="width" value="0.05" units="cm"/>
      <inkml:brushProperty name="height" value="0.05" units="cm"/>
    </inkml:brush>
  </inkml:definitions>
  <inkml:trace contextRef="#ctx0" brushRef="#br0">1 1 4673,'0'0'2183,"0"0"-232,0 0-354,0 0-286,0 0-194,0 0-121,26 28-97,5 7-630,40 45 1116,26 19-1385,-51-59 361,24 14-361,-29-23-710,-2 2-1,12 13 711,-39-36-939,2 4-671,-11 0-3427,-3-9 15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4.552"/>
    </inkml:context>
    <inkml:brush xml:id="br0">
      <inkml:brushProperty name="width" value="0.05" units="cm"/>
      <inkml:brushProperty name="height" value="0.05" units="cm"/>
    </inkml:brush>
  </inkml:definitions>
  <inkml:trace contextRef="#ctx0" brushRef="#br0">369 1 5097,'0'0'2190,"0"0"-500,0 0-333,0 0-262,0 0-156,0 0-206,-20 25-63,-5 6-500,-18 23 419,-20 37-589,-26 25 339,57-77-780,2 1-1,-23 41 442,48-71-479,-1 6-493,3-12-3713,3-4 228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039"/>
    </inkml:context>
    <inkml:brush xml:id="br0">
      <inkml:brushProperty name="width" value="0.05" units="cm"/>
      <inkml:brushProperty name="height" value="0.05" units="cm"/>
    </inkml:brush>
  </inkml:definitions>
  <inkml:trace contextRef="#ctx0" brushRef="#br0">0 0 4401,'0'0'2050,"0"0"-438,0 0-349,0 0-215,0 0-329,0 0-131,11 10-120,27 21 19,1-2-1,14 7-486,-10-8 271,-2 1-1,-1 3 1,15 16-271,-51-44 22,-1 0 1,1 0-1,-1 1 1,0-1 0,-1 1-1,1 0 1,-1 0-1,0 0 1,0 0-1,0 0 1,-1 0 0,1 4-23,3 64 236,-6-59-214,1-5-37,-2 0 0,1-1 0,-1 0 0,0 1 0,-1-1 0,0 0-1,0 0 1,-1 0 0,0 0 0,0-1 0,-1 0 0,0 1 0,0-2 0,-7 7 15,-13 14-1150,-2 0 1,-27 19 1149,27-23-1025,-25 23-2179,10-8-2151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521"/>
    </inkml:context>
    <inkml:brush xml:id="br0">
      <inkml:brushProperty name="width" value="0.05" units="cm"/>
      <inkml:brushProperty name="height" value="0.05" units="cm"/>
    </inkml:brush>
  </inkml:definitions>
  <inkml:trace contextRef="#ctx0" brushRef="#br0">0 47 4945,'0'0'2054,"0"0"-509,0 0-358,0 0-266,0 0-177,0 0-65,15 0-26,35 2-128,-8 0 33,0-1 1,0-2 0,-1-2-1,19-5-558,-19-12 503,-12 4-1888,-13 12-4281,-25 4 248</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5.856"/>
    </inkml:context>
    <inkml:brush xml:id="br0">
      <inkml:brushProperty name="width" value="0.05" units="cm"/>
      <inkml:brushProperty name="height" value="0.05" units="cm"/>
    </inkml:brush>
  </inkml:definitions>
  <inkml:trace contextRef="#ctx0" brushRef="#br0">0 0 3937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6.184"/>
    </inkml:context>
    <inkml:brush xml:id="br0">
      <inkml:brushProperty name="width" value="0.05" units="cm"/>
      <inkml:brushProperty name="height" value="0.05" units="cm"/>
    </inkml:brush>
  </inkml:definitions>
  <inkml:trace contextRef="#ctx0" brushRef="#br0">0 0 3937,'3'65'639,"-1"-2"311,-1-3 4228,40-54-2938,0-3-1652,1-2-1,-1-1 1,20-4-588,-45 1-578,1-1-1,0 0 0,-1-1 1,0-1-1,4-3 579,1 1-2644,-1 1-3517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270"/>
    </inkml:context>
    <inkml:brush xml:id="br0">
      <inkml:brushProperty name="width" value="0.05" units="cm"/>
      <inkml:brushProperty name="height" value="0.05" units="cm"/>
    </inkml:brush>
  </inkml:definitions>
  <inkml:trace contextRef="#ctx0" brushRef="#br0">0 273 4729,'0'0'3964,"0"0"-1891,0 0-670,0 0-213,0 0-206,0 0-173,0 0-152,0 4-107,0-2-485,0-1 0,0 1 0,0 0 0,0 0 1,1 0-1,-1 0 0,0 0 0,1 0 0,-1 0 0,1-1 1,0 1-1,0 0 0,0 0 0,0-1 0,0 1 0,0 0 1,0-1-1,1 1-67,0 0 39,1 0-1,-1-1 1,1 1 0,0-1-1,0 0 1,-1 0 0,1 0 0,0 0-1,0-1 1,0 1 0,0-1-1,0 1 1,2-1-39,81 4 361,60-5-361,-40-1 45,-66 0-31,-1-2 1,1-2 0,21-6-15,-23 4-2,1 1 1,1 3 0,21 0 1,-60 4 2,0 0 0,-1 0 0,1 0 1,0 0-1,-1 0 0,1-1 0,0 1 0,-1 0 1,1 0-1,0 0 0,-1-1 0,1 1 1,0 0-1,-1-1 0,1 1 0,-1 0 0,1-1 1,-1 1-1,1-1 0,-1 1 0,1-1 1,-1 1-1,1-1 0,-1 1 0,0-1 0,1 1 1,-1-1-1,0 0 0,1 1 0,-1-1 1,0 1-1,0-1 0,0 0 0,1 1 0,-1-1 1,0 0-1,0 1 0,0-1 0,0 0-2,0 0 2,0-34-146,-1 31 137,1 0 0,-1 0 0,0 0 0,0 0 0,-1 0 1,1 1-1,-1-1 0,0 0 0,0 1 0,0 0 1,0-1-1,0 1 0,-1 0 0,-1-1 7,-47-47-83,24 27-1,20 15 50,-1 1 0,0 0 1,0 1-1,0 0 0,-1 0 0,0 1 1,0 0-1,-1 0 0,0 1 0,0 1 1,0-1-1,-1 2 0,1-1 0,-1 1 0,0 1 1,1 0-1,-1 1 0,0 0 0,-4 0 34,1 1-12,3-1 8,-1 1 1,1 0-1,-1 1 1,1 0 0,-1 1-1,1 0 1,0 1-1,0 0 1,0 1-1,0 0 1,-1 1 3,3 0 1,1 0 0,-1 1 1,1 0-1,1 1 0,-1 0 1,1 0-1,0 0 0,0 1 1,0 1-2,-50 82 76,13-20 29,35-60-59,0-1 0,2 2 1,-1-1-1,1 1 0,1 0 0,0 1 0,1 0 0,0 0 1,1 0-1,1 0 0,0 0 0,1 1 0,0 0-46,1-6 15,-3 39 98,1-1 0,3 1 0,5 44-113,-3-82 5,0 0 0,1 0 0,1 0 0,-1 0 0,1 0 0,1-1 0,-1 0 0,2 0 0,-1 0 0,1 0 0,0-1 0,0 0 0,5 3-5,-2-1 3,0-1 0,1 0 1,0-1-1,1 0 0,0 0 0,0-1 1,0-1-1,1 0 0,11 4-3,13-2-18,1-1-1,-1-2 0,1-1 1,0-2-1,0-2 0,7-1 19,-28 0-146,-1 0 0,0 0-1,0-1 1,0-1-1,0-1 1,-1 0 0,1-1-1,-1 0 1,-1-1 0,1-1-1,1-2 147,6-4-1145,-1-1 1,-1-1-1,0-1 0,-1-1 0,-1 0 0,6-10 1145,9-16-6161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7.884"/>
    </inkml:context>
    <inkml:brush xml:id="br0">
      <inkml:brushProperty name="width" value="0.05" units="cm"/>
      <inkml:brushProperty name="height" value="0.05" units="cm"/>
    </inkml:brush>
  </inkml:definitions>
  <inkml:trace contextRef="#ctx0" brushRef="#br0">1 30 4217,'0'0'2464,"0"0"-587,0 0-271,0 0-329,0 0-115,0 0-162,0 6-197,0-5-762,0 1 0,0-1 1,0 1-1,0-1 0,0 1 0,0-1 1,1 1-1,-1-1 0,1 0 0,-1 1 1,1-1-1,-1 1 0,1-1 1,0 0-1,0 0 0,-1 1 0,1-1 1,0 0-1,0 0 0,0 0 0,0 0 1,1 0-1,-1 0 0,0 0 0,0 0-41,3 0 59,0 1 0,0-1 0,1 0 0,-1 0 0,0 0 0,0 0 0,0-1-1,1 0 1,-1 0 0,1 0-59,12 0 115,96-4-545,-101 2-182,0 0 1,0 0-1,0-1 0,0-1 0,0 0 1,-1-1-1,10-4 612,16-14-4829,-2 4-1251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8.706"/>
    </inkml:context>
    <inkml:brush xml:id="br0">
      <inkml:brushProperty name="width" value="0.05" units="cm"/>
      <inkml:brushProperty name="height" value="0.05" units="cm"/>
    </inkml:brush>
  </inkml:definitions>
  <inkml:trace contextRef="#ctx0" brushRef="#br0">1 30 3449,'0'0'1955,"0"0"-251,0 0-350,0 0-243,0 0-311,0 0-217,0 0-111,0 0-185,0 0-45,0 0-92,0 0 14,0 0-44,0 0 45,12 5 166,8-3-119,0 0 1,0-1 0,0-1-1,13-2-212,21 0 193,-30 0-6,0 0 1,0-2-1,0 0 1,0-2-188,48-8-1819,-23 10-4093,-43 4 1388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442"/>
    </inkml:context>
    <inkml:brush xml:id="br0">
      <inkml:brushProperty name="width" value="0.05" units="cm"/>
      <inkml:brushProperty name="height" value="0.05" units="cm"/>
    </inkml:brush>
  </inkml:definitions>
  <inkml:trace contextRef="#ctx0" brushRef="#br0">381 1 4625,'0'0'3925,"0"0"-1843,0 0-739,0 0-226,0 0-246,0 0-184,-32 22-120,-100 76-201,115-85-292,1 1 0,1 0 0,0 1 0,0 1 0,2 0 0,0 1 0,1 0 0,0 1 0,-7 18-74,-5 6 48,16-28-179,2 0 0,0 0 0,0 0 1,1 1-1,1 0 0,1 0 0,0 0 0,1 0 0,0 1 1,1-1-1,2 12 131,-1-26-93,0 1 1,1-1-1,-1 0 0,1 0 1,-1 1-1,1-1 0,0 0 1,-1 0-1,1 0 1,0 0-1,0 0 0,0 0 1,0 0-1,0 0 1,0 0-1,0 0 0,0-1 1,0 1-1,0 0 0,1-1 1,-1 1-1,0-1 1,0 1-1,1-1 0,-1 0 1,0 1-1,1-1 0,-1 0 1,0 0-1,1 0 1,0 0 92,50 2-1722,-44-3 1055,47 1-3594,-4 0-644</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9.786"/>
    </inkml:context>
    <inkml:brush xml:id="br0">
      <inkml:brushProperty name="width" value="0.05" units="cm"/>
      <inkml:brushProperty name="height" value="0.05" units="cm"/>
    </inkml:brush>
  </inkml:definitions>
  <inkml:trace contextRef="#ctx0" brushRef="#br0">1 0 1008,'0'0'2254,"0"0"-455,0 0-303,0 0-383,0 0-156,0 0-39,0 0-239,0 0-170,0 0-168,0 0-53,0 0-77,0 0-64,0 0 5,0 0 24,0 0 99,35 0 558,91 0 17,-125 3-840,1 0 0,-1 0 0,0 0 0,-1 0 0,1 0 0,0 0 1,-1 0-1,0 0 0,1 0 0,-1 1 0,-1-1 0,1 0 0,0 0 1,-1 2-11,1 0 19,0 0-32,0 0 1,1 0-1,-2 0 1,1 0-1,-1 0 0,1 0 1,-1-1-1,-1 1 1,1 0-1,-1-1 0,1 1 1,-1-1-1,-1 1 1,1-1-1,-1 0 1,1 0-1,-1 0 0,-2 2 13,-15 19-269,-70 79-631,91-104 945,-1 1 1,0-1-1,1 1 0,-1-1 1,0 1-1,1-1 0,-1 0 1,0 1-1,1-1 1,-1 0-1,1 1 0,-1-1 1,1 0-1,-1 1 1,1-1-1,-1 0 0,1 0 1,-1 0-1,1 1 1,-1-1-1,1 0 0,-1 0 1,1 0-1,0 0 1,-1 0-1,1 0 0,-1 0 1,1 0-1,-1 0 0,1 0 1,-1-1-1,1 1 1,-1 0-1,1 0-45,28 1 15,-29-1 14,42 1-40,-21 0-1384,0-1-1,0-1 1,17-2 1395,-9-7-4568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0.487"/>
    </inkml:context>
    <inkml:brush xml:id="br0">
      <inkml:brushProperty name="width" value="0.05" units="cm"/>
      <inkml:brushProperty name="height" value="0.05" units="cm"/>
    </inkml:brush>
  </inkml:definitions>
  <inkml:trace contextRef="#ctx0" brushRef="#br0">0 0 4129,'0'0'1664,"0"0"-199,0 0-121,0 0-120,0 0-424,0 0-112,0 0-271,0 118-17,0-88-88,0-1-72,0 1-112,0-1-80,0-5-40,0 5-8,0-5-328,0 11-985,0-5-1831,0-1-4914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290"/>
    </inkml:context>
    <inkml:brush xml:id="br0">
      <inkml:brushProperty name="width" value="0.05" units="cm"/>
      <inkml:brushProperty name="height" value="0.05" units="cm"/>
    </inkml:brush>
  </inkml:definitions>
  <inkml:trace contextRef="#ctx0" brushRef="#br0">7 0 568,'0'0'2811,"0"0"-861,0 0-547,0 0-367,0 0-265,0 0-117,-6 20 1241,7-8-1717,0 0 1,1 1-1,1-1 1,0-1-1,0 1 1,1 0-1,1-1 1,0 1-1,0-1 1,1-1-1,1 1 0,7 8-178,3 10 192,2 3-126,1 0 1,2-1 0,1-1-1,1-1 1,18 15-67,-36-38-284,1 0 1,-1-1-1,2 0 1,-1 0 0,0 0-1,1-1 1,0-1-1,2 2 284,-9-1-2570,-1-2-1277,0-2-886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1.890"/>
    </inkml:context>
    <inkml:brush xml:id="br0">
      <inkml:brushProperty name="width" value="0.05" units="cm"/>
      <inkml:brushProperty name="height" value="0.05" units="cm"/>
    </inkml:brush>
  </inkml:definitions>
  <inkml:trace contextRef="#ctx0" brushRef="#br0">318 1 1824,'0'0'2160,"0"0"-407,0 0-422,0 0-227,0 0-258,0 0-67,-12 23 692,-52 133-408,32-98-879,-3 0 1,-2-3 0,-15 14-185,-15 24-180,61-83 34,-3 6-404,6-12-4125,3-4 1014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02.973"/>
    </inkml:context>
    <inkml:brush xml:id="br0">
      <inkml:brushProperty name="width" value="0.05" units="cm"/>
      <inkml:brushProperty name="height" value="0.05" units="cm"/>
    </inkml:brush>
  </inkml:definitions>
  <inkml:trace contextRef="#ctx0" brushRef="#br0">0 0 3729,'0'0'1633,"0"0"-288,0 0-273,0 0-293,0 0-207,0 0-61,4 0-21,154 0 1296,-157 0-1781,0 0 0,0 1 1,0-1-1,0 0 0,0 0 0,0 0 0,0 1 0,0-1 0,0 0 1,0 1-1,0-1 0,0 1 0,0-1 0,0 1 0,-1-1 0,1 1 1,0 0-1,0-1 0,-1 1 0,1 0 0,0 0 0,-1 0 0,1-1 0,-1 1 1,1 0-1,-1 0 0,0 0 0,1 0 0,-1 0 0,0 0 0,1 0 1,-1 0-1,0 0 0,0 0-5,0 44-116,-1-23-59,-1-18 173,0 0 1,1 0-1,-1 0 0,0-1 0,-1 1 0,1 0 0,-1-1 1,1 0-1,-1 1 0,0-1 0,0 0 0,-1-1 0,1 1 1,-2 0 1,-8 10-5,-11 10-51,14-14-36,0 0 0,1 1 0,0 0 1,0 1-1,1 0 0,-4 7 92,11 0 368,29-18-251,46-2-1185,-3-3-4295,-36 0 145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407"/>
    </inkml:context>
    <inkml:brush xml:id="br0">
      <inkml:brushProperty name="width" value="0.05" units="cm"/>
      <inkml:brushProperty name="height" value="0.05" units="cm"/>
    </inkml:brush>
  </inkml:definitions>
  <inkml:trace contextRef="#ctx0" brushRef="#br0">274 238 5937,'0'0'2354,"0"0"-396,0 0-307,0 0-143,0 0-62,1-18-171,3-53-263,3 49-100,-7 22-889,0-1 1,0 1 0,1 0 0,-1 0 0,0 0 0,0 0 0,0 0 0,0 0 0,0 0-1,0 0 1,1 0 0,-1 0 0,0 0 0,0 0 0,0 0 0,0 0 0,0 0 0,1 0-1,-1 0 1,0 0 0,0 0 0,0 0 0,0 0 0,0 0 0,1 0 0,-1 0-1,0 1 1,0-1 0,0 0 0,0 0 0,0 0 0,0 0 0,0 0 0,1 0 0,-1 0-1,0 0 1,0 1 0,0-1 0,0 0 0,0 0 0,0 0 0,0 0 0,0 0-1,0 0 1,0 1 0,0-1 0,0 0 0,0 0 0,0 0 0,0 0 0,0 0 0,0 1-1,0-1 1,0 0 0,0 0 0,0 0 0,0 0 0,0 0 0,0 0 0,0 1 0,0-1-24,-2 17 14,-1 1 0,-1-1 1,0 0-1,-1 0 1,-1-1-1,-1 1 0,0-1 1,-9 14-15,-5 14 29,-2 7 3,-160 372 18,174-395-150,9-28 91,0 0-1,0 0 0,0 0 1,0 0-1,0 0 0,0 0 0,0 0 1,0 0-1,0 0 0,0 0 0,0 0 1,1 0-1,-1 0 0,0 0 0,0 0 1,0 0-1,0 0 0,0 0 1,0 0-1,0 0 0,0 0 0,0 0 1,0 0-1,0 0 0,0 0 0,1 0 1,-1 0-1,0 0 0,0 0 0,0 0 1,0 0-1,0 1 0,0-1 1,0 0 9,23-41-563,-16 30 589,143-269-4397,4-39 4371,-123 255-84,-21 46 100,-1 1 1,-1-2-1,-1 1 1,0-1-1,3-15-16,-9 32 460,-1 7-101,1 24 127,0 5-185,1 0 1,1-1 0,5 19-302,51 178 995,13 135-995,-58-287 16,-5 1-390,-8-26-2973,-4-36 872,-17-4-1376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5.857"/>
    </inkml:context>
    <inkml:brush xml:id="br0">
      <inkml:brushProperty name="width" value="0.05" units="cm"/>
      <inkml:brushProperty name="height" value="0.05" units="cm"/>
    </inkml:brush>
  </inkml:definitions>
  <inkml:trace contextRef="#ctx0" brushRef="#br0">1 130 1072,'0'0'2957,"0"0"-581,0 0-579,0 0-190,0 0-334,0 0-240,0 0-79,0 0-39,0 0-77,0 0-123,0 0-45,0 0-145,0 0-109,0 0-162,0 0-42,0 0-105,3 0-23,41-2-924,0-1-1,0-3 1,0-1 0,-1-3-1,0-1 1,36-15 840,14-8-4592,-6 3-2723</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341"/>
    </inkml:context>
    <inkml:brush xml:id="br0">
      <inkml:brushProperty name="width" value="0.05" units="cm"/>
      <inkml:brushProperty name="height" value="0.05" units="cm"/>
    </inkml:brush>
  </inkml:definitions>
  <inkml:trace contextRef="#ctx0" brushRef="#br0">0 30 4337,'0'0'1991,"0"0"-653,0 0-337,0 0-150,0 0-125,0 0-120,0 0-63,3 0-28,45 0 533,-10 2-926,-1-3 0,1-1 0,-1-1 1,1-3-1,0-1-122,-29 5-253,50-9-3656,-52 11 201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6.669"/>
    </inkml:context>
    <inkml:brush xml:id="br0">
      <inkml:brushProperty name="width" value="0.05" units="cm"/>
      <inkml:brushProperty name="height" value="0.05" units="cm"/>
    </inkml:brush>
  </inkml:definitions>
  <inkml:trace contextRef="#ctx0" brushRef="#br0">0 1 3793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007"/>
    </inkml:context>
    <inkml:brush xml:id="br0">
      <inkml:brushProperty name="width" value="0.05" units="cm"/>
      <inkml:brushProperty name="height" value="0.05" units="cm"/>
    </inkml:brush>
  </inkml:definitions>
  <inkml:trace contextRef="#ctx0" brushRef="#br0">35 1 3793,'-34'189'1752,"40"-189"-263,-1 0-297,7 0-184,-1 0-72,1 0-368,5 0-112,0 0-200,7 0-40,-1 0-119,5 0 63,1 0-112,6 0 72,11 0-120,23-24-200,0 1-1113,-11-7-1831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6.793"/>
    </inkml:context>
    <inkml:brush xml:id="br0">
      <inkml:brushProperty name="width" value="0.05" units="cm"/>
      <inkml:brushProperty name="height" value="0.05" units="cm"/>
    </inkml:brush>
  </inkml:definitions>
  <inkml:trace contextRef="#ctx0" brushRef="#br0">0 1 3025,'0'0'4101,"0"0"-1816,0 0-774,0 0-301,0 0-107,0 0-158,6 30-254,19 97-152,-23-119-486,1 1 0,-1 0-1,1-1 1,0 0 0,1 0 0,0 0 0,0 0 0,1-1 0,0 1-1,0-1 1,1 0 0,0-1 0,4 4-53,7 9 9,-7-9-99,0 0 1,0-1-1,1 0 0,0-1 0,1 0 1,0 0-1,5 1 90,19 5-3886,1-8-5340,-32-6 6860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7.890"/>
    </inkml:context>
    <inkml:brush xml:id="br0">
      <inkml:brushProperty name="width" value="0.05" units="cm"/>
      <inkml:brushProperty name="height" value="0.05" units="cm"/>
    </inkml:brush>
  </inkml:definitions>
  <inkml:trace contextRef="#ctx0" brushRef="#br0">536 118 7578,'0'0'2539,"0"0"-815,0 0-450,0 0-231,0 0-278,0 0-325,0 0-184,0-14-109,0-41-2,0 42-79,0 13-78,0 0-56,0 0 44,0 0 28,0 0-10,0 0 37,0 0-11,0 0 8,0 0 79,0 0 39,0 0 17,0 0 21,-1-2-169,0 0-1,0 0 1,0 0-1,0 0 1,0 1-1,0-1 1,0 0-1,-1 1 1,1-1 0,-1 1-1,1 0 1,-1-1-1,0 1 1,1 0-1,-1 0 1,0 0-1,0 0 1,0 0-1,0 1 1,0-1-1,0 0 1,0 1-1,0-1 1,0 1 0,0 0-1,0 0 1,0 0-1,-1 0-14,-63-5-152,-52 5-167,117 2 314,0 1-1,0-1 0,1 1 1,-1-1-1,0 0 1,1 1-1,-1-1 1,1 1-1,0 0 0,0-1 1,0 1-1,0-1 1,0 1-1,1-1 1,-1 1 5,1 6-7,0 247 7,-3 300 2,-2-476 5,-2 0 1,-5-1-1,-2 0 0,-4-1 0,-6 7-7,23-84-2,-5 15 13,0-1 0,-1 0 0,-1 0 0,-1 2-11,6-15-19,1 1 0,-1 0 1,1 0-1,-1-1 0,0 1 1,0-1-1,0 1 0,-1-1 1,1 0-1,-1 0 0,1 0 1,-1 0-1,1-1 0,-1 1 1,0-1-1,0 1 0,0-1 1,0 0-1,0 0 0,0 0 0,0-1 1,0 1-1,-2-1 19,1 1-177,1-1 0,-1 0-1,1 1 1,-1-2 0,1 1 0,-1 0-1,1-1 1,-1 1 0,1-1-1,0 0 1,-1 0 0,1-1 0,0 1-1,0-1 1,0 1 0,0-1 0,0 0-1,0 0 1,1 0 0,-1-1 0,0 1-1,1 0 1,0-1 0,0 0-1,-2-2 178,-24-29-3320,4 3-2517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8.509"/>
    </inkml:context>
    <inkml:brush xml:id="br0">
      <inkml:brushProperty name="width" value="0.05" units="cm"/>
      <inkml:brushProperty name="height" value="0.05" units="cm"/>
    </inkml:brush>
  </inkml:definitions>
  <inkml:trace contextRef="#ctx0" brushRef="#br0">0 125 5193,'0'0'1985,"0"0"-481,0 0 64,0 0-424,0 0 41,0 0-241,0 0 64,58 0-168,-24 0-72,7 0-199,-1 0-297,0-6-168,6-6-104,6 0-384,35-23-945,-12 5-1103,-12 1-2745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006"/>
    </inkml:context>
    <inkml:brush xml:id="br0">
      <inkml:brushProperty name="width" value="0.05" units="cm"/>
      <inkml:brushProperty name="height" value="0.05" units="cm"/>
    </inkml:brush>
  </inkml:definitions>
  <inkml:trace contextRef="#ctx0" brushRef="#br0">226 1 512,'0'0'5949,"0"0"-2904,0 0-1181,0 0-410,0 0-340,0 0-361,-11 10-174,-2 3-459,0 1 0,1 0 0,1 1 0,0 1 0,1 0 0,0 0 0,2 1 0,0 0 0,0 3-120,-25 71 471,-10 55-471,32-102-224,3 0 0,1 1 0,2-1 0,2 28 224,3-71-97,0 1 0,-1 0 1,1 0-1,0 0 0,0 0 0,1 0 1,-1 0-1,0 0 0,1 0 1,-1-1-1,1 1 0,-1 0 0,1 0 1,0-1-1,0 1 0,0 0 1,0-1-1,0 1 0,0-1 1,0 1-1,1-1 0,-1 1 0,0-1 1,2 1 96,1-1-363,0 0 0,0 0 0,0 0 0,1 0 1,-1-1-1,0 1 0,0-1 0,1 0 0,-1 0 0,0-1 363,14 1-1511,16 0-3864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406"/>
    </inkml:context>
    <inkml:brush xml:id="br0">
      <inkml:brushProperty name="width" value="0.05" units="cm"/>
      <inkml:brushProperty name="height" value="0.05" units="cm"/>
    </inkml:brush>
  </inkml:definitions>
  <inkml:trace contextRef="#ctx0" brushRef="#br0">0 0 3713,'0'0'2259,"0"0"-465,0 0-341,0 0-146,0 0-401,0 0-259,21 28-150,65 87-73,-76-103-371,0 1 1,1-2-1,0 1 0,1-2 1,0 1-1,1-2 0,0 0 1,0 0-1,1-1 1,5 2-54,19 10 77,-11-5-265,1-2-1,21 7 189,-4-4-4312,-39-15 1207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19.772"/>
    </inkml:context>
    <inkml:brush xml:id="br0">
      <inkml:brushProperty name="width" value="0.05" units="cm"/>
      <inkml:brushProperty name="height" value="0.05" units="cm"/>
    </inkml:brush>
  </inkml:definitions>
  <inkml:trace contextRef="#ctx0" brushRef="#br0">375 0 704,'0'0'3329,"0"0"-1089,0 0-647,0 0-425,0 0-112,0 0-328,0 0-312,-144 171-216,104-129-48,0-7-144,5 0-8,0 1-208,1-1-864,5-5-1184,12-13-3417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137"/>
    </inkml:context>
    <inkml:brush xml:id="br0">
      <inkml:brushProperty name="width" value="0.05" units="cm"/>
      <inkml:brushProperty name="height" value="0.05" units="cm"/>
    </inkml:brush>
  </inkml:definitions>
  <inkml:trace contextRef="#ctx0" brushRef="#br0">0 0 1672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0.473"/>
    </inkml:context>
    <inkml:brush xml:id="br0">
      <inkml:brushProperty name="width" value="0.05" units="cm"/>
      <inkml:brushProperty name="height" value="0.05" units="cm"/>
    </inkml:brush>
  </inkml:definitions>
  <inkml:trace contextRef="#ctx0" brushRef="#br0">0 53 1672,'39'-44'2674,"-32"35"-716,28 10 2048,-8 3-3138,0 1 1,0 1-1,8 4-868,-28-8 129,0 0 1,0 0-1,-1 1 0,1 0 1,-1 0-1,0 1 0,0-1 1,0 1-1,-1 1 0,1-1 1,-1 1-1,0 0 0,0 0 1,-1 1-1,2 2-129,-3-1 64,-1 0 0,0 1-1,0-1 1,-1 1 0,0 0 0,0-1-1,-1 1 1,1 0 0,-2 0 0,1-1-1,-2 3-63,1 21 133,0-21-130,0 0 0,0 1 1,-1-1-1,-1 0 1,1 0-1,-2 0 1,1 0-1,-2-1 0,1 1 1,-6 7-4,-10 15-532,-2-1 0,-10 10 532,1-1-897,-17 26-2317,6-11-3461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292"/>
    </inkml:context>
    <inkml:brush xml:id="br0">
      <inkml:brushProperty name="width" value="0.05" units="cm"/>
      <inkml:brushProperty name="height" value="0.05" units="cm"/>
    </inkml:brush>
  </inkml:definitions>
  <inkml:trace contextRef="#ctx0" brushRef="#br0">354 579 7306,'0'0'2055,"0"0"-351,0 0-200,0 0-159,0 0-340,0 0-342,0 0-244,0-4-182,-1 2-227,1-1-1,0 1 0,-1 0 1,0-1-1,1 1 1,-1 0-1,0 0 1,0 0-1,0 0 1,-1-1-1,1 1 0,0 1 1,-1-1-1,1 0 1,-1 0-1,0 0 1,0 1-1,1-1 1,-1 1-1,0 0 1,0-1-1,0 1 0,-1 0 1,1 0-1,0 0 1,0 1-1,-1-1 1,1 0-1,0 1 1,-1-1-1,1 1 0,0 0 1,-1 0-1,0 0-9,-16-2-35,0 2 0,-1 0 0,1 1 0,-4 1 35,14-1-29,2 0 18,0 1 0,0 0 0,0 1 0,1-1 0,-1 1 0,1 0 0,0 1-1,0 0 1,0 0 0,1 0 0,-1 0 0,1 1 0,0 0 0,0 0 0,0 1 0,1-1 0,0 1 0,0 0-1,1 0 12,-9 12-17,1 1 0,1 0-1,1 1 1,1 0 0,-4 16 17,7-14 16,2-1 1,0 0-1,1 1 1,2 0-1,1 17-16,-1-5 118,1-32-108,-1 0 0,1-1 0,0 1 0,0-1-1,0 1 1,0-1 0,0 1 0,0-1 0,0 0 0,0 1 0,0-1 0,1 0 0,-1 0 0,0 0 0,1 0 0,-1 0-1,1 0 1,-1 0 0,1-1 0,0 1 0,-1 0 0,1-1 0,0 0 0,-1 1 0,1-1 0,0 0 0,0 0 0,-1 0 0,1 0-1,1 0-9,2 1 20,0-1 0,-1 0 0,1 0 0,0 0 0,0 0 0,-1-1 0,1 0-1,0 0 1,-1 0 0,1 0 0,-1-1 0,1 0-20,1-4-28,1 0 0,-1-1 0,-1 0 0,0 0 0,0 0 0,0-1 0,-1 0 0,0 0 0,0 0 0,1-5 28,9-16-175,17-35-647,-3-2 0,-2-1-1,-4-1 1,9-45 822,-6-14-793,-4 0-1,-5-17 794,-15 96-4,-1 47 63,0 1 38,0 0 134,0 0 59,0 0-8,0 0-24,0 4 106,-12 219 2053,1 3-845,11 157-328,0-375-1213,0 1 0,0-1 0,1 0 0,1 1 0,-1-1 0,1 0 0,2 5-31,-3-11-65,0 0 0,0 1 0,0-1 0,0 0 1,1 0-1,-1 0 0,0 0 0,1-1 0,-1 1 0,1 0 0,0-1 0,0 1 0,-1-1 0,1 1 0,0-1 1,0 0-1,0 0 0,1 0 0,-1 0 0,0 0 0,0 0 0,0-1 0,1 1 0,-1-1 0,0 1 0,1-1 1,-1 0-1,1 0 65,-2 0-135,0 0 1,0-1 0,0 1 0,0 0 0,0-1 0,0 1 0,0 0 0,0-1 0,0 0 0,0 1 0,0-1-1,0 1 1,0-1 0,-1 0 0,1 0 0,0 1 0,-1-1 0,1 0 0,0 0 0,-1 0 0,1 0 0,-1 0-1,1 0 1,-1 0 0,1 0 0,-1 0 0,0 0 0,0 0 0,1 0 0,-1 0 134,1-3-460,11-29-3867</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1.726"/>
    </inkml:context>
    <inkml:brush xml:id="br0">
      <inkml:brushProperty name="width" value="0.05" units="cm"/>
      <inkml:brushProperty name="height" value="0.05" units="cm"/>
    </inkml:brush>
  </inkml:definitions>
  <inkml:trace contextRef="#ctx0" brushRef="#br0">0 0 3425,'0'0'2119,"0"0"-207,0 0-139,0 0-272,0 0-260,0 0-121,5 20-64,17 63-97,-18-73-756,0 0-1,0-1 1,1 1 0,1-1 0,-1 0-1,1 0 1,1 0 0,0-1-1,0 0 1,0-1 0,9 8-203,7 6 330,48 48 336,36 25-666,-98-87-133,-4-1-87,1-1 1,1 0-1,-1 0 1,1 0-1,0-1 0,0 0 1,0 0-1,1 0 1,-1-1-1,2 0 220,-8-3-1635,-1 0-529,0 0-1549,0 0-3274</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2.058"/>
    </inkml:context>
    <inkml:brush xml:id="br0">
      <inkml:brushProperty name="width" value="0.05" units="cm"/>
      <inkml:brushProperty name="height" value="0.05" units="cm"/>
    </inkml:brush>
  </inkml:definitions>
  <inkml:trace contextRef="#ctx0" brushRef="#br0">381 1 984,'0'0'3969,"0"0"-2089,0 0-287,0 0-41,0 0-208,0 0-367,0 0-41,-17 0-88,5 23-176,-11 13 32,0 5-168,-12 6-55,1 0-281,-1 0-96,-5 1-104,-23 11-168,17-18-1273,-6-6-3552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126"/>
    </inkml:context>
    <inkml:brush xml:id="br0">
      <inkml:brushProperty name="width" value="0.05" units="cm"/>
      <inkml:brushProperty name="height" value="0.05" units="cm"/>
    </inkml:brush>
  </inkml:definitions>
  <inkml:trace contextRef="#ctx0" brushRef="#br0">0 1 1432</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308"/>
    </inkml:context>
    <inkml:brush xml:id="br0">
      <inkml:brushProperty name="width" value="0.05" units="cm"/>
      <inkml:brushProperty name="height" value="0.05" units="cm"/>
    </inkml:brush>
  </inkml:definitions>
  <inkml:trace contextRef="#ctx0" brushRef="#br0">565 24 4017,'0'0'2703,"0"0"-622,0 0-126,0 0-210,0 0-192,0 0-406,4-3-309,0 1-705,11-9 651,-13 6-105,-11 3 230,-1 3-1012,1 1-1,-1 0 1,1 0 0,-1 1 0,1 1-1,0 0 1,1 0 0,-1 0 0,0 1-1,1 0 1,0 1 0,1 0 0,-1 0-1,1 1 1,0 0 0,1 0 0,-1 0-1,2 1 1,-5 7 103,7-8-44,1 0 0,1 0 0,-1 0 0,1 0 0,0 0 0,1 0 0,0 1 0,0-1 0,0 0 0,1 0 0,0 1 44,1 19 3,-2 1459-71,-1-1391-65,-5-1 1,-16 91 132,12-131-63,-2-1-1,-3-1 1,-2 0 0,-2-2-1,-23 44 64,35-80-21,0-1 0,-1 0 1,-1 0-1,0-1 0,-1 0 21,7-8-39,0-1 0,-1 0 0,1 0 0,-1 0 0,1 0 0,-1-1 0,0 1 0,0-1 0,0 0 0,0 0 0,0 0 0,0-1 0,-1 1 0,1-1 0,-1 0-1,1-1 1,-1 1 0,-1-1 39,2 1-118,1-2 0,-1 1 0,0 0 0,1-1 0,-1 1 0,0-1 0,1 0-1,-1-1 1,1 1 0,-1 0 0,1-1 0,0 0 0,-1 0 0,1 0 0,0 0-1,0 0 1,1-1 0,-1 1 0,0-1 0,1 0 118,-5-6-412,1-1-1,0 1 1,1-1 0,0-1-1,-3-9 413,0 1-970,-16-40-3199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3.819"/>
    </inkml:context>
    <inkml:brush xml:id="br0">
      <inkml:brushProperty name="width" value="0.05" units="cm"/>
      <inkml:brushProperty name="height" value="0.05" units="cm"/>
    </inkml:brush>
  </inkml:definitions>
  <inkml:trace contextRef="#ctx0" brushRef="#br0">0 6 4081,'0'0'2912,"0"0"-943,0 0-393,0 0-263,0 0-49,0 0 72,0 0-264,23 53-87,0-47-361,0-6-312,6 0-136,6 0-168,-1 0-8,7 0-392,-1 0-665,12-23-815,-12-1-568,-11 6-2434</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4.653"/>
    </inkml:context>
    <inkml:brush xml:id="br0">
      <inkml:brushProperty name="width" value="0.05" units="cm"/>
      <inkml:brushProperty name="height" value="0.05" units="cm"/>
    </inkml:brush>
  </inkml:definitions>
  <inkml:trace contextRef="#ctx0" brushRef="#br0">29 119 720,'0'0'2841,"0"0"-635,0 0-503,0 0-144,0 0-231,0 0-387,0 15-250,0 293 2535,42-307-3610,-38-1 299,1 0 0,-1-1 0,1 1 0,-1-1-1,1 0 1,-1 0 0,0-1 0,1 1 0,-1-1 0,0 0-1,0 0 1,0 0 0,0-1 0,-1 1 85,7-7-250,0 1 0,-1-1 0,0-1 0,4-6 250,44-60-884,-46 59 662,0 0-1,1 1 1,1 0-1,1 0 1,0 2 0,1 0-1,1 0 1,0 2 0,0 0-1,8-4 223,-19 14 19,1 1 0,0-1-1,-1 1 1,1 0 0,0 1-1,0-1 1,-1 1 0,1 0-1,3 1-18,5-1 549,-13 1-501,0-1 0,0 1 0,0 0 0,0-1 0,0 1 0,0 0 0,0 0 0,0-1 0,0 1 1,-1 0-1,1 0 0,0 0 0,-1 0 0,1 0 0,0 0 0,-1 0 0,1 0 0,-1 0 1,0 1-1,1-1 0,-1 0 0,0 0 0,0 0 0,1 2-48,5 31 499,-6-34-457,2 37 1147,-1-1 0,-2 17-1189,0 4 777,1-55-772,0-1 1,-1 0 0,1 0-1,0 1 1,0-1-1,-1 0 1,1 0-1,-1 0 1,1 1 0,-1-1-1,0 0 1,1 0-1,-1 0 1,0 0-1,0 0 1,0 0-1,0 0 1,0 0 0,1-1-1,-2 1 1,1 0-1,0-1 1,0 1-1,0 0-5,-3 1 25,0-1 0,0 1-1,0-1 1,-1 1 0,1-1 0,0 0-1,-1-1 1,-1 1-25,1-1 18,0 1 1,0-1-1,0 0 0,0 0 1,-1-1-1,1 1 0,0-1 1,0 0-1,0-1 1,0 1-1,0-1 0,0 0 1,1 0-1,-2-1-18,-29-30-617,-26-32 617,-21-20-902,41 45-2713,-21-30 3615,15 17-3370,7 11-2084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6.406"/>
    </inkml:context>
    <inkml:brush xml:id="br0">
      <inkml:brushProperty name="width" value="0.05" units="cm"/>
      <inkml:brushProperty name="height" value="0.05" units="cm"/>
    </inkml:brush>
  </inkml:definitions>
  <inkml:trace contextRef="#ctx0" brushRef="#br0">87 3 912,'0'0'4414,"0"0"-1992,0 0-656,0 0-304,0 0-422,0 0-315,0 0-669,0-1 0,1 1 0,-1 0 0,1 0-1,-1 0 1,1-1 0,-1 1 0,1 0-1,-1 0 1,1 0 0,-1 0 0,1 0 0,-1 0-1,1 0 1,-1 0 0,1 0 0,-1 0 0,1 0-1,-1 0 1,1 0 0,-1 0 0,1 1 0,-1-1-1,0 0 1,1 0 0,-1 0 0,1 1-1,-1-1 1,1 0 0,-1 1 0,0-1 0,1 0-1,-1 1 1,0-1 0,1 0 0,-1 1-56,3 21 460,-1 1 0,-1-1 0,-2 20-460,0-15 207,1 0 1,4 18-208,-4-39 1,2 0 0,-1 0 0,0-1 0,1 1 0,0-1 0,1 1 0,-1-1 0,1 0 0,0 0 0,2 3-1,-4-6-40,1-1-1,-1 1 0,0 0 1,1-1-1,0 1 1,-1-1-1,1 0 0,0 1 1,0-1-1,0 0 1,0 0-1,0 0 1,0 0-1,0-1 0,0 1 1,0 0-1,1-1 1,-1 0-1,0 1 0,0-1 1,0 0-1,1 0 1,-1 0-1,0-1 0,0 1 1,0 0-1,1-1 41,2-1-99,-1-1 0,0 1 0,-1-1 0,1 0 0,0 0 0,-1-1 0,0 1 1,0-1-1,0 0 0,0 1 0,0-1 0,0-3 99,22-24-736,25-15-631,14-23 1367,-6 7-425,-54 61 476,0 0 0,-1-1 0,1 1 0,0 1 0,0-1 0,-1 0 0,1 1 0,0 0 0,1 0-51,-3 0 27,0-1 0,0 1 0,0 0 0,0 0 0,0 0 0,0 0 0,0 0 0,0 1 0,0-1-1,-1 0 1,1 1 0,0 0 0,0-1 0,0 1 0,-1 0 0,1 0 0,0 0 0,-1 0 0,1 0-27,2 18 132,-1-1 1,-1 0-1,-1 1 1,-1-1-1,0 1 1,-3 14-133,1 23 116,2-4 198,-45-51 996,27-2-1268,-1-1 1,1-1-1,0-1 0,0 0 0,0-1-42,-58-12-18,47 11-23,0-2 0,1 0-1,0-2 1,0-1 0,1-1 0,1-2 41,-26-10-307,21 17-2663,26 7-699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7.636"/>
    </inkml:context>
    <inkml:brush xml:id="br0">
      <inkml:brushProperty name="width" value="0.05" units="cm"/>
      <inkml:brushProperty name="height" value="0.05" units="cm"/>
    </inkml:brush>
  </inkml:definitions>
  <inkml:trace contextRef="#ctx0" brushRef="#br0">0 42 5721,'0'0'2550,"0"0"-475,0 0-562,0 0-224,0 0-141,0 0-283,18 0-256,293 0-300,-298 0-860,0-1 0,0-1 0,-1 1-1,1-2 1,3-1 551,35-15-5816,-27 7-659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28.218"/>
    </inkml:context>
    <inkml:brush xml:id="br0">
      <inkml:brushProperty name="width" value="0.05" units="cm"/>
      <inkml:brushProperty name="height" value="0.05" units="cm"/>
    </inkml:brush>
  </inkml:definitions>
  <inkml:trace contextRef="#ctx0" brushRef="#br0">0 30 3001,'0'0'2448,"0"0"-591,0 0-481,0 0-272,0 0-264,0 0-360,0 0-120,46 0-232,-17 0-7,6 0-113,5 0 64,6 0-72,6 0 56,0 0-56,0-12-104,-6 0-561,-6 6-1087,-17 6-2153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0.075"/>
    </inkml:context>
    <inkml:brush xml:id="br0">
      <inkml:brushProperty name="width" value="0.05" units="cm"/>
      <inkml:brushProperty name="height" value="0.05" units="cm"/>
    </inkml:brush>
  </inkml:definitions>
  <inkml:trace contextRef="#ctx0" brushRef="#br0">5 886 3993,'0'0'5028,"0"0"-2717,0 0-855,0 0-220,0 0-370,0 0-506,-5-14-117,6 4-366,0 0 0,0 1 0,0-1 0,2 0 1,-1 1-1,1-1 0,0 1 0,1 0 0,0 0 1,1 0-1,0 0 0,3-4 123,9-18-903,-11 19 617,1 1-1,0 0 1,0 0 0,4-2 286,-10 12-3,4 10 247,3 32 142,2 1-1,2-2 1,2 1 0,5 9-386,-11-35 35,-1 0 0,2 0 0,0-1 0,1 0 0,0 0 0,1-2 0,6 7-35,-17-19-2,0 0 0,1 1 0,-1-1 0,0 0 0,0 0 0,0 0 0,1 1 0,-1-1 0,0 0 0,0 0 0,0 0 0,1 0 0,-1 1 0,0-1 0,0 0 0,1 0 0,-1 0 0,0 0-1,0 0 1,1 0 0,-1 0 0,0 0 0,1 0 0,-1 0 0,0 0 0,0 0 0,1 0 0,-1 0 0,0 0 0,1 0 0,-1 0 0,0 0 0,0 0 0,1 0 0,-1-1 0,0 1 0,0 0 0,1 0 0,-1 0 0,0 0-1,0-1 1,0 1 0,1 0 0,-1 0 0,0 0 0,0-1 0,0 1 0,0 0 0,0 0 0,1-1 0,-1 1 0,0 0 0,0 0 0,0-1 0,0 1 0,0 0 0,0 0 0,0-1 0,0 1 0,0 0 0,0-1 0,0 1-1,0 0 1,0 0 0,0-1 0,0 1 0,0 0 2,1-23-198,-1 21 180,0-644-1942,2 596 1385,2 0 1,4-9 574,-1 11 576,-2-1 1,-3-8-577,-2 56 37,0 1 24,0 0-11,0 0 78,0 0-32,52-6 2016,274 6-184,-50 0-3428,-273 0 124,-3 0-594,0 0-1037</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1.005"/>
    </inkml:context>
    <inkml:brush xml:id="br0">
      <inkml:brushProperty name="width" value="0.05" units="cm"/>
      <inkml:brushProperty name="height" value="0.05" units="cm"/>
    </inkml:brush>
  </inkml:definitions>
  <inkml:trace contextRef="#ctx0" brushRef="#br0">7 0 4457,'0'0'2067,"0"0"-477,0 0-290,0 0-180,0 0-304,0 0-238,0 0-70,0 0-49,0 0 8,29 0 549,131 0-592,-160 42-227,-3-33-184,-1 0 1,0-1-1,0 1 0,-1-1 1,0 0-1,-1 0 0,0 0 1,0-1-1,-1 0 0,0 0 0,-4 3-13,-23 27-23,13-9-199,2 0 0,0 1 0,-9 22 222,27-49-12,0 0-1,0 0 0,1 1 1,-1-1-1,0 0 0,1 1 0,-1-1 1,1 0-1,0 1 0,0-1 1,0 0-1,0 1 0,1 1 13,-1-4-1,0 1-11,0-1 41,0 0 102,0 0 45,0 0 36,138 0-76,-46 0-4825,-52 0-991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5.838"/>
    </inkml:context>
    <inkml:brush xml:id="br0">
      <inkml:brushProperty name="width" value="0.05" units="cm"/>
      <inkml:brushProperty name="height" value="0.05" units="cm"/>
    </inkml:brush>
  </inkml:definitions>
  <inkml:trace contextRef="#ctx0" brushRef="#br0">1 24 1560,'0'0'2441,"0"0"-614,0 0-447,0 0-189,0 0-25,0 0-194,5 0-179,76 0 3639,6 0-3586,-82-1-842,0 1 1,0-1 0,0 0 0,0-1 0,0 1 0,0-1-1,4-2-4,-4 2 2,0 0-1,0 0 1,1 1-1,-1-1 1,1 1-1,-1 0 1,6 0-2,265 1-991,-271 1 933,0-1 1,0 1-1,0 0 1,0 0-1,-1 1 1,1-1 0,0 1-1,0 1 58,0-1-23,0 0 0,0 0 0,0-1 0,1 1 1,-1-1-1,1 0 0,-1-1 0,3 1 23,174 5-1680,-130-6-3786,-40 0-566</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593"/>
    </inkml:context>
    <inkml:brush xml:id="br0">
      <inkml:brushProperty name="width" value="0.05" units="cm"/>
      <inkml:brushProperty name="height" value="0.05" units="cm"/>
    </inkml:brush>
  </inkml:definitions>
  <inkml:trace contextRef="#ctx0" brushRef="#br0">1 83 5641,'0'0'1869,"0"0"-321,0 0-197,0 0-295,0 0-261,0 0-126,15 0-188,247 0 1160,-239-2-1619,-1-1 0,0-1 0,0 0 0,0-2 0,19-8-22,23-5-34,-58 18-133,0 0-1,-1-1 1,1 0-1,-1 0 0,0 0 1,0 0-1,1-1 1,-1 0-1,-1 0 1,1-1-1,2-1 168,-6 4-843,-1 1-244,0 0-1032,0 0-1659</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459"/>
    </inkml:context>
    <inkml:brush xml:id="br0">
      <inkml:brushProperty name="width" value="0.05" units="cm"/>
      <inkml:brushProperty name="height" value="0.05" units="cm"/>
    </inkml:brush>
  </inkml:definitions>
  <inkml:trace contextRef="#ctx0" brushRef="#br0">105 1 1432,'292'73'4257,"-297"-73"-2592,5 0-9,-6 6-208,1 5-312,-6 6-287,-6 0-113,-5 11-368,-5 0-88,-12 6-280,-11 0 0,-5 0-408,0-6-1128,-5 0-2553,16-5-1745</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6.987"/>
    </inkml:context>
    <inkml:brush xml:id="br0">
      <inkml:brushProperty name="width" value="0.05" units="cm"/>
      <inkml:brushProperty name="height" value="0.05" units="cm"/>
    </inkml:brush>
  </inkml:definitions>
  <inkml:trace contextRef="#ctx0" brushRef="#br0">35 0 1568,'0'0'4316,"0"0"-1893,0 0-716,0 0-371,0 0-299,0 0-204,-3 42-255,-9 135-152,-1-64 404,8-68-1933,4-9-3630,1-36-412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342"/>
    </inkml:context>
    <inkml:brush xml:id="br0">
      <inkml:brushProperty name="width" value="0.05" units="cm"/>
      <inkml:brushProperty name="height" value="0.05" units="cm"/>
    </inkml:brush>
  </inkml:definitions>
  <inkml:trace contextRef="#ctx0" brushRef="#br0">0 0 1768</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37.675"/>
    </inkml:context>
    <inkml:brush xml:id="br0">
      <inkml:brushProperty name="width" value="0.05" units="cm"/>
      <inkml:brushProperty name="height" value="0.05" units="cm"/>
    </inkml:brush>
  </inkml:definitions>
  <inkml:trace contextRef="#ctx0" brushRef="#br0">0 6 1768,'48'-3'1037,"-1"1"273,-4 1 4760,-43 38-3919,0 209 2094,1-239-4273,1 1 0,-1-1 0,1 1 0,0-1 1,1 0-1,0 1 0,0-1 0,0 0 0,1-1 0,0 1 1,1-1-1,-1 0 0,1 0 0,0 0 0,1 0 0,-1-1 0,7 4 28,-9-7-324,0-1-1,0 1 1,0-1-1,0 0 1,1 0-1,-1-1 1,1 1-1,-1-1 1,0 1-1,1-1 1,-1 0-1,1 0 1,-1-1-1,4 0 325,9 0-2277,13 1-3433</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7.824"/>
    </inkml:context>
    <inkml:brush xml:id="br0">
      <inkml:brushProperty name="width" value="0.05" units="cm"/>
      <inkml:brushProperty name="height" value="0.05" units="cm"/>
    </inkml:brush>
  </inkml:definitions>
  <inkml:trace contextRef="#ctx0" brushRef="#br0">1 89 5337,'0'0'3077,"0"0"-882,0 0-733,0 0-301,0 0-307,0 0-241,0 0-75,0 0-133,0 0-85,0 0-69,30 0 285,63 0-403,-17 3-185,-1-5 0,0-2-1,0-4 1,8-4 52,38-13-2028,76-3 2028,-61 21-6343,-130 6 2531,-5-4-678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8.453"/>
    </inkml:context>
    <inkml:brush xml:id="br0">
      <inkml:brushProperty name="width" value="0.05" units="cm"/>
      <inkml:brushProperty name="height" value="0.05" units="cm"/>
    </inkml:brush>
  </inkml:definitions>
  <inkml:trace contextRef="#ctx0" brushRef="#br0">0 107 800,'0'0'2314,"0"0"-482,0 0-325,0 0-312,0 0-213,0 0-170,3 3-255,0-1-478,1 0 0,-1 0 0,1 0-1,0 0 1,0-1 0,-1 1-1,1-1 1,0 0 0,0 0-1,1 0 1,-1-1 0,0 1-1,0-1 1,2 0-79,75-2 466,-40 0-281,21 2-90,0-2 1,0-4-1,-1-2 1,0-3-1,4-3-95,-58 12-1,121-31-231,7 4 232,-118 23-1562,-15-6-3771,-2 11 424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5:49.270"/>
    </inkml:context>
    <inkml:brush xml:id="br0">
      <inkml:brushProperty name="width" value="0.05" units="cm"/>
      <inkml:brushProperty name="height" value="0.05" units="cm"/>
    </inkml:brush>
  </inkml:definitions>
  <inkml:trace contextRef="#ctx0" brushRef="#br0">1 0 1360,'0'0'2510,"0"0"-501,0 0-276,0 0-39,0 0-182,0 0-217,0 0-267,0 0-225,0 0-187,0 0-210,0 0-125,11 8-11,9 10-251,0-1 0,1 0 0,0-2 0,2-1 0,0 0 1,0-2-1,1-1 0,2 0-19,48 17 67,2-3-1,4-2-66,-58-18 20,-1-1 0,1 0 0,0-2-1,0 0 1,1-2-20,-21 0 19,1 29 150,-3-28-163,1 1 0,-1 0 1,1-1-1,-1 1 0,0 0 1,0 0-1,0-1 1,0 1-1,0 0 0,0 0 1,-1-1-1,1 1 1,0 0-1,-1-1 0,1 1 1,-1 0-1,0-1 0,0 1 1,1-1-1,-1 1 1,0-1-1,0 1 0,-1-1 1,1 0-1,0 0 0,-1 1-6,-44 42-402,-43 29 402,-4 4-1089,-157 152-5616,178-157 814</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264"/>
    </inkml:context>
    <inkml:brush xml:id="br0">
      <inkml:brushProperty name="width" value="0.05" units="cm"/>
      <inkml:brushProperty name="height" value="0.05" units="cm"/>
    </inkml:brush>
  </inkml:definitions>
  <inkml:trace contextRef="#ctx0" brushRef="#br0">681 198 1064,'0'0'2567,"0"0"-850,0 0-549,0 0-256,-15-17-29,-45-51-55,57 66-778,0-1 0,1 1-1,-1-1 1,0 1-1,0 0 1,-1 0 0,1 1-1,0-1 1,0 1 0,-1-1-1,1 1 1,-1 0 0,0 0-1,1 1 1,-1-1 0,0 1-1,1 0 1,-1 0-1,0 0 1,1 0 0,-1 1-1,0-1 1,-2 2-50,-13 0 477,5-10 5124,-7-23-2963,18 26-2533,-1 0 0,1-1 0,-1 1 0,0 1 0,0-1 0,-4-3-105,4 6-6,0 0 0,-1 0 1,1 0-1,0 1 0,0-1 0,-1 1 0,1 0 1,-1 1-1,1-1 0,-5 1 6,7-1-4,0 1 0,0 0 0,0 0 0,0 0 0,-1 0 0,1 1 0,0-1 0,0 1 0,0-1 0,0 1 0,1-1 0,-1 1 0,0 0 0,0 0 0,0 0 0,0 0 0,1 0 0,-1 1 0,1-1 0,-1 0 0,1 1 0,-1-1 0,1 1 1,-1 1 2,-10 19-10,9-17 5,0 0 0,0 0-1,1 0 1,0 0 0,0 0 0,0 0-1,1 1 1,0-1 0,0 0-1,0 1 1,0-1 0,1 6 6,-13 293 42,-42 238-42,37-395-25,4-34-320,-14 42 345,15-113-120,12-40 96,0-1 1,1 1-1,-1-1 1,0 0-1,0 1 1,0-1 0,0 0-1,0 0 1,0 1-1,0-1 1,0 0 0,0 0-1,-1 0 1,1-1-1,0 1 1,-1 0 0,1 0-1,-1-1 1,1 1-1,-1-1 1,1 1-1,-1-1 1,1 0 0,-1 1-1,0-1 24,-2 0-312,-1 0 1,0 0-1,1 0 0,-1-1 0,1 0 1,-1 0-1,0 0 0,1 0 0,0-1 1,-1 1-1,1-1 0,0 0 0,0-1 1,0 1-1,0-1 0,0 1 0,1-1 1,-1 0-1,1-1 0,0 1 0,0 0 1,0-1-1,0 0 0,0 0 0,1 0 1,-1-2 311,-25-35-7343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3.659"/>
    </inkml:context>
    <inkml:brush xml:id="br0">
      <inkml:brushProperty name="width" value="0.05" units="cm"/>
      <inkml:brushProperty name="height" value="0.05" units="cm"/>
    </inkml:brush>
  </inkml:definitions>
  <inkml:trace contextRef="#ctx0" brushRef="#br0">0 1 4505,'0'0'2857,"0"0"-1041,0 0-184,0 0-223,0 0-201,0 0-152,0 0-272,52 23-200,-23-11-352,5-6 105,7 6-169,10-6-112,1-1-56,12 1 0,5 0-641,29-6-1671,-12 0-2505,-11 0-2337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4.625"/>
    </inkml:context>
    <inkml:brush xml:id="br0">
      <inkml:brushProperty name="width" value="0.05" units="cm"/>
      <inkml:brushProperty name="height" value="0.05" units="cm"/>
    </inkml:brush>
  </inkml:definitions>
  <inkml:trace contextRef="#ctx0" brushRef="#br0">282 24 3577,'0'0'3135,"0"0"-626,0 0-588,0 0-248,0 0-281,0 0-224,3-4-361,3-11-129,-16 11 166,7 4-786,0 1 0,-1 0 0,1 0 0,0 0 0,0 0 0,0 1 0,0-1 0,0 1 0,1 0 0,-1 0 0,0 0 0,-1 1-58,-57 58 592,-15 22-592,54-58 11,13-15-5,1 0 1,1 0 0,0 1 0,0 0-1,1 0 1,0 1 0,1 0-1,1 0 1,0 0 0,-2 10-7,1 7-99,1-1 0,1 0 0,2 1 1,1 7 98,0-33-49,0 0 0,0 0 1,0 0-1,1 0 0,-1-1 1,1 1-1,0 0 0,0 0 1,0 0-1,0 0 0,0-1 0,1 1 1,-1 0-1,1-1 0,0 1 1,-1-1-1,1 0 0,2 2 49,1 0-267,1 0 0,0 0 0,0 0 0,0-1 0,0 0 0,5 2 267,-4-3-1346,-1 1-1,1 1 0,-1-1 1,0 1-1,0 0 0,0 0 0,3 4 1347,-8-7-4068,-1-1 1783</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055"/>
    </inkml:context>
    <inkml:brush xml:id="br0">
      <inkml:brushProperty name="width" value="0.05" units="cm"/>
      <inkml:brushProperty name="height" value="0.05" units="cm"/>
    </inkml:brush>
  </inkml:definitions>
  <inkml:trace contextRef="#ctx0" brushRef="#br0">0 1 4609,'0'0'2546,"0"0"-588,0 0-369,0 0-235,0 0-209,0 0-74,13 4-150,-3 0-743,1 1 0,-1 0 0,0 0 1,0 1-1,0 0 0,-1 1 1,0 0-1,0 0 0,-1 1 1,5 5-179,45 65 585,-42-52-566,2-1 1,1-1 0,0-1-1,2-1 1,1-1 0,0 0-1,23 15-19,-45-36-176,1 1 0,-1-1 0,1 0 0,-1 1-1,0-1 1,1 1 0,-1-1 0,1 0-1,-1 1 1,1-1 0,-1 0 0,1 1 0,-1-1-1,1 0 1,0 0 0,-1 0 0,1 1-1,-1-1 1,1 0 0,0 0 0,-1 0 0,1 0-1,-1 0 1,1 0 0,-1 0 0,1 0 0,0 0-1,-1-1 1,1 1 0,-1 0 0,1 0-1,-1 0 1,1-1 0,0 1 0,-1 0 0,1-1-1,-1 1 1,0 0 0,1-1 0,-1 1-1,1-1 1,-1 1 0,1-1 0,-1 1 0,0-1-1,1 1 1,-1-1 0,0 1 0,1-1 176,-1-34-9568,-1 20 11262,1-14-2884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7.799"/>
    </inkml:context>
    <inkml:brush xml:id="br0">
      <inkml:brushProperty name="width" value="0.05" units="cm"/>
      <inkml:brushProperty name="height" value="0.05" units="cm"/>
    </inkml:brush>
  </inkml:definitions>
  <inkml:trace contextRef="#ctx0" brushRef="#br0">1 1 3801,'0'0'2450,"0"0"-502,0 0-174,0 0-279,0 0-138,0 0-190,0 0-169,16 5-237,8 3-415,0 1-1,-1 2 0,-1 0 0,5 4-345,-19-11 61,-1 0 0,0 1 0,0 0 0,-1 1 0,1 0 1,-1 0-1,0 0 0,-1 1 0,0-1 0,0 1 0,0 1 0,-1-1 0,0 1 0,0-1 0,-1 1 0,2 8-61,-2 0-67,0 0 0,-2 1 0,0 0 0,-1-1 0,-1 5 67,1 12-806,0-30 612,-1 1-1,1-1 1,-1 1 0,1-1 0,-1 1 0,0-1 0,-1 0 0,1 0 0,0 1 0,-1-1 0,0 0 0,0 0-1,0 0 1,0-1 0,0 1 0,-2 2 194,-47 35-4871,38-31 3143,-31 20-3471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405"/>
    </inkml:context>
    <inkml:brush xml:id="br0">
      <inkml:brushProperty name="width" value="0.05" units="cm"/>
      <inkml:brushProperty name="height" value="0.05" units="cm"/>
    </inkml:brush>
  </inkml:definitions>
  <inkml:trace contextRef="#ctx0" brushRef="#br0">93 55 304</inkml:trace>
  <inkml:trace contextRef="#ctx0" brushRef="#br0" timeOffset="1">93 55 304,'315'-45'2725,"-258"35"744,-71 11-1468,13 0-1824,-1-1-1,1 0 1,-1 0 0,1 1-1,-1-1 1,1 1-1,-1-1 1,1 1 0,-1 0-1,1-1 1,0 1 0,-1 0-1,1 0 1,0 0-1,0 0 1,-1 0 0,1 0-1,0 1 1,0-1 0,0 0-1,1 0 1,-1 1-1,0-1 1,0 1 0,1-1-177,-16 45 934,9-20-236,-2-8-643,0 0 1,0 0-1,-2-1 0,0 0 0,-1-1 0,0 0 1,-2-1-1,0-1 0,0 0 0,-1-1 1,-5 3-56,-3 1-1250,-2 0 1,0-1 0,-6 1 1249,0-2-4613,0-1 1,-18 5 4612,18-8-1942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5.871"/>
    </inkml:context>
    <inkml:brush xml:id="br0">
      <inkml:brushProperty name="width" value="0.05" units="cm"/>
      <inkml:brushProperty name="height" value="0.05" units="cm"/>
    </inkml:brush>
  </inkml:definitions>
  <inkml:trace contextRef="#ctx0" brushRef="#br0">35 0 984,'0'0'4813,"0"0"-2518,0 0-793,0 0-187,0 0-256,0 0-131,0 0-54,21 25-84,71 77-3,-78-89-635,0-2 1,1 1-1,0-2 0,0 0 0,1-1 1,1 0-1,2 0-152,-10-6 15,0 1 0,-1 0 0,0 1 1,0-1-1,0 1 0,0 1 0,-1 0 1,0 0-1,0 0 0,-1 1 0,1 0 1,-2 0-1,1 1 0,3 6-15,-6-9-30,-1-1 0,0 1 0,0 0-1,0 0 1,0 0 0,-1 0 0,0 0 0,0 0-1,-1 0 1,1 0 0,-1 1 0,0-1-1,-1 0 1,1 0 0,-1 0 0,-1 5 30,0-3-226,-1 1 0,0-1 0,-1 0 0,1 0 0,-1 0 0,-1 0 0,1-1-1,-1 0 1,-1 0 0,-2 3 226,-15 12-1486,-2-1-1,0-1 1,-1-1 0,-1-1-1,-5 1 1487,3-1-1821,-58 32-526,10-6 825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6.804"/>
    </inkml:context>
    <inkml:brush xml:id="br0">
      <inkml:brushProperty name="width" value="0.05" units="cm"/>
      <inkml:brushProperty name="height" value="0.05" units="cm"/>
    </inkml:brush>
  </inkml:definitions>
  <inkml:trace contextRef="#ctx0" brushRef="#br0">0 36 40,'0'0'728,"0"0"910,0 0 2612,0 0-1908,0 0-978,0 0-333,9 1-49,127 8 2240,56-7-3222,-162-2-35,-29 0 44,6 0-358,0 0 1,1 0 0,-1-1 0,0 0 0,0 0-1,2-1 349,-8 1-336,0 1-1,1-1 1,-1 1 0,0-1-1,1 0 1,-1 0-1,0 0 1,0 1-1,1-1 1,-1 0-1,0-1 1,0 1-1,0 0 1,0 0-1,0 0 1,-1-1-1,1 1 1,0 0 0,-1-1-1,1 1 1,-1 0-1,1-1 1,-1 1-1,1-1 1,-1 1-1,0-1 1,0 1-1,0-1 1,0 1-1,0-1 337,-8-3-984,-31 4 40,-12 1-75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139"/>
    </inkml:context>
    <inkml:brush xml:id="br0">
      <inkml:brushProperty name="width" value="0.05" units="cm"/>
      <inkml:brushProperty name="height" value="0.05" units="cm"/>
    </inkml:brush>
  </inkml:definitions>
  <inkml:trace contextRef="#ctx0" brushRef="#br0">0 0 16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7.475"/>
    </inkml:context>
    <inkml:brush xml:id="br0">
      <inkml:brushProperty name="width" value="0.05" units="cm"/>
      <inkml:brushProperty name="height" value="0.05" units="cm"/>
    </inkml:brush>
  </inkml:definitions>
  <inkml:trace contextRef="#ctx0" brushRef="#br0">0 0 16,'9'88'150,"-4"-30"2906,-1 55-3056,-4-112 1822,13 5 1906,22-6-2552,-30 0-692,43 0 827,-4 1-1052,0-1 0,0-3 0,0-1-1,0-2 1,16-6-259,-58 12-41,129-35-9724,-77 23 8194,-29 6 719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8.288"/>
    </inkml:context>
    <inkml:brush xml:id="br0">
      <inkml:brushProperty name="width" value="0.05" units="cm"/>
      <inkml:brushProperty name="height" value="0.05" units="cm"/>
    </inkml:brush>
  </inkml:definitions>
  <inkml:trace contextRef="#ctx0" brushRef="#br0">0 107 8,'0'0'24,"0"0"29,0 0 7,0 0 39,0 0 22,0 0 31,0 0 138,9 0-3,24 0-149,-7 0 4911,-25 0-1228,-1 0-1878,0 0-472,0 0-142,0 0-364,0 0-281,0 0-286,0 0-32,0 0-188,14 0 46,20 0-194,72 1 48,0-4 0,1-4 0,91-21-78,-38-3-458,3 6 458,-93 17-4562,4 3-4541,-74 5 5606</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19.394"/>
    </inkml:context>
    <inkml:brush xml:id="br0">
      <inkml:brushProperty name="width" value="0.05" units="cm"/>
      <inkml:brushProperty name="height" value="0.05" units="cm"/>
    </inkml:brush>
  </inkml:definitions>
  <inkml:trace contextRef="#ctx0" brushRef="#br0">35 384 80,'0'0'204,"0"0"-16,0 0-5,0 0-23,0 0-69,0 0-3,-6 14 60,-17 41 1352,17-41 4198,6-14-2233,0 0-1206,0 0-364,0 0-614,0 0-566,0 0-217,0 0-171,3-5-325,-1 0 0,1 0-1,0 1 1,1-1 0,-1 1 0,1 0 0,0 0 0,0 0-1,0 1 1,0-1 0,5-1-2,-5 2-39,1-2-103,0 1 0,0 0-1,0 1 1,1-1 0,-1 1 0,1 0 0,0 1 0,0-1 0,0 1 0,0 0 0,0 1 0,1 0 0,-1 0 0,6-1 142,-5 34-142,0 27 281,-1 59-139,-6-77 141,2 0 0,2 0 0,1 0-1,2-1 1,7 18-141,-14-57-2,0 0-1,1 0 0,-1-1 1,0 1-1,1 0 1,-1-1-1,0 1 1,1 0-1,-1-1 0,1 1 1,-1 0-1,1-1 1,-1 1-1,1-1 1,-1 1-1,1-1 1,0 1-1,-1-1 0,1 1 1,0-1-1,-1 0 1,1 1-1,0-1 1,0 0-1,-1 0 0,1 0 1,0 1-1,0-1 1,0 0-1,-1 0 1,1 0-1,0 0 1,0 0-1,-1 0 0,1-1 1,0 1-1,0 0 1,0 0 2,0-1-54,1 1 0,-1-1 0,1 0 1,-1 0-1,0 1 0,1-1 0,-1 0 1,0 0-1,1-1 0,-1 1 0,0 0 1,0 0-1,0-1 0,0 1 0,0 0 0,0-1 1,0 1-1,-1-1 0,1 0 54,23-73-1975,-3-1 0,-3 0 0,4-55 1975,-3 22-1463,15-43 1463,17-27 797,-49 171-662,-2 6 94,1 1-1,-1-1 1,0 0-1,1 1 1,-1-1-1,1 0 1,-1 1-1,1-1 1,0 1-1,0-1 1,-1 1-1,1-1 1,0 1-1,1-1-228,28-1 2029,-24 3-2204,535 17 1745,-323-17-6719,-217 0 1071,-1 0-1172,0 0 3206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0.077"/>
    </inkml:context>
    <inkml:brush xml:id="br0">
      <inkml:brushProperty name="width" value="0.05" units="cm"/>
      <inkml:brushProperty name="height" value="0.05" units="cm"/>
    </inkml:brush>
  </inkml:definitions>
  <inkml:trace contextRef="#ctx0" brushRef="#br0">36 0 280,'0'0'296,"0"0"-66,0 0-33,0 0-10,0 0 47,0 0-6,0 0-62,0 0 67,0 0 838,0 0 2460,0 0-1446,10 0 1873,15 0-2599,6 2-969,0 1 0,-1 1-1,2 2-389,-2-1 41,0 0-1,1-2 1,1-1-41,-31-3 4,0 1-1,0 0 1,1 0 0,-1 0 0,0 0-1,1 0 1,-1 0 0,0 0 0,1 0-1,-1 0 1,0 1 0,0-1-1,1 0 1,-1 1 0,0-1 0,0 1-1,0 0 1,1-1 0,-1 1 0,0 0-1,0 0 1,0 0 0,0 0-1,0 0 1,-1 0 0,1 0 0,0 0-1,0 0-3,-1 1-1,-1 0-1,1 0 1,-1-1-1,1 1 0,-1 0 1,0 0-1,0 0 1,1-1-1,-1 1 0,0 0 1,-1-1-1,1 1 1,0-1-1,0 1 0,-1-1 1,1 0-1,-1 1 1,1-1-1,-1 0 0,1 0 1,-1 0-1,0 0 2,-53 40-266,-81 66-412,115-88 537,1 0-1,1 1 0,1 1 1,1 0-1,-2 6 142,18-26-21,-1 2-5,0 0 0,0-1-1,0 1 1,0 0 0,1 0 0,-1 0 0,1 0 0,0 1 0,0-1 0,0 0 0,0 0 0,0 1 0,1-1 0,-1 0 0,1 1 0,0-1 0,0 1 0,1-1 0,-1 0 0,1 1 0,0 0 26,0-3 13,0 0 0,0-1 0,0 1 0,1 0 1,-1 0-1,0-1 0,1 1 0,-1-1 0,1 1 0,-1-1 1,1 0-1,-1 0 0,1 1 0,-1-1 0,1 0 0,-1 0 0,1 0 1,-1-1-14,39 0 233,-27 1-143,8 0-215,0-1 0,-1 0 0,1-2 0,-1 0 0,1-1 0,-1-1 0,15-7 125,-14 4-306,-4 1-1642,-1 1 1,1 1-1,1 0 0,-1 1 1,1 1-1,13-1 1948,-13 4-784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184"/>
    </inkml:context>
    <inkml:brush xml:id="br0">
      <inkml:brushProperty name="width" value="0.05" units="cm"/>
      <inkml:brushProperty name="height" value="0.05" units="cm"/>
    </inkml:brush>
  </inkml:definitions>
  <inkml:trace contextRef="#ctx0" brushRef="#br0">33 54 112,'0'0'184,"0"0"-9,0 0-43,0 0-26,0 0 19,-4-3 9,-5-4-2091,-10-8 9197,21 11-2568,18 4-2774,47 9-69,1-4 1,25-2-1830,-70-3 3,-1-1 0,1-1 0,12-3-3,-25 3-833,1-1 1,-1 0-1,0 0 0,0-1 0,2-2 833,-12 6-161,0 0 0,0 0 0,0-1-1,-1 1 1,1 0 0,0 0 0,0 0 0,0 0 0,0 0-1,0 0 1,0 0 0,-1 0 0,1-1 0,0 1-1,0 0 1,0 0 0,0 0 0,0 0 0,0 0-1,0 0 1,0-1 0,0 1 0,0 0 0,0 0-1,0 0 1,0 0 0,0-1 0,0 1 0,0 0-1,0 0 1,0 0 0,0 0 0,0-1 0,0 1-1,0 0 1,0 0 0,0 0 0,0 0 0,0 0-1,0-1 1,0 1 0,0 0 0,0 0 0,0 0-1,0 0 1,1 0 0,-1 0 0,0-1 0,0 1-1,0 0 1,0 0 0,0 0 0,0 0 0,1 0-1,-1 0 1,0 0 0,0 0 0,0 0 0,0 0-1,1 0 1,-1 0 0,0 0 0,0 0 0,0 0-1,0 0 1,1 0 161,-24-4-2573,-38 3 4312,54 1-2584,-1 1 833,0 0-1,-1 0 0,1 1 0,0 0 0,0 0 0,1 1 0,-1 0 0,1 1 0,-3 0 13,3 0 152,-1 0 1,1-1 0,-1 0 0,0 0 0,-1-1 0,1 0 0,0-1 0,-1 0 0,-1 0-153,8 0 198,0-1 1,1 1-1,-1 0 0,1-1 1,-1 1-1,1 0 1,-1 0-1,1 0 0,0 0 1,-1 1-1,1-1 0,0 0 1,0 0-1,0 1 0,0-1 1,0 1-1,0-1 1,0 1-1,0-1 0,1 1 1,-1 0-1,1-1 0,-1 1 1,1 0-1,-1-1 1,1 1-1,0 0 0,0-1 1,0 2-199,-5 65 3475,4-52-3208,-4 192 2513,5-170-2676,0-36-629,0-2-753,0 0-1091,-1-5 1420,1 0-1,-1 1 1,1-1-1,0 0 1,0 0 0,0 1-1,1-5 950,11-36-1671,26-37 1822,-34 75-584,1-3 333,7-13-41,0 0-1,2 1 1,0 0-1,14-14 142,-27 33 104,1 0 0,0 0 0,-1 0 0,0 0 0,1 0 0,-1-1 0,-1 1 0,1 0 0,0-1 0,-1 1 0,1 0 0,-1-1 0,0 1 0,-1-1 0,1 0-104,0 3 90,12 1 9959,-7 4-10113,4 19 601,-1 1 0,-1 0 0,-1 0-1,1 20-536,7 25 245,5 34-1341,-17-90-650,-1 1 0,-1-1-1,0 0 1,-1 0-1,0 0 1,-2 10 1746,-8-5-1195,-5-10-80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1.745"/>
    </inkml:context>
    <inkml:brush xml:id="br0">
      <inkml:brushProperty name="width" value="0.05" units="cm"/>
      <inkml:brushProperty name="height" value="0.05" units="cm"/>
    </inkml:brush>
  </inkml:definitions>
  <inkml:trace contextRef="#ctx0" brushRef="#br0">78 10 56,'0'0'13,"0"0"17,0 0-8,0 0 24,0 0-29,-5-2-10,2 1 2,-23-6-16,25 7 31,0 1 0,0-1 1,0 1-1,0-1 0,1 1 1,-1-1-1,0 1 1,0 0-1,0-1 0,0 1 1,1 0-1,-1-1 0,0 1 1,0 0-1,1 0 0,-1 0 1,1 0-1,-1 0 0,1 0 1,-1 0-1,1 0 0,0 0 1,-1 0-1,1 0 1,0 1-25,-11 21 5628,0-3 421,9-1-5599,1 44 1632,-1-21-1639,3 1 0,1-1 0,1 1 0,3-1 0,3 6-443,-6-37-106,26 118-677,-21-41-5941,-8-45-528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181"/>
    </inkml:context>
    <inkml:brush xml:id="br0">
      <inkml:brushProperty name="width" value="0.05" units="cm"/>
      <inkml:brushProperty name="height" value="0.05" units="cm"/>
    </inkml:brush>
  </inkml:definitions>
  <inkml:trace contextRef="#ctx0" brushRef="#br0">282 485 384,'0'0'4734,"0"0"-2118,0 0-867,0 0-547,0 0-307,0 0-107,0-8-79,-1-27-204,0 34-482,1 0-1,0 0 1,0 0 0,-1 0 0,1 0 0,-1 0 0,1 1 0,-1-1 0,1 0 0,-1 0 0,1 0 0,-1 0 0,0 1 0,1-1 0,-1 0 0,0 1 0,0-1 0,1 1 0,-1-1 0,0 1 0,0-1 0,0 1 0,0-1-1,0 1 1,0 0 0,0-1 0,0 1 0,0 0 0,0 0 0,0 0 0,0 0-23,-34 0 121,26 0-73,8 0-49,-9 0-32,1 0 0,-1 1-1,0-1 1,1 2-1,-3 0 34,8-1-11,0 1-1,1-1 0,-1 1 0,1 0 1,-1 0-1,1 0 0,0 0 0,0 1 1,0-1-1,0 1 0,0 0 0,0 0 0,1 0 1,-1 1 11,-11 13-20,1 1 1,1 1-1,1 0 0,0 0 1,1 1-1,2 0 1,0 1-1,1 0 1,-3 12 19,10-32-11,0 0 0,0-1 0,0 1 0,0-1 0,-1 1 0,1 0 0,0-1 0,0 1 1,0 0-1,0-1 0,0 1 0,1-1 0,-1 1 0,0 0 0,0-1 0,0 1 0,0-1 0,1 1 1,-1-1-1,0 1 0,0 0 0,1-1 0,-1 1 0,1-1 0,-1 1 0,0-1 0,1 0 1,-1 1-1,1-1 0,-1 1 0,1-1 0,-1 0 0,1 1 11,22-2-250,-16-1 205,-1 0 1,0-1-1,0 0 0,0 0 1,0 0-1,5-4 45,34-36-1710,37-42 1710,-24 23-1381,-35 37 1021,-1-1 1,-1 0-1,-2-2 1,-1 0-1,0-1 1,-3-1 0,0-1-1,-2 0 1,-1-1-1,-2 0 1,4-23 359,-7 30 28,-3 12 238,-1 0 0,0 0 0,-1 0 0,0-11-266,-2 23 413,0 1 102,0 0-155,0 0-204,-6 13 39,-10 25 626,2 0-1,0 5-820,-13 34 821,1-8-547,3 1 0,4 2 0,2 0 0,3 0 0,4 2 1,3-1-1,2 50-274,5-121-89,0 0-1,0 0 1,0 0 0,0 0-1,0 0 1,0 0 0,1-1 0,-1 1-1,1 0 1,-1 0 0,1 0-1,0 0 1,0 0 89,0-1-172,0-1-1,0 1 1,0-1-1,0 1 0,0-1 1,0 1-1,0-1 1,0 0-1,0 1 1,1-1-1,-1 0 1,0 0-1,0 0 1,0 0-1,0 0 0,0 0 1,0 0-1,0-1 1,0 1-1,0 0 1,0-1-1,0 1 1,0 0-1,0-1 1,0 1-1,0-1 0,0 1 1,1-2 172,1 0-394,1 0-1,0-1 1,-1 1 0,0-1-1,0 0 1,0 0 0,0-1 0,0 1-1,-1 0 1,1-1 0,-1 0 0,0 1-1,0-1 1,0-2 394,19-32-775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163"/>
    </inkml:context>
    <inkml:brush xml:id="br0">
      <inkml:brushProperty name="width" value="0.05" units="cm"/>
      <inkml:brushProperty name="height" value="0.05" units="cm"/>
    </inkml:brush>
  </inkml:definitions>
  <inkml:trace contextRef="#ctx0" brushRef="#br0">0 368 184,'0'0'420,"0"0"76,0 0 476,0 0 2209,0 0 1232,1 1 2275,2-1-3451,17 5-3204,64-4 78,13 0-75,0-4 0,79-13-36,-130 10-14,0 2 0,42 2 14,-87 1 4,0 0-1,0 0 1,0 0 0,0 0-1,0 0 1,-1 0 0,1 0-1,0 0 1,0 0 0,-1 0-1,1 0 1,-1 0 0,1 0-1,-1-1 1,0 1 0,1 0-1,-1 0 1,0-1 0,0 1-1,0 0 1,0 0 0,0-1-1,0 1 1,0 0 0,0-1-4,-1-52-105,1 37-6,0-9-64,1 8-44,-2-1-1,0 1 0,-2-10 220,2 22-52,0 0 0,-1 0 0,0 1 0,0-1 0,0 1-1,-1-1 1,1 1 0,-2 0 0,1 0 0,0 0 0,-1 0 0,-4-4 52,2 3-20,-1 1 0,0-1 0,0 1 0,-1 1 0,1-1 1,-1 1-1,0 0 0,0 1 0,-1 0 0,1 0 0,-1 1 0,1 0 0,-9-1 20,-15 0 4,0 1 0,0 1 0,-7 3-4,-7-2-40,32 2 41,1 0-1,0 1 1,0 1 0,0 0-1,1 0 1,-1 1 0,1 1 0,-1 1-2,0 1 20,1 2-1,0-1 0,1 2 0,0-1 0,0 2-18,7-7 2,-14 14 30,1 2 1,1 0 0,1 0-1,0 3-32,9-13 49,1 1 0,0 0 0,0 1 0,1-1 0,1 1 0,0-1 0,1 1 0,-1 13-49,1 22 413,3 40-413,0-24 255,0-56-239,-1 0 0,1 0 0,1 0 0,-1 0 0,1-1 0,1 1 0,-1-1 0,1 1 0,1-1 0,-1 0 0,1 0 0,1 0-1,-1-1 1,1 0 0,0 1 0,0-2 0,2 2-16,36 50 15,-26-33 5,0-1 1,2-1-1,0-1 0,5 3-20,-17-18 4,0 0 0,0-1-1,0 0 1,0-1-1,1 0 1,0 0-1,0 0 1,0-1-1,0 0 1,0-1-1,1 0 1,-1 0-1,1 0 1,-1-1 0,10-1-4,44 1-463,-5 0-3103,32-4 3566,-70 1-791,-1 0 0,0-2 0,0 0 0,0-1 0,0 0 1,14-8 790,64-38-8882,-65 32 7536</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4.837"/>
    </inkml:context>
    <inkml:brush xml:id="br0">
      <inkml:brushProperty name="width" value="0.05" units="cm"/>
      <inkml:brushProperty name="height" value="0.05" units="cm"/>
    </inkml:brush>
  </inkml:definitions>
  <inkml:trace contextRef="#ctx0" brushRef="#br0">35 0 80,'0'0'220,"0"0"-47,0 0-3,0 0 33,0 0 419,0 0 1383,-5 0 321,-18 0-591,17 0-400,6 0-117,0 0-353,0 0-131,0 0-117,3 1-55,20 6-212,1-2-1,0 0 0,0-2 0,1-1 0,15 0-349,73-2-4893,-51-1-3127,-49 1 6834</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5.544"/>
    </inkml:context>
    <inkml:brush xml:id="br0">
      <inkml:brushProperty name="width" value="0.05" units="cm"/>
      <inkml:brushProperty name="height" value="0.05" units="cm"/>
    </inkml:brush>
  </inkml:definitions>
  <inkml:trace contextRef="#ctx0" brushRef="#br0">1 1 224,'0'0'911,"0"0"2464,0 0-682,0 0-802,0 0-213,0 0-225,29 1 2819,12 10-2970,-23-5-1206,-1-1 1,1-1-1,0-1 1,0 0-1,13-1-96,157 4-3989,-173-5 1666,-1 0-1,1 1 1,-1 0-1,0 1 2324,-6-1-1655,1-1-256</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392"/>
    </inkml:context>
    <inkml:brush xml:id="br0">
      <inkml:brushProperty name="width" value="0.05" units="cm"/>
      <inkml:brushProperty name="height" value="0.05" units="cm"/>
    </inkml:brush>
  </inkml:definitions>
  <inkml:trace contextRef="#ctx0" brushRef="#br0">1 0 264,'0'0'2973,"0"0"-650,0 0-756,0 0-255,0 0-153,0 0-207,2 29 2290,7-26-3025,0 0-1,0-1 1,1 0-1,0-1 1,-1 1-1,1-2 1,0 0-1,8 0-216,-11 0 37,-6 0-39,1 0 1,-1 0-1,0 1 1,0-1-1,0 1 1,0-1-1,0 1 1,0-1 0,0 1-1,0 0 1,0-1-1,0 1 1,0 0-1,-1 0 1,1 0-1,0-1 1,0 1 0,-1 0-1,1 0 1,-1 0-1,1 0 1,-1 0-1,1 0 1,-1 1-1,1-1 1,-1 0-1,0 0 1,0 0 0,0 0-1,1 0 1,-1 0-1,-1 2 2,3 46-276,-3-37 104,1-9 156,-1 0-1,1 0 1,-1 0-1,0 0 1,0 0 0,-1 0-1,1-1 1,-1 1 0,1 0-1,-1-1 1,0 1 0,0-1-1,-1 2 17,-36 37-307,10-11 183,23-23 123,3-4 0,0 0 0,0 1-1,0-1 1,1 1 0,-1 0 0,1-1 0,0 1 0,0 1 0,0-1 0,1 0-1,-1 0 2,2-3-9,19 5 1133,189-6-3692,-204 0 2001,1 1 1,-1-2 0,1 1-1,-1 0 1,0-1 0,1 0-1,-1 0 1,0 0-1,0-1 1,0 0 0,0 1-1,0-1 1,0-1 0,0 1-1,0 0 1,2-3 566,23-19-2701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6.976"/>
    </inkml:context>
    <inkml:brush xml:id="br0">
      <inkml:brushProperty name="width" value="0.05" units="cm"/>
      <inkml:brushProperty name="height" value="0.05" units="cm"/>
    </inkml:brush>
  </inkml:definitions>
  <inkml:trace contextRef="#ctx0" brushRef="#br0">0 1 16,'0'0'1230,"0"0"2586,0 0-1338,0 0-864,0 0-232,0 0-376,0 4-217,0 219 3606,0-124-4969,0-29-3740,0 0-4753,0-53 6624</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7.637"/>
    </inkml:context>
    <inkml:brush xml:id="br0">
      <inkml:brushProperty name="width" value="0.05" units="cm"/>
      <inkml:brushProperty name="height" value="0.05" units="cm"/>
    </inkml:brush>
  </inkml:definitions>
  <inkml:trace contextRef="#ctx0" brushRef="#br0">1 1 4393,'0'0'2039,"0"0"-292,0 0-235,0 0-289,0 0-333,0 0-73,10 12-12,35 41 368,-3 3 0,-3 2 0,8 17-1173,-38-58-78,15 31-463,3-2 1,1 0-1,6 2 541,-19-37-2448,-1-9-5803,-8-2 5393</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8.181"/>
    </inkml:context>
    <inkml:brush xml:id="br0">
      <inkml:brushProperty name="width" value="0.05" units="cm"/>
      <inkml:brushProperty name="height" value="0.05" units="cm"/>
    </inkml:brush>
  </inkml:definitions>
  <inkml:trace contextRef="#ctx0" brushRef="#br0">439 1 208,'0'0'1787,"0"0"644,0 0-434,0 0-525,0 0-229,0 0-184,-5 0 1731,-19 2-1794,12 6-784,0 2 1,1-1-1,0 1 1,1 1-1,0 0 1,-8 12-213,-1-1 77,0 0 502,-27 30-3729,-26 21 3150,56-58-1787,0-1-1,-1-1 1,0-1-1,-1-1 1,-1 0-1,-17 7 1788,6-5-1607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29.209"/>
    </inkml:context>
    <inkml:brush xml:id="br0">
      <inkml:brushProperty name="width" value="0.05" units="cm"/>
      <inkml:brushProperty name="height" value="0.05" units="cm"/>
    </inkml:brush>
  </inkml:definitions>
  <inkml:trace contextRef="#ctx0" brushRef="#br0">23 0 512,'0'0'1435,"0"0"1174,0 0-712,0 0-602,0 0-210,0 0-197,0 0-105,36 0 3357,48 0-1991,-83 0-2186,0 1 0,0-1 0,0 1 0,0 0 0,-1-1 0,1 1 0,0 0 0,0-1 0,-1 1 0,1 0 0,0 0 0,-1-1 0,1 1 0,-1 0 0,1 0 0,-1 0 0,1 0 0,-1 0 0,0 0 0,1 0 0,-1 0 1,0 0-1,0 0 0,0 0 0,0 0 0,0 0 0,0 0 0,0 0 0,0 0 0,0 0 37,-2 33-397,0-29 326,1 0 0,-1 0 1,0 0-1,0 0 0,-1 0 0,0-1 0,1 1 0,-1-1 0,-1 0 0,1 0 0,-1 0 0,1 0 0,-1 0 0,0-1 1,-1 0-1,1 1 0,-1-1 71,-20 11 56,-24 17-79,47-29 17,0 0 1,0-1-1,0 1 1,0 1-1,0-1 1,0 0-1,1 0 1,-1 1 0,1-1-1,0 1 1,0-1-1,0 1 1,0-1-1,0 1 1,0 0-1,1-1 1,0 1-1,-1 0 1,1 0 5,0-2 33,0-1-35,0 0 31,0 0-34,25 0-7,1 2-154,1 1 0,24 6 166,9 1-1686,-15-4-1611,-8 0-2497</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4.958"/>
    </inkml:context>
    <inkml:brush xml:id="br0">
      <inkml:brushProperty name="width" value="0.05" units="cm"/>
      <inkml:brushProperty name="height" value="0.05" units="cm"/>
    </inkml:brush>
  </inkml:definitions>
  <inkml:trace contextRef="#ctx0" brushRef="#br0">93 1204 6385,'0'0'2236,"0"0"-536,0 0-301,0 0-187,0 0-10,0 0-141,0 0-99,41 0 1660,-35 0-2620,-1 0 1,1-1-1,-1 1 0,1-1 1,-1-1-1,1 1 1,-1-1-1,0 0 1,1 0-1,-1 0 0,0-1 1,-1 1-1,1-1 1,0-1-1,-1 1 1,0-1-1,1 1 1,-2-1-1,1 0 0,0-1 1,-1 1-1,0-1 1,2-3-3,2-2-57,-1-1 1,0 1-1,-1-1 1,0-1 0,-1 1-1,0-1 1,-1 1-1,0-1 1,-1 0 0,0 0-1,-1-1 57,1-33-327,-1 0-1,-3-17 328,0-11-314,0 58 218,1 0 0,-2 0 0,0 0 0,-1 1 0,-1-1 0,-1-1 96,-1-4-24,1-2 1,1 1-1,0-3 24,-40-415 19,45 429-28,-5-28 30,5 38-21,0 1 0,0-1 0,-1 0 0,1 0 0,0 0 0,0 0 0,-1 0 0,1 0 0,0 0 0,-1 0 0,1 0 0,-1 1 0,1-1 0,-1 0 0,0 0 0,1 1 0,-1-1 0,0 0 0,1 1 0,-1-1 0,0 1 0,0-1 0,0 1 0,1-1 0,-1 1 0,0-1 0,0 1 0,0 0 0,-1-1 0,1 1 4,1 0 1,0 0 22,0 0-39,-5-42 127,5 26-149,0 15 37,0 1-6,-24 0 345,21 1-335,1 0 0,0-1 0,0 1 0,0 0 0,0 0 0,0 0 0,1 1 0,-1-1 0,0 0 0,0 1 0,1-1 0,-1 1 0,1-1 0,-1 1 0,1 0 0,0-1 0,0 1 0,0 0 0,-1 1-7,-23 44-7,21-39 17,-4 7-186,-1-1 0,0 0 0,-1 0 1,-1-1-1,-11 11 176,11-15-2737,5-6-3232,6-3 1855</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5.527"/>
    </inkml:context>
    <inkml:brush xml:id="br0">
      <inkml:brushProperty name="width" value="0.05" units="cm"/>
      <inkml:brushProperty name="height" value="0.05" units="cm"/>
    </inkml:brush>
  </inkml:definitions>
  <inkml:trace contextRef="#ctx0" brushRef="#br0">1 3 928,'0'0'1307,"0"0"45,0 0-101,0 0-58,0 0-114,0 0-173,0 0-92,0 0-83,0 0-50,0 0-219,0 0-72,0 0-20,0 0-13,0 0 7,28 0 1475,0-1-533,-21 0-1223,1 1 1,0 0 0,-1 0-1,1 0 1,0 1 0,-1 0-1,1 0 1,-1 1 0,1 0-1,-1 0 1,0 1 0,0 0 0,0 0-1,0 1 1,0 0-84,24 20-675,-2 1 0,0 1 0,-2 1 1,-1 1-1,2 7 675,14 18-2985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635"/>
    </inkml:context>
    <inkml:brush xml:id="br0">
      <inkml:brushProperty name="width" value="0.05" units="cm"/>
      <inkml:brushProperty name="height" value="0.05" units="cm"/>
    </inkml:brush>
  </inkml:definitions>
  <inkml:trace contextRef="#ctx0" brushRef="#br0">9 0 80,'0'0'355,"0"0"753,0 0 2495,0 0-1241,0 0-783,0 0-232,-2 10-243,0 5-514,-1 0 0,2 0 0,0 0-1,1 0 1,1 0 0,0 0-1,1 0 1,0 0 0,1 0-1,1-1 1,4 11-590,9 14-208,-6-10 485,2-1 0,1 0 0,1-1 1,7 9-278,-16-28-279,0-1 1,0 0-1,0-1 1,1 1 0,0-1-1,0 0 1,5 2 278,-7-5-523,1 0 1,-1 0-1,0-1 1,1 0 0,0 0-1,0 0 1,-1 0-1,1-1 1,0 0-1,0-1 1,0 1 0,1-1 522,11 0-5387</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343"/>
    </inkml:context>
    <inkml:brush xml:id="br0">
      <inkml:brushProperty name="width" value="0.05" units="cm"/>
      <inkml:brushProperty name="height" value="0.05" units="cm"/>
    </inkml:brush>
  </inkml:definitions>
  <inkml:trace contextRef="#ctx0" brushRef="#br0">0 0 304,'0'0'411,"0"0"94,0 0 802,0 0 2477,0 0-890,0 0-1121,0 0-486,0 0-228,0 0-307,0 0-296,0 4-25,0 307 3887,0-179-5460,0-48-4597,0-14-6014,2-93 11273,8-6 313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3.841"/>
    </inkml:context>
    <inkml:brush xml:id="br0">
      <inkml:brushProperty name="width" value="0.05" units="cm"/>
      <inkml:brushProperty name="height" value="0.05" units="cm"/>
    </inkml:brush>
  </inkml:definitions>
  <inkml:trace contextRef="#ctx0" brushRef="#br0">208 1 88,'0'0'241,"0"0"27,0 0-30,0 0-15,0 0-46,0 0 46,0 0 59,0 0 9,-10 4 13381,9 2-12761,0 104-425,-5 0-1,-10 42-485,9-98 5,5-27-3200,-2 1 1,-5 18 3194,6-37-797,1-1-1,-1 0 1,0 0 0,-1 0 0,0-1 0,0 1 0,-1-1 0,0 0 0,0 0 0,-5 5 797,1-3-359,0-1 1,0 0-1,0 0 0,-1-1 0,0 0 1,-1-1-1,-7 4 359,0-3-615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34.627"/>
    </inkml:context>
    <inkml:brush xml:id="br0">
      <inkml:brushProperty name="width" value="0.05" units="cm"/>
      <inkml:brushProperty name="height" value="0.05" units="cm"/>
    </inkml:brush>
  </inkml:definitions>
  <inkml:trace contextRef="#ctx0" brushRef="#br0">18 272 40,'0'0'233,"0"0"-127,0 0-46,0 0 24,0 0 38,0 0 103,0-15 92,-1-44 116,1 58-299,1 1 0,-1-1 0,0 0 0,0 0 0,0 1 0,0-1 0,0 0 0,0 0 0,0 1 0,0-1 0,0 0 0,-1 0 0,1 1-1,0-1 1,0 0 0,-1 0 0,1 1 0,0-1 0,-1 0 0,1 1 0,-1-1 0,1 1 0,-1-1 0,1 0 0,-1 1 0,1-1 0,-1 1 0,1-1 0,-1 1-1,0 0 1,1-1 0,-1 1 0,0-1-134,0 1 277,1 0 0,0 0 0,-1 0 0,1 0-1,0 0 1,-1 0 0,1-1 0,0 1 0,0 0 0,-1 0 0,1-1-1,0 1 1,0 0 0,-1 0 0,1-1 0,0 1 0,0 0-1,-1 0 1,1-1 0,0 1 0,0 0 0,0-1 0,0 1 0,0 0-1,0-1 1,0 1 0,-1 0 0,1-1 0,0 1 0,0-1-1,0 1 1,0 0 0,0-1 0,0 1 0,1 0 0,-1-1-1,0 1-276,24 36 711,12 34-413,-12-22-114,25 37-184,-40-71 21,1 0 0,0-1-1,1 0 1,1-1 0,0-1-1,0 1 1,14 8-21,-21-18 27,-1-1 0,1 1 0,0-1 0,-1 0 0,1 0 0,0-1 0,0 1 0,0-1 0,0 0 0,0 0 0,-1-1 0,1 1 0,0-1 1,0 0-1,0-1 0,-1 1 0,1-1 0,-1 0 0,1 0 0,-1 0 0,0 0 0,0-1 0,0 0 0,0 0 0,0 0 0,0-1-27,126-124-176,49-52-278,-121 116-72,8-7-1450,-23 24-4957,-42 46 4571,-1 1 482,-18 26-698,-4 7 1699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344"/>
    </inkml:context>
    <inkml:brush xml:id="br0">
      <inkml:brushProperty name="width" value="0.05" units="cm"/>
      <inkml:brushProperty name="height" value="0.05" units="cm"/>
    </inkml:brush>
  </inkml:definitions>
  <inkml:trace contextRef="#ctx0" brushRef="#br0">277 66 960,'0'0'5984,"0"0"-3175,0 0-1296,0 0-230,0 0-189,0 0-207,-1 20 824,-5 25-1343,-2 0 0,-2 0 0,-15 38-368,-54 128 380,75-201-369,-64 166 167,-1 31-178,63-159 117,6-47-69,0-13-66,1-11-132,1 0 0,1 0 0,1 1 0,2-1 0,0 1 0,1-1 150,55-136-1057,-33 89 447,41-112-1124,16-85 1734,-83 256 64,0 0-1,0 0 1,1 0-1,1 0 0,0 1 1,0 0-1,1 0 1,0 0-1,1-1-63,-6 11 40,-1 0 0,0 0 0,0 0-1,0 0 1,0-1 0,0 1 0,1 0 0,-1 0-1,0 0 1,0 0 0,0 0 0,0 0 0,1 0 0,-1 0-1,0 0 1,0-1 0,0 1 0,1 0 0,-1 0 0,0 0-1,0 0 1,0 0 0,1 0 0,-1 0 0,0 1 0,0-1-1,0 0 1,1 0 0,-1 0 0,0 0 0,0 0-1,0 0 1,1 0 0,-1 0 0,0 0 0,0 0 0,0 1-1,0-1 1,0 0 0,1 0 0,-1 0 0,0 0 0,0 1-1,0-1 1,0 0-40,7 14 513,1 21-678,-8-31 367,108 404 567,-38-160-673,-58-208-228,1 10 240,-9-13-4555,-15-37-2319,-14 0 3703,23 0 2952,-1 0-1,1-1 1,-1 1 0,1-1-1,-1 0 1,1 1 0,-1-1-1,1 0 1,-1 0-1,1-1 1,0 1 0,0 0-1,0-1 1,0 0 0,0 1-1,0-1 1,-1-1 111,1 1-74,-16-11-829</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0.778"/>
    </inkml:context>
    <inkml:brush xml:id="br0">
      <inkml:brushProperty name="width" value="0.05" units="cm"/>
      <inkml:brushProperty name="height" value="0.05" units="cm"/>
    </inkml:brush>
  </inkml:definitions>
  <inkml:trace contextRef="#ctx0" brushRef="#br0">1 101 2264,'0'0'4320,"0"0"-2042,0 0-635,0 0-233,0 0-158,0 0-211,0 0-155,0 0-177,0 0-119,0 0-199,12 0 215,79 2-3,-45 1-1397,0-3 0,0-1 0,29-6 794,-51 0-1928,-1 0 1,0-1-1,-1-2 0,0 0 0,-1-1 0,0-1 0,0-2 1928,10-5-1276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7.962"/>
    </inkml:context>
    <inkml:brush xml:id="br0">
      <inkml:brushProperty name="width" value="0.05" units="cm"/>
      <inkml:brushProperty name="height" value="0.05" units="cm"/>
    </inkml:brush>
  </inkml:definitions>
  <inkml:trace contextRef="#ctx0" brushRef="#br0">0 0 80,'0'0'496,"0"0"132,0 0 1130,0 0 3447,0 0-2560,0 0-1313,29 0 2729,110 6-1754,-71-2-3534,1-2-5044,-69-2 2496,0 0 1036,0 0 1214,-9 13-616,-15 2 1680,0-2 88</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8.397"/>
    </inkml:context>
    <inkml:brush xml:id="br0">
      <inkml:brushProperty name="width" value="0.05" units="cm"/>
      <inkml:brushProperty name="height" value="0.05" units="cm"/>
    </inkml:brush>
  </inkml:definitions>
  <inkml:trace contextRef="#ctx0" brushRef="#br0">1 113 56,'0'0'117,"0"0"33,0 0 168,0 0 533,0 0 1857,0 0-39,10 3-900,29 6-509,-1-2 0,1-2 0,0-1 0,3-2-1260,-15-2 308,37-1-1995,-56 0 1011,1 0-1,-1-1 1,0 0-1,0 0 1,0 0-1,0-1 1,0-1-1,-1 1 1,1-1 0,3-3 676,100-68-3803,-64 40 2215</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625"/>
    </inkml:context>
    <inkml:brush xml:id="br0">
      <inkml:brushProperty name="width" value="0.05" units="cm"/>
      <inkml:brushProperty name="height" value="0.05" units="cm"/>
    </inkml:brush>
  </inkml:definitions>
  <inkml:trace contextRef="#ctx0" brushRef="#br0">352 98 304,'0'0'5927,"0"0"-918,0 0-2443,0 0-735,0 0-428,0 0-331,14-6-428,44-24-233,-57 29-402,0 1 1,0-1-1,0 0 1,0 1-1,0-1 1,0 0-1,0 0 1,0 0-1,0 0 1,0 0-1,0 0 1,0 0-1,-1 0 1,1-1-1,0 1 1,-1 0-1,1 0 1,-1 0-1,0-1 1,1 1-1,-1 0 1,0-1-1,0 1 1,1 0-1,-1-1 1,0 1-1,-1 0 1,1-1-1,0 1 1,0 0-1,0-1 1,-1 1 0,1 0-1,-1 0 1,1-1-1,-1 1 1,1 0-1,-1 0 1,0 0-1,0 0 1,1 0-1,-1 0 1,0 0-1,0 0 1,0 0-1,0 0 1,0 0-1,0 1 1,-1-1-1,1 0 1,0 1-1,0-1 1,0 1-1,-1-1-9,-30-2-602,0 2 1,0 1-1,-2 1 602,-24 1-694,57-1 667,2 212-94,-1 178 186,-6-268-32,-5 0 0,-8 14-33,15-110-83,-13 57 49,15-78-152,0-1 0,0 1 0,0-1 0,-1 1-1,0-1 1,0 0 0,0 0 0,-1 0 0,0 0 0,0 0 0,0-1 0,-1 1 186,0-3-658,0 0 1,0 0-1,-1 0 1,1-1-1,0 0 1,0 0-1,-1-1 1,1 1-1,-1-1 1,1 0 0,0-1-1,-1 1 1,-3-2 657,-11 1-2066,18 1 1998,1 0 1,0-1-1,-1 1 1,1 0-1,0-1 1,-1 1-1,1-1 1,0 0-1,-1 1 1,1-1-1,0 0 1,0 0-1,0 0 1,0 0-1,0 0 1,0 0-1,0 0 1,0 0-1,0 0 1,1 0-1,-1 0 1,0-1-1,1 1 1,-1 0-1,1-1 1,-1 1-1,1 0 1,-1-1-1,1 1 1,0-1 67,-6-48-345,6 42 172,-1-47-531,1 2-250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49.973"/>
    </inkml:context>
    <inkml:brush xml:id="br0">
      <inkml:brushProperty name="width" value="0.05" units="cm"/>
      <inkml:brushProperty name="height" value="0.05" units="cm"/>
    </inkml:brush>
  </inkml:definitions>
  <inkml:trace contextRef="#ctx0" brushRef="#br0">3 25 160,'0'0'284,"0"0"31,0 0-16,0 0 171,0 0 812,0 0 2272,0-1-3372,-1 1-1,1 0 1,0 0-1,0-1 1,0 1-1,-1 0 1,1 0 0,0-1-1,0 1 1,0 0-1,0 0 1,0-1-1,0 1 1,0 0 0,0-1-1,0 1 1,0 0-1,0-1 1,0 1-1,0 0 1,0 0 0,0-1-1,0 1 1,0 0-1,0-1 1,0 1-1,0 0 1,0-1 0,0 1-1,1 0 1,-1 0-1,0-1 1,0 1-1,0 0 1,0 0 0,1 0-1,-1-1 1,0 1-1,0 0 1,1 0-1,-1 0 1,0-1 0,0 1-1,1 0 1,-1 0-1,0 0 1,1 0-182,53 2 2476,37 7-2476,-35-2-326,39-2 326,-78-5-25,24 1-2977,0-1 0,0-3 0,0-1 0,0-2-1,13-5 3003,-13-1-1692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475"/>
    </inkml:context>
    <inkml:brush xml:id="br0">
      <inkml:brushProperty name="width" value="0.05" units="cm"/>
      <inkml:brushProperty name="height" value="0.05" units="cm"/>
    </inkml:brush>
  </inkml:definitions>
  <inkml:trace contextRef="#ctx0" brushRef="#br0">240 0 2689,'0'0'5399,"0"0"-2706,0 0-855,0 0-151,0 0-402,0 0-505,-5 2-283,-3 3-448,0 0 0,1 0 0,0 0 1,0 1-1,0 0 0,1 0 0,-1 1 0,2-1 1,-1 1-1,1 1 0,-1 0-49,-57 97 89,49-80-54,2-1-49,0 0 0,2 1 0,0 0 0,2 0 0,1 1 0,1 0 0,1 1 0,1-1 1,1 1-1,2 0 0,1 0 0,0-1 0,4 11 14,-4-35-95,1 1 0,1 0 0,-1-1 0,0 1 0,1-1 1,-1 1-1,1-1 0,0 0 0,-1 0 0,1 1 0,0-1 0,1 0 1,-1-1-1,0 1 0,1 0 0,-1-1 0,0 1 0,1-1 1,0 0-1,-1 0 0,1 0 0,0 0 0,0 0 0,0-1 95,70 15-6427,-72-14 6197,39 3-6292,-28-4 5418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9.998"/>
    </inkml:context>
    <inkml:brush xml:id="br0">
      <inkml:brushProperty name="width" value="0.05" units="cm"/>
      <inkml:brushProperty name="height" value="0.05" units="cm"/>
    </inkml:brush>
  </inkml:definitions>
  <inkml:trace contextRef="#ctx0" brushRef="#br0">326 1 176,'0'0'153,"0"0"-13,0 0 735,0 0 2766,0 0-1124,0 0-1052,-4 0-370,2 0-950,-1 0-1,1 1 1,0-1-1,-1 1 1,1 0 0,0 0-1,0 0 1,0 0-1,0 0 1,0 0 0,0 1-1,0-1 1,0 1-1,0-1 1,1 1-1,-1-1 1,1 1 0,-1 0-1,1 0 1,0 0-1,-1 0 1,1 0 0,0 0-1,0 0 1,1 1-1,-1-1 1,0 1-145,-4 7-66,-5 6 192,0 0 1,-1-1-1,0 0 0,-1-1 0,-1-1 0,0 1 1,-4 1-127,-19 14-1082,-1-2 0,-12 5 1082,-1-2-3490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0.889"/>
    </inkml:context>
    <inkml:brush xml:id="br0">
      <inkml:brushProperty name="width" value="0.05" units="cm"/>
      <inkml:brushProperty name="height" value="0.05" units="cm"/>
    </inkml:brush>
  </inkml:definitions>
  <inkml:trace contextRef="#ctx0" brushRef="#br0">1 0 80,'0'0'5040,"0"0"-2173,0 0-1029,0 0-287,0 0-123,0 0-305,11 15-207,117 171 554,-113-166-1143,1 0 0,1-1 0,16 15-327,-25-28-459,0 1 0,0-1 0,1-1 1,0 1-1,0-1 459,-4-3-1298,0 0-1,1 0 1,-1 0 0,0 0 0,1-1 0,-1 0 0,1 0 0,-1-1 0,3 1 1298,-7-1-1841,-1 0 789</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225"/>
    </inkml:context>
    <inkml:brush xml:id="br0">
      <inkml:brushProperty name="width" value="0.05" units="cm"/>
      <inkml:brushProperty name="height" value="0.05" units="cm"/>
    </inkml:brush>
  </inkml:definitions>
  <inkml:trace contextRef="#ctx0" brushRef="#br0">1 0 368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578"/>
    </inkml:context>
    <inkml:brush xml:id="br0">
      <inkml:brushProperty name="width" value="0.05" units="cm"/>
      <inkml:brushProperty name="height" value="0.05" units="cm"/>
    </inkml:brush>
  </inkml:definitions>
  <inkml:trace contextRef="#ctx0" brushRef="#br0">1 35 368,'216'-29'4026,"-173"23"-1213,-43 6-969,0 0-427,0 0-297,0 0-264,0 0-72,-2 9-514,0-1 0,0 0 0,-1 1 0,0-1 1,-1 0-1,1 0 0,-2-1 0,1 1 0,-1-1 0,0 0 0,0 0 0,-2 1-270,-18 27 317,-15 30-82,-20 22-235,11-29-3635,48-56 3357,0-1-360,0 1 1,-1-1 0,1 0 0,0 1 0,-1-1 0,1 0 0,-1 0 0,1 0-1,-1 0 1,1 0 0,-1 0 0,0-1 0,1 1 0,-1 0 0,0-1 0,0 1-1,1-1 638,0 0-1252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1.905"/>
    </inkml:context>
    <inkml:brush xml:id="br0">
      <inkml:brushProperty name="width" value="0.05" units="cm"/>
      <inkml:brushProperty name="height" value="0.05" units="cm"/>
    </inkml:brush>
  </inkml:definitions>
  <inkml:trace contextRef="#ctx0" brushRef="#br0">0 0 4169,'0'0'2418,"0"0"-743,0 0-247,0 0-114,0 0-186,0 0-139,0 0-176,16 17-104,0-1-591,43 44 631,6 13-749,-42-46 83,-15-19-70,0 0 1,-1 1 0,0-1 0,0 2 0,-1-1-1,0 1 1,-1 0 0,0 0 0,0 0 0,-1 1 0,-1 0-1,0 0 1,0 0 0,-1 3-14,0 6-60,-1 1 0,-1 0 0,-1 0 0,-1-1 60,1-12-159,-1 0 1,0 0-1,0-1 0,-1 1 0,0-1 0,0 1 0,-1-1 1,1 0-1,-2-1 0,1 1 0,-5 4 159,-21 25-3663,-2-2 1,-2-1-1,-34 26 3663,21-27-1819</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2.724"/>
    </inkml:context>
    <inkml:brush xml:id="br0">
      <inkml:brushProperty name="width" value="0.05" units="cm"/>
      <inkml:brushProperty name="height" value="0.05" units="cm"/>
    </inkml:brush>
  </inkml:definitions>
  <inkml:trace contextRef="#ctx0" brushRef="#br0">496 679 8170,'0'0'2240,"0"0"-607,0 0-292,0 0-207,0 0-450,0 0-229,0-10-122,0 6-311,1 0 13,-1 0 1,0 0-1,0 0 0,0 0 0,0 0 1,-1 0-1,0 0 0,0 0 1,0 1-1,0-1 0,0 0 0,-1 1 1,1-1-1,-1 0 0,0 1 1,0 0-1,-1 0 0,1-1 1,-1 1-1,1 0 0,-1 1 0,0-1 1,0 1-1,0-1 0,-3-1-35,-12-3 36,1 0 0,-1 2 0,-1 0 0,1 1 0,-1 0-1,0 2 1,1 0 0,-1 1 0,-16 2-36,28 0-4,-1 0-1,1 1 1,0-1 0,0 2 0,0-1-1,0 1 1,0 0 0,0 0-1,1 1 1,-1 0 0,1 0 0,0 1-1,1-1 1,-1 1 0,1 1-1,0-1 1,0 1 0,0 0 0,1 0-1,-1 1 5,-11 17-19,1 0-1,1 0 1,2 2-1,-8 20 20,9-15 3,2 0 0,0 1 0,3 0 0,1 0 0,1 0 0,1 1 0,3 30-3,0-62 5,0 1-1,1-1 1,-1 0-1,1 0 1,-1 0-1,1 0 0,-1 0 1,1 0-1,0 0 1,0 0-1,-1 0 1,1 0-1,0 0 0,0 0 1,0 0-1,0-1 1,0 1-1,0 0 1,0-1-1,0 1 1,0-1-1,1 1 0,-1-1 1,0 1-1,0-1 1,0 0-1,1 0 1,-1 0-1,0 0 0,0 1 1,1-1-1,-1-1 1,0 1-1,1 0-4,44-5 228,-38 1-218,-1-1 1,0 0-1,-1 0 0,1-1 0,-1 0 1,0 0-1,-1 0 0,1-1 0,-1 1 1,-1-1-1,1-1 0,-1 1 0,3-7-10,3-4-12,59-90-135,75-132-2066,-120 195 1357,-3 0 0,-1-2 0,-3 0 1,5-27 855,-12 26-220,-2 0 1,-3-1 0,-1 0-1,-3-31 220,0 5 2048,-1 75-2000,-1 0-1,1 0 1,-1 0-1,1 0 1,-1 1-1,1-1 0,-1 0 1,1 0-1,-1 0 1,1 1-1,0-1 1,-1 0-1,1 0 0,-1 1 1,1-1-1,0 1 1,-1-1-1,1 0 1,0 1-1,0-1 0,-1 0 1,1 1-1,0-1 1,0 1-1,-1-1 1,1 1-1,0-1 0,0 1 1,0-1-1,0 1 1,0-1-1,0 1-47,-5 53 1213,3 1-1,5 45-1212,0-1 738,-5 56-12,5 172-29,-1-298-1050,1 0 0,1 0 0,2-1 0,6 17 353,-12-44-1457,0 2 3559,0-2-4741,0-2-2499,0 1-3705,0-15 7981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126"/>
    </inkml:context>
    <inkml:brush xml:id="br0">
      <inkml:brushProperty name="width" value="0.05" units="cm"/>
      <inkml:brushProperty name="height" value="0.05" units="cm"/>
    </inkml:brush>
  </inkml:definitions>
  <inkml:trace contextRef="#ctx0" brushRef="#br0">1 1 1744,'0'0'4939,"0"0"-2284,0 0-769,0 0-159,0 0-228,0 0-331,20 23-254,4 6-690,122 137 1044,-126-145-1144,2 0 0,0-2 0,1-1 0,0 0 0,2-2 0,0-1 0,21 10-124,-42-24-545,-1 0 0,0 0 0,0 0 0,1 0 0,-1 0 0,1-1 0,-1 1 0,0-1 0,1 0 0,2 0 545,1-1-914,-6-4-6350,-3-13 5318,2 16 1817,0 0 1,-1 1-1,1-1 1,-1 1-1,0-1 0,0 0 1,0 1-1,1-1 1,-1 1-1,-1 0 0,1-1 1,0 1-1,0 0 0,-1-1 129,-5-6-517,0-8-483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3.475"/>
    </inkml:context>
    <inkml:brush xml:id="br0">
      <inkml:brushProperty name="width" value="0.05" units="cm"/>
      <inkml:brushProperty name="height" value="0.05" units="cm"/>
    </inkml:brush>
  </inkml:definitions>
  <inkml:trace contextRef="#ctx0" brushRef="#br0">47 1 512</inkml:trace>
  <inkml:trace contextRef="#ctx0" brushRef="#br0" timeOffset="1">47 1 512,'336'0'1166,"-269"0"1112,-67 0 1180,0 0-1405,0 0-635,0 0-162,0 0-161,0 0-136,0 3-141,-1 9-631,-1 0 0,0 0 0,-1 0 0,-1 0 0,0 0 0,0-1 0,-1 0 0,-1 0 0,1 0 0,-2 0 1,0-1-1,-6 8-187,-20 23 47,-1-1 1,-15 10-48,-61 59-3199,-2-9-6639,64-61 7050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4.628"/>
    </inkml:context>
    <inkml:brush xml:id="br0">
      <inkml:brushProperty name="width" value="0.05" units="cm"/>
      <inkml:brushProperty name="height" value="0.05" units="cm"/>
    </inkml:brush>
  </inkml:definitions>
  <inkml:trace contextRef="#ctx0" brushRef="#br0">807 67 88,'0'0'384,"0"0"46,0 0-60,0 0-7,0 0 32,0 0 9,0 0 944,4-4 2681,6-8-3005,-2-15 8982,-7 10-8523,-3 16-1486,1 0-1,-1 0 0,0 0 1,1 1-1,-1-1 0,0 1 1,0-1-1,0 1 1,0 0-1,1 0 0,-1-1 1,0 1-1,0 1 0,0-1 1,0 0-1,0 0 0,0 1 4,0-1-14,-4-1-4,0 1 0,0 0-1,0 0 1,0 1 0,1-1 0,-1 1-1,0 1 1,0-1 0,1 1-1,-1 0 1,1 0 0,0 0-1,-1 1 1,1 0 0,0 0 0,0 0-1,1 1 1,-5 3 18,-10 11-60,2 1-1,0 0 1,1 2-1,0-1 1,2 2-1,1 0 1,1 1 0,0 0-1,2 1 1,1 0-1,1 0 1,0 1-1,0 10 61,2 0-35,2 1-1,0 0 0,3 0 1,1 3 35,-2 38 5,-29 342-149,21-316 132,-26 192-154,28-249 143,-2-1-1,-3 0 1,-1-1 0,-2 0-1,-8 11 24,22-50-2,-1 0-1,1-1 1,-1 1-1,0 0 1,0-1-1,0 0 1,-1 0-1,1 0 0,-1 0 1,0 0-1,0-1 1,0 0-1,-1 1 1,1-2-1,-1 1 1,0 0-1,-1-1 3,-5 1-369,-1 0 0,1-1 0,-1-1 0,0 1-1,1-2 1,-1 0 0,-2 0 369,-29 1-2784,23 0-32,1-1-1,-1 0 1,-16-3 2816,35 2-88,-1 1 1,1-1-1,0 1 0,-1-1 0,1 1 1,0-1-1,0 0 0,0 0 1,-1 1-1,1-1 0,0 0 1,0 0-1,0 0 0,0 0 0,0 0 1,1-1-1,-1 1 0,0 0 1,0 0-1,1 0 0,-1-1 1,1 1-1,-1 0 0,1-1 0,-1 1 1,1-2 87,-4-38-1888,4 41 1872,0-7-425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078"/>
    </inkml:context>
    <inkml:brush xml:id="br0">
      <inkml:brushProperty name="width" value="0.05" units="cm"/>
      <inkml:brushProperty name="height" value="0.05" units="cm"/>
    </inkml:brush>
  </inkml:definitions>
  <inkml:trace contextRef="#ctx0" brushRef="#br0">6 0 16,'0'0'115,"0"0"129,0 0-28,0 0-107,-1 4-2,-3 46 776,3-28 6116,9-14-3483,25 1-1082,79 3 620,-85-12-3598,0-1 1,0-1-1,5-2 544,21-10-2613,-33 4-296,1 0 0,-1-1 0,-1-1 1,13-10 2908,-13 9-1558</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5.929"/>
    </inkml:context>
    <inkml:brush xml:id="br0">
      <inkml:brushProperty name="width" value="0.05" units="cm"/>
      <inkml:brushProperty name="height" value="0.05" units="cm"/>
    </inkml:brush>
  </inkml:definitions>
  <inkml:trace contextRef="#ctx0" brushRef="#br0">156 0 16,'0'0'365,"0"0"-113,0 0-14,0 0 927,0 0 2690,0 0-1243,3 6-1056,1 4-1058,-1 0 0,0 0 0,0 0 0,-1 0 0,-1 1 0,1-1 0,-2 0-1,1 7-497,-7 98 1940,2-28-1064,4 19-109,0-105-731,0-1 4,0 0-61,0 0-175,17-6-1227,3-13 1126,0 0 1,-1-1 0,-1 0 0,11-18 296,-12 15-427,1 1 1,1 1-1,1 1 1,7-5 426,-20 19-59,0 1 1,1 0 0,0 0 0,0 0-1,0 1 1,1 1 0,0-1 0,-1 1-1,1 1 1,0-1 0,0 2 0,1-1-1,-1 1 1,0 0 0,2 1 58,-2 0 27,-6 0 58,0 0 0,1 0 0,-1 0 0,1 0 0,-1 1 0,0-1 0,1 1 0,-1 0 0,2 1-85,-3-1 43,0 0 1,-1 0 0,1 1 0,-1-1-1,0 1 1,1-1 0,-1 1 0,0 0-1,0-1 1,0 1 0,0 0-1,0 0 1,-1 0 0,1 0 0,0 0-1,-1 0 1,1 2-44,5 21 604,-2 0 0,0 1 0,-2 0-1,0 0 1,-3 16-604,0-41 30,0 0 0,0 0 0,0 0-1,0 1 1,-1-1 0,1-1 0,0 1-1,0 0 1,-1 0 0,1 0 0,-1-1-1,1 1 1,-1-1 0,1 1 0,-1-1-1,1 1 1,-1-1 0,1 0 0,-1 0-1,0 0 1,1 0 0,-1 0-30,-41 3 199,38-2-186,0 0 1,0-1-1,0 0 1,-1 0-1,1-1 1,0 0-1,0 0 1,0 0-1,0 0 1,0-1-1,0 1 1,0-1-1,1-1 1,-1 1-1,1-1 1,-1 1-1,1-1 1,0 0-1,0-1 1,0 1-1,1-1 1,-1 0-1,1 0 1,-1-1-14,-64-92 135,-9-10-748,71 101-306,0 0-1,0 1 1,0 0-1,-1 0 1,1 1-1,-1 0 1,0 0-1,-1 0 1,1 1-1,-1 0 1,-5-1 919,-18-5-3378,-1 2 0,-12 0 3378,8 0 311,-11 0-1302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1.427"/>
    </inkml:context>
    <inkml:brush xml:id="br0">
      <inkml:brushProperty name="width" value="0.05" units="cm"/>
      <inkml:brushProperty name="height" value="0.05" units="cm"/>
    </inkml:brush>
  </inkml:definitions>
  <inkml:trace contextRef="#ctx0" brushRef="#br0">1014 34 128,'0'0'1139,"0"0"1536,0 0 176,0 0-802,0 0-683,0 0-281,1-4-78,0-2-526,2-18 2948,-38 24-3215,29 1-214,0 0 0,-1 0 0,1 1 1,0-1-1,0 1 0,-1 1 1,2-1-1,-1 1 0,0 0 1,0 0-1,1 1 0,0 0 1,0 0-1,0 0 0,-1 1 0,-15 16-30,0 0 0,-14 20 30,26-29-5,-12 15-45,1 2-1,2 0 0,1 1 0,1 1 0,2 0 0,1 1 0,1 1 0,2 1 51,-21 81-320,-9 81 320,31-147-42,-36 222-185,10-55 210,-16 29 17,25-129-60,18-71 72,-2 0 0,-2-1 0,-2 0 0,-2-1 0,-9 16-12,17-43 11,-25 48 121,-2-2 0,-3-2 0,-8 7-132,45-65 11,-1-1 0,1 1 1,-1-1-1,1 0 0,-1 0 0,1 1 1,-1-1-1,0 0 0,0 0 1,0-1-1,1 1 0,-1 0 0,0 0 1,0-1-1,0 0 0,0 1 1,0-1-1,0 0 0,0 0 0,0 0 1,0 0-1,0 0 0,0 0 1,0-1-1,-1 1-11,-52-20-5722,30 9-350,-1 4 4288,-2 2 267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7.312"/>
    </inkml:context>
    <inkml:brush xml:id="br0">
      <inkml:brushProperty name="width" value="0.05" units="cm"/>
      <inkml:brushProperty name="height" value="0.05" units="cm"/>
    </inkml:brush>
  </inkml:definitions>
  <inkml:trace contextRef="#ctx0" brushRef="#br0">150 162 536,'0'0'695,"0"0"692,0 0 2675,0 0-1289,0 0-1296,0 0-476,0 0-213,0 0-157,0 0-214,0 0-134,0 0-167,0 0-19,0 0-10,0 3 207,0 6-149,0 64 952,3 0-1,5 10-1096,-8-80 26,0-1-1,0 1 0,0-1 0,1 1 1,-1-1-1,1 0 0,-1 1 0,1-1 1,0 0-1,0 1 0,0-1 0,0 0 1,1 0-1,-1 0 0,0 0 1,1 0-1,1 2-25,1-3 16,0 0-1,0 0 1,0 0 0,0 0 0,0 0 0,0-1 0,0 0 0,0 0-1,0 0 1,4 0-16,-8 0-1,3-1-9,0 1 0,0-1 0,0 0 0,-1 0 1,1 0-1,0 0 0,0 0 0,-1-1 0,1 1 0,-1-1 0,1 0 0,-1 1 0,0-1 0,1-1 10,36-36-311,-14 14-98,-9 10 75,15-13-148,0 0 1,2 2-1,1 2 1,1 1-1,9-3 482,-27 17-17,6-3 3,1 0-1,0 1 1,1 2-1,0 0 1,4 1 14,-26 7 20,0 0-1,0 1 1,0-1-1,1 1 1,-1-1 0,0 1-1,0 0 1,1 0-1,-1 1 1,0-1 0,0 1-1,1 0 1,-1-1-1,1 2-19,-3-1 41,0 0-1,1 0 0,-1 1 0,0-1 0,0 0 0,0 1 0,0-1 1,0 1-1,0-1 0,0 1 0,0 0 0,-1-1 0,1 1 0,-1 0 0,1-1 1,-1 1-1,0 0 0,0 0 0,1 0 0,-1-1 0,0 1 0,-1 0 1,1 1-41,1 36 608,0-28-522,0 0 1,0 0-1,-2 0 0,1 0 1,-1 0-1,-1 0 0,0-1 1,0 1-1,-1 0 0,0-1 1,-1 0-1,0 0 1,-1 0-87,1-8 26,0 0 1,0-1-1,-1 0 1,1 1 0,0-1-1,0-1 1,-1 1-1,1-1 1,-1 0 0,1 0-1,0 0 1,-1 0 0,1-1-1,-2 0-26,-9 0 76,6 1-71,0-1 0,-1-1 0,1 1 0,0-1 1,0-1-1,0 0 0,1 0 0,-1-1 0,0 0-5,-79-48 59,64 37-42,-1 0 1,-24-10-18,-15 3-292,37 13-291,1-1 0,-16-8 583,34 13-127,0 1 0,0-1 0,0-1-1,1 1 1,0-1 0,0 0 0,1-1-1,-1 0 1,1 0 0,0-1 127,-13-24-1163,15 24 241,0 0 0,-1 0 0,0 0 0,0 1 0,-1 0 0,0 0 0,-5-5 922,9 11-142,0 0 0,0 0 0,0 0 0,0 0 0,0 0 0,0 0 0,-1 0 0,1 1 0,0-1 0,0 1 0,0-1 0,-1 1 0,1 0-1,0 0 1,0 0 0,-1 0 0,1 0 0,0 1 0,0-1 0,-1 1 0,1-1 0,0 1 0,0 0 0,0 0 0,0 0 0,0 0 0,0 0 0,0 1-1,0-1 1,0 0 0,1 1 0,-1 0 0,1-1 0,-1 1 142,-28 34-1283</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308"/>
    </inkml:context>
    <inkml:brush xml:id="br0">
      <inkml:brushProperty name="width" value="0.05" units="cm"/>
      <inkml:brushProperty name="height" value="0.05" units="cm"/>
    </inkml:brush>
  </inkml:definitions>
  <inkml:trace contextRef="#ctx0" brushRef="#br0">1 42 72,'0'0'339,"0"0"-34,0 0-38,0 0 26,0 0-6,0 0 932,1 0 6466,2-1-3796,22-4-2646,107 7 574,149-5-3104,-270 2 738,-1 0-1,0-1 1,0 0 0,0-1 0,7-3 549,24-12-6279,-39 17 3931,-2 1 987,-16 0-754,-14 0 995</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8.808"/>
    </inkml:context>
    <inkml:brush xml:id="br0">
      <inkml:brushProperty name="width" value="0.05" units="cm"/>
      <inkml:brushProperty name="height" value="0.05" units="cm"/>
    </inkml:brush>
  </inkml:definitions>
  <inkml:trace contextRef="#ctx0" brushRef="#br0">1 1 200,'0'0'267,"0"0"39,0 0-27,0 0-136,0 0-76,0 0 123,0 0 0,0 0-93,0 0 34,0 0 608,0 0 1608,0 0-219,0 0-640,0 0-379,0 0-82,0 0-894,0 1 0,0-1 1,0 1-1,0 0 1,0-1-1,0 1 1,0-1-1,0 1 0,1-1 1,-1 1-1,0-1 1,0 1-1,1-1 0,-1 1 1,0-1-1,1 1 1,-1-1-1,1 0 1,-1 1-1,0-1 0,1 1 1,-1-1-1,1 0 1,-1 1-134,90 2 3219,9 5-3219,-9 0-7431,10-4 7431,73-4-7472,-126 0 5462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6:59.775"/>
    </inkml:context>
    <inkml:brush xml:id="br0">
      <inkml:brushProperty name="width" value="0.05" units="cm"/>
      <inkml:brushProperty name="height" value="0.05" units="cm"/>
    </inkml:brush>
  </inkml:definitions>
  <inkml:trace contextRef="#ctx0" brushRef="#br0">23 379 328,'0'0'435,"0"0"-147,0 0-136,0 0 1,0 0-29,0 0 18,-5 2-13,4-1-1205,-5 1 136,-3 3 6749,7-3 226,13-3-4176,-6 0-1844,-1 0 0,0-1 0,0 0 0,0 0 0,0 0 0,0 0 0,0 0 0,-1-1 0,1 0 0,-1 0 0,1 0 0,-1 0 0,2-3-15,39-53-53,-28 36-53,127-189-1047,-125 179 1101,-5 8 138,-9 22 843,-3 11 1009,0 1-1841,0 1 0,1 0-1,0-1 1,0 0 0,1 1 0,3 6-97,-2-5 64,0 0 1,-1 0-1,0 1 1,0 5-65,6 65 300,-1-14 41,-1 54-341,-6-59 39,2 0 1,4-1-1,2 1 0,3-1 0,7 15-39,-12-46-236,-1 0-1,-2 0 0,1 14 237,-3 16-8941,-10-57 4793,-16 1 3068,10-1 451,2 1-9,0 1-114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289"/>
    </inkml:context>
    <inkml:brush xml:id="br0">
      <inkml:brushProperty name="width" value="0.05" units="cm"/>
      <inkml:brushProperty name="height" value="0.05" units="cm"/>
    </inkml:brush>
  </inkml:definitions>
  <inkml:trace contextRef="#ctx0" brushRef="#br0">75 0 128,'0'0'116,"0"0"-44,0 0 20,-11 0 64,-52 0 220,62 0-329,1 0 52,3 14 1113,1-9 6336,13 0-6179,0-1 0,0 0 0,1-2 0,10 1-1369,34 0 2002,36-5-2002,-17 0-8,29 2-315,-87 0-4730,1 0-5104,-22 1 10063,0 0-1,0 1 0,0-1 1,0 1-1,-1 0 1,1-1-1,0 1 1,-1 0-1,1 0 1,-1 0-1,0 1 1,0-1-1,0 0 1,0 0-1,0 1 1,0-1-1,0 0 1,-1 1 94,2 2-75,10 23 68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7:00.611"/>
    </inkml:context>
    <inkml:brush xml:id="br0">
      <inkml:brushProperty name="width" value="0.05" units="cm"/>
      <inkml:brushProperty name="height" value="0.05" units="cm"/>
    </inkml:brush>
  </inkml:definitions>
  <inkml:trace contextRef="#ctx0" brushRef="#br0">1 0 120,'0'0'211,"0"0"-27,0 0-43,0 0-56,0 0 41,0 0 29,10 0 65,33 0 133,-33 0 995,-10 0 3604,0 0-2159,0 0-1554,0 0-521,0 0-442,0 0-617,0 0-1242,0 0-2471,0 0-1609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07.292"/>
    </inkml:context>
    <inkml:brush xml:id="br0">
      <inkml:brushProperty name="width" value="0.05" units="cm"/>
      <inkml:brushProperty name="height" value="0.05" units="cm"/>
    </inkml:brush>
  </inkml:definitions>
  <inkml:trace contextRef="#ctx0" brushRef="#br0">0 1 4281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0.633"/>
    </inkml:context>
    <inkml:brush xml:id="br0">
      <inkml:brushProperty name="width" value="0.05" units="cm"/>
      <inkml:brushProperty name="height" value="0.05" units="cm"/>
    </inkml:brush>
  </inkml:definitions>
  <inkml:trace contextRef="#ctx0" brushRef="#br0">0 0 7042,'0'0'2625,"0"0"-742,0 0-397,0 0-284,0 0-245,5 0-39,-3 0-789,0 1 1,1-1-1,-1 1 1,0-1-1,0 1 1,0 0 0,0 0-1,0 0 1,0 0-1,0 0 1,0 0-1,0 0 1,0 1-1,-1-1 1,1 1-1,-1 0 1,1-1-130,28 41 1080,165 270-775,-151-243-291,2-3 0,4-1 0,52 54-14,-100-117-6,-2-2 5,0 1 1,1 0-1,-1-1 0,1 1 1,-1-1-1,1 1 0,-1-1 1,1 1-1,-1-1 0,1 1 1,-1-1-1,1 1 0,0-1 1,-1 0-1,1 1 0,0-1 1,-1 0-1,1 1 0,0-1 1,-1 0-1,1 0 1,0 0-1,0 0 0,0 0 1,0 0-69,-1 0-129,0 0-319,-3-54-5500,-12 14 3</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080"/>
    </inkml:context>
    <inkml:brush xml:id="br0">
      <inkml:brushProperty name="width" value="0.05" units="cm"/>
      <inkml:brushProperty name="height" value="0.05" units="cm"/>
    </inkml:brush>
  </inkml:definitions>
  <inkml:trace contextRef="#ctx0" brushRef="#br0">542 0 4321,'0'0'2519,"0"0"-406,0 0-336,0 0-283,0 0-251,0 0-180,-1 0-879,0 0 0,0 0 1,-1 0-1,1 1 1,0-1-1,0 0 0,0 1 1,0-1-1,0 0 0,0 1 1,0-1-1,0 1 0,0 0 1,1-1-1,-1 1 0,0 0 1,0 0-185,-28 33 592,-1 0 1,-2-2 0,-9 5-593,-46 48 173,42-37-325,-94 107 586,114-124-1206,1 2 1,2 1-1,2 0 0,-3 9 772,21-40-844,-2 8 1149,3-7-2848,1 1-3362,0-5 891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1.695"/>
    </inkml:context>
    <inkml:brush xml:id="br0">
      <inkml:brushProperty name="width" value="0.05" units="cm"/>
      <inkml:brushProperty name="height" value="0.05" units="cm"/>
    </inkml:brush>
  </inkml:definitions>
  <inkml:trace contextRef="#ctx0" brushRef="#br0">1 6 4905,'0'0'2734,"0"0"-500,0 0-527,0 0-603,0 0-268,0 0-213,0 4-15,0-2-547,0 0-1,0 0 1,1 1 0,-1-1-1,1 0 1,-1 0 0,1 0-1,0 0 1,0 0-1,0 0 1,0-1 0,0 1-1,0 0 1,0 0 0,1-1-1,-1 1 1,1-1-1,-1 1 1,1-1 0,1 2-61,2 0 70,1 1-1,0-1 1,0 0 0,0-1 0,0 1-1,0-1 1,4 1-70,13 2 103,0-1 0,1-1 0,19 0-103,439-3 765,-165-11-555,-316-31-3063,-1 14-4308,0 21-273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51.359"/>
    </inkml:context>
    <inkml:brush xml:id="br0">
      <inkml:brushProperty name="width" value="0.05" units="cm"/>
      <inkml:brushProperty name="height" value="0.05" units="cm"/>
    </inkml:brush>
  </inkml:definitions>
  <inkml:trace contextRef="#ctx0" brushRef="#br0">72 1 2705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2.694"/>
    </inkml:context>
    <inkml:brush xml:id="br0">
      <inkml:brushProperty name="width" value="0.05" units="cm"/>
      <inkml:brushProperty name="height" value="0.05" units="cm"/>
    </inkml:brush>
  </inkml:definitions>
  <inkml:trace contextRef="#ctx0" brushRef="#br0">1 113 288,'0'0'575,"0"0"5,0 0 491,0 0 1959,0 0-656,0 0-493,0 0-302,0 0-282,11 0 3036,17 0-2784,9 1-932,-10 0-988,1-1 0,-1-1 0,0-1 0,1-2 0,-2 0 0,27-9 371,170-60-12514,-165 56 9664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2.263"/>
    </inkml:context>
    <inkml:brush xml:id="br0">
      <inkml:brushProperty name="width" value="0.05" units="cm"/>
      <inkml:brushProperty name="height" value="0.05" units="cm"/>
    </inkml:brush>
  </inkml:definitions>
  <inkml:trace contextRef="#ctx0" brushRef="#br0">0 0 5009,'0'0'2189,"0"0"-365,0 0-301,0 0-426,0 0-32,0 0-54,0 0 18,0 0-139,13 2 462,-6 2-1194,0 0 0,0 1 1,-1 0-1,1 0 0,-1 1 0,5 5-158,22 18 242,-17-18-195,0-2 0,1 1 0,0-2 0,0 0 0,1-1 0,0-1-1,15 3-46,-2-3 74,1-2 0,0-1-1,0-2 1,7 0-74,-16-1 268,-23 1-247,-1 1-1,1-1 1,0 1 0,-1-1 0,0 1 0,1-1 0,-1 1-1,0-1 1,0 1 0,0-1 0,0 0 0,0 0 0,0 1-1,0-1 1,0 0 0,0 0-21,-129 90 41,-89 59-5640,160-114 219</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443"/>
    </inkml:context>
    <inkml:brush xml:id="br0">
      <inkml:brushProperty name="width" value="0.05" units="cm"/>
      <inkml:brushProperty name="height" value="0.05" units="cm"/>
    </inkml:brush>
  </inkml:definitions>
  <inkml:trace contextRef="#ctx0" brushRef="#br0">0 1 6953,'0'0'2718,"0"0"-589,0 0-258,0 0-421,0 0-264,0 0-376,2 43 1334,2-22-2079,1-1-1,1 0 1,1 0-1,1 0 1,1-1-1,0 0-64,68 111 66,-54-93-64,-4-4-4,3-1 1,0-1-1,2-1 0,1-1 0,1-1 1,8 4 1,-33-30-76,1-1 1,-1 0 0,1 1 0,0-1 0,0 0 0,-1 0 0,1 0 0,0 0 0,0-1 0,0 1 0,0 0 0,0-1 0,0 0 0,2 1 75,-4-1-467,0 0-165,-2-15-2380,-13-10 231,-2 0-1836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5.865"/>
    </inkml:context>
    <inkml:brush xml:id="br0">
      <inkml:brushProperty name="width" value="0.05" units="cm"/>
      <inkml:brushProperty name="height" value="0.05" units="cm"/>
    </inkml:brush>
  </inkml:definitions>
  <inkml:trace contextRef="#ctx0" brushRef="#br0">462 0 4825,'0'0'2214,"0"0"-268,0 0-354,0 0-273,0 0-239,0 0-158,-13 0 559,8 0-1405,1 1-1,-1 0 0,1 0 1,-1 0-1,1 1 0,0-1 1,-1 1-1,1 0 0,0 0 1,0 0-1,0 1 0,0 0 1,1-1-1,-2 3-75,-51 51 144,33-32-4,-11 11-148,-93 96-785,1 12 793,120-136-696,-4 4-99,8-3-5588,2-8 380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6.463"/>
    </inkml:context>
    <inkml:brush xml:id="br0">
      <inkml:brushProperty name="width" value="0.05" units="cm"/>
      <inkml:brushProperty name="height" value="0.05" units="cm"/>
    </inkml:brush>
  </inkml:definitions>
  <inkml:trace contextRef="#ctx0" brushRef="#br0">0 0 1016,'0'0'4836,"0"0"-2406,0 0-759,0 0-414,0 0-182,0 0-197,0 0-6,8 7 444,6 1-1160,1-2-1,-1 1 1,1-2-1,0 0 0,1-1 1,-1-1-1,1 0 1,0-1-1,15 1-155,619 5 668,-411-10-201,-237 2-335,-2 0-8,0 0-120,-30 0-1970,-21 0-3473,23 0-868</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37.178"/>
    </inkml:context>
    <inkml:brush xml:id="br0">
      <inkml:brushProperty name="width" value="0.05" units="cm"/>
      <inkml:brushProperty name="height" value="0.05" units="cm"/>
    </inkml:brush>
  </inkml:definitions>
  <inkml:trace contextRef="#ctx0" brushRef="#br0">117 30 1696,'0'0'5355,"0"0"-2857,0 0-1051,0 0-319,0 0-260,0 0-72,2 8-148,5 11-392,0-1-1,1 0 0,1-1 0,0 0 0,2 0 0,10 13-255,-10-16 41,-1 1 0,0 0 0,-1 1 0,0 0 0,-2 0 0,0 1 0,0 0 0,-2 0 0,0 0 0,2 16-41,-5-2 119,-1 0-1,-1 1 1,-3 20-119,2-50 5,0 0 1,1 0-1,-1 0 1,0 0-1,0 0 1,-1 0-1,1 0 1,0-1-1,0 1 1,-1-1-1,1 1 1,-1-1-1,0 1 1,1-1-1,-1 0 1,0 1-1,0-1 1,0 0-1,0 0 1,0-1-1,0 1 1,0 0-1,0-1 1,0 1-1,0-1 1,0 1-1,0-1 1,0 0-1,-1 0-5,-14 2 36,1-2 1,-1 1-1,-11-3-36,6 2 28,18-1-24,1 1 0,-1 0 0,1-1 0,0 0 0,-1 1 0,1-1 0,0-1 0,-1 1 0,1 0-1,0-1 1,0 0 0,0 1 0,0-1 0,1 0 0,-1-1 0,0 1 0,1 0 0,-1-1-4,-2-3 1,0-1 0,0 0-1,0 0 1,1 0 0,0 0 0,1-1-1,-3-7 0,-2-7-4,2-1 0,1 1-1,0-1 1,2 0 0,0-10 4,1-181-256,3 117 154,-1 96 166,0 1-66,0 0-1,122 13 39,-81-7 71,1-1 0,-1-2-1,1-2 1,38-4-107,6 1-98,-36 2-601,49 0-5519,-62 0-606</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1.534"/>
    </inkml:context>
    <inkml:brush xml:id="br0">
      <inkml:brushProperty name="width" value="0.05" units="cm"/>
      <inkml:brushProperty name="height" value="0.05" units="cm"/>
      <inkml:brushProperty name="color" value="#E71224"/>
    </inkml:brush>
  </inkml:definitions>
  <inkml:trace contextRef="#ctx0" brushRef="#br0">1 60 6889,'0'0'2258,"0"0"-437,0 0-296,0 0-334,0 0-18,0 0-248,0-1-799,0 0 0,0 1 1,0-1-1,0 1 0,0-1 0,0 1 0,0-1 1,1 1-1,-1-1 0,0 1 0,0-1 0,1 1 1,-1-1-1,0 1 0,0-1 0,1 1 0,-1-1 1,1 1-1,-1-1 0,0 1 0,1 0 0,-1-1 0,1 1 1,-1 0-127,39 0 975,-12 2-645,0-2-1,0-2 1,-1 0 0,7-2-330,-1-4 7,1 1 0,-1 2 0,1 1 0,16 1-7,138 4 22,-75 1-18,-54-2-5,82 1-16,134-18 17,-170 16-2182,-151 1-4090,24 0 122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2.215"/>
    </inkml:context>
    <inkml:brush xml:id="br0">
      <inkml:brushProperty name="width" value="0.05" units="cm"/>
      <inkml:brushProperty name="height" value="0.05" units="cm"/>
      <inkml:brushProperty name="color" value="#E71224"/>
    </inkml:brush>
  </inkml:definitions>
  <inkml:trace contextRef="#ctx0" brushRef="#br0">99 24 960,'0'0'2763,"0"0"-593,0 0-304,0 0-240,0 0-115,0 0-87,0-22 3920,0 21-4797,0 1-118,0 0-140,0 0-169,0 0 22,0 0-66,1 6-75,0 0 0,0 1 0,1-1 1,0 0-1,0 0 0,1 0 0,0 0 1,0-1-1,0 1 0,1-1 0,-1 1 1,1-1-1,1-1 0,-1 1 0,1 0 0,0-1 1,0 0-1,2 2-1,9 5 4,0 1 0,0-2 0,1 0 0,0-1 0,10 4-4,0-4-17,-20-7 15,-1 0 1,1 0-1,-1 1 1,0 0 0,0 0-1,0 0 1,-1 1-1,1-1 1,4 5 1,-9-7 38,-1-1-39,0 0 58,0 0-33,0 0-6,0 0 7,-1 1-27,2-1 3,-1 0 0,0 1 1,0-1-1,0 0 0,0 0 0,0 0 1,0 1-1,0-1 0,0 0 1,0 0-1,0 0 0,0 1 1,0-1-1,0 0 0,0 0 1,0 0-1,0 1 0,0-1 0,0 0 1,0 0-1,0 0 0,-1 1 1,1-1-1,0 0 0,0 0 1,0 0-1,0 0 0,0 1 0,0-1 1,-1 0-1,1 0 0,0 0 1,0 0-1,0 0 0,0 0 1,-1 1-1,1-1 0,0 0 1,0 0-1,0 0 0,-1 0 0,1 0 1,0 0-1,0 0 0,0 0 1,-1 0-1,1 0 0,0 0 1,0 0-1,0 0 0,-1 0 0,1 0 1,0 0-2,-41 18-1419,1 1 0,1 2 0,1 2 0,1 1 0,-32 29 1419,46-36-1636,-47 36-5819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250"/>
    </inkml:context>
    <inkml:brush xml:id="br0">
      <inkml:brushProperty name="width" value="0.05" units="cm"/>
      <inkml:brushProperty name="height" value="0.05" units="cm"/>
      <inkml:brushProperty name="color" value="#E71224"/>
    </inkml:brush>
  </inkml:definitions>
  <inkml:trace contextRef="#ctx0" brushRef="#br0">0 0 104,'0'0'4837,"0"0"-2276,0 0-617,0 0-361,0 0-173,0 0-239,0 13 790,0 0-1730,1 0-1,0-1 1,1 1-1,0-1 0,1 1 1,0-1-1,1 0 1,1 0-1,-1 0 0,2-1 1,0 1-1,0-1 1,3 2-231,11 23 87,2-2-1,1 0 1,2-2 0,1-1 0,1 0 0,1-3 0,13 10-87,-25-24-38,-14-11-46,1-1 1,-1 1 0,1-1-1,-1 1 1,1-1 0,0 0-1,0 0 1,0 0 0,0-1-1,0 1 1,1-1 0,-1 1-1,2-1 84,-4-1-703,-1 0-300,0 0-558,0 0-924,0-3-1796,0-12-2475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3.681"/>
    </inkml:context>
    <inkml:brush xml:id="br0">
      <inkml:brushProperty name="width" value="0.05" units="cm"/>
      <inkml:brushProperty name="height" value="0.05" units="cm"/>
      <inkml:brushProperty name="color" value="#E71224"/>
    </inkml:brush>
  </inkml:definitions>
  <inkml:trace contextRef="#ctx0" brushRef="#br0">473 1 5153,'0'0'2451,"0"0"-393,0 0-468,0 0-319,0 0-127,0 0-89,-26 16-162,-84 52-62,90-55-602,1 1 1,1 1-1,0 0 0,0 2 1,2 0-1,-3 5-229,-16 16 166,-3 1-312,2 1 0,1 3 0,-18 30 146,45-66-646,4-7-7998,4 0 2312</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4.299"/>
    </inkml:context>
    <inkml:brush xml:id="br0">
      <inkml:brushProperty name="width" value="0.05" units="cm"/>
      <inkml:brushProperty name="height" value="0.05" units="cm"/>
      <inkml:brushProperty name="color" value="#E71224"/>
    </inkml:brush>
  </inkml:definitions>
  <inkml:trace contextRef="#ctx0" brushRef="#br0">1 1 1360,'0'0'4976,"0"0"-2397,0 0-768,0 0-433,0 0-395,0 0-168,0 0-181,0 0-48,28 0 351,291 0-56,-227 0-5077,-99 0-610,1 0-2676</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3.695"/>
    </inkml:context>
    <inkml:brush xml:id="br0">
      <inkml:brushProperty name="width" value="0.05" units="cm"/>
      <inkml:brushProperty name="height" value="0.05" units="cm"/>
    </inkml:brush>
  </inkml:definitions>
  <inkml:trace contextRef="#ctx0" brushRef="#br0">133 23 536,'0'0'3078,"0"0"-81,0 0-783,0 0-742,0 0-288,0 0-256,0 4-221,0 162 684,5-164-1677,-1-1 0,1 0 0,0 0 0,1 0 0,-1-1 0,0 1 0,0-1 0,0-1 0,0 1 0,1-1 286,5 1-43,-6-2 6,1 0 0,-1 0 1,0 0-1,0 0 0,0-1 1,0 0-1,0 0 0,-1-1 1,1 1-1,-1-1 0,0 0 0,0 0 1,3-4 36,38-30-858,-13 22 544,-22 9 302,1 1 0,0 0 0,0 1-1,0 1 1,1-1 0,0 2 0,0 0-1,0 0 1,0 1 0,0 0 0,6 1 12,-17 1 86,-1 0 6,1 23 134,0-20-176,-1 0 1,1 1-1,-1-1 1,1 1 0,-1-1-1,0 1 1,-1-1-1,1 1 1,-1-1-1,1 1 1,-1-1-1,0 0 1,0 1 0,0-1-1,-1 0 1,1 0-1,-1 0 1,0 0-1,0 0 1,0 0-1,-1 1-50,-1-1 21,2-1-15,-1 0-1,1 0 1,-1 0 0,1 0-1,-1 0 1,0-1 0,0 1-1,0-1 1,0 0 0,0 0-1,-1 0 1,1 0-1,0-1 1,0 1 0,-1-1-1,1 0 1,0 1 0,0-2-1,-1 1 1,1 0 0,0-1-1,0 1 1,-1-1-6,0-3 8,0-1 0,1 1 0,-1 0 0,1-1 0,0 0 0,1 0 0,-1 0 0,1 0 0,-2-5-8,-3-4 15,4 7 71,-1 0 1,0 1 0,0 0-1,0-1 1,-1 2-1,0-1 1,0 0 0,-1 1-87,2 2 19,-1 1 1,1 1 0,0-1-1,-1 0 1,1 1-1,-1 0 1,0 0 0,1 0-1,-1 1 1,0 0 0,0 0-1,1 0 1,-3 0-20,-63-1-717,41-1-1587,0-1 0,1-1 0,-1-2 0,-15-5 2304,20 4-1755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5.349"/>
    </inkml:context>
    <inkml:brush xml:id="br0">
      <inkml:brushProperty name="width" value="0.05" units="cm"/>
      <inkml:brushProperty name="height" value="0.05" units="cm"/>
      <inkml:brushProperty name="color" value="#E71224"/>
    </inkml:brush>
  </inkml:definitions>
  <inkml:trace contextRef="#ctx0" brushRef="#br0">1 549 1240,'0'0'5191,"0"0"-2348,0 0-907,0 0-438,0 0-368,0 0-345,0-5-187,1-3-533,0 1 1,1 0 0,0-1 0,0 1-1,1 0 1,0 0 0,0 0-1,1 1 1,2-5-66,45-67 41,-41 64-24,206-265-1066,-170 222 487,-38 43 433,7-12 79,-14 25 214,-1 1-80,0 0 74,-2 14 10,-25 47 144,20-48-185,0 2 0,0-1 1,2 1-1,-4 13-127,1 27 136,1-1 0,4 1 0,1 0 0,5 24-136,-2 4 190,3-82-151,1-1 0,-1 1 0,1-1 0,-1 0 0,1 0 1,-1-1-1,1 1 0,-1-1 0,2 0-39,5-7-1,0-1 0,0 0 0,-1-1 0,-1 0 0,1 0 0,-2-1 0,5-6 1,2-2-78,3-3-13,-1-1 1,0-1 0,-2 0 0,-1-1 0,-1 0 0,-1-1 0,-1 0 0,-2-1 0,0-1 0,-2 1 0,2-14 90,-4 4 97,-7 61 42,-3 8 59,-2-1 1,-6 18-199,-13 58 383,25-100-346,-4 24 47,1 1 1,1-1-1,2 0 1,1 1-1,2-1 1,1 2-85,-2-30 2,-1 0 0,1 1 0,1-1 0,-1 0 0,0 1-1,1-1 1,0 0 0,0 0 0,0 0 0,0-1 0,0 1 0,0 0 0,1-1 0,-1 0 0,1 1 0,0-1-1,-1 0 1,1 0 0,0 0 0,0-1 0,1 1 0,-1-1 0,0 0 0,4 1-2,5 1-83,0 0-1,1-1 1,0-1 0,-1 0 0,1 0 0,1-2 83,-13 1-64,1 0 1,-1 0 0,1 0-1,-1-1 1,0 1 0,1-1-1,-1 1 1,0-1 0,1 0 0,-1 1-1,0-1 1,0 0 0,0 0-1,1 0 1,-1 0 0,0 0 0,0 0-1,0 0 1,-1 0 0,1 0-1,0-1 1,0 1 0,0 0-1,-1-1 1,1 1 0,-1 0 0,1-1-1,-1 1 1,0-1 63,8-48-3100,-7 41 2050,0-17-3867</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7.048"/>
    </inkml:context>
    <inkml:brush xml:id="br0">
      <inkml:brushProperty name="width" value="0.05" units="cm"/>
      <inkml:brushProperty name="height" value="0.05" units="cm"/>
      <inkml:brushProperty name="color" value="#E71224"/>
    </inkml:brush>
  </inkml:definitions>
  <inkml:trace contextRef="#ctx0" brushRef="#br0">252 1 3441,'0'0'3650,"0"0"-1554,0 0-529,0 0-278,0 0-189,0 0-101,-12 8 4401,-44 32-5475,40-29 75,1 0 1,0 1-1,1 1 1,1 0-1,0 1 1,0 0-1,2 1 1,-1 1-1,2 0 1,0 0-1,1 1 1,1 0 0,-1 4-2,4-2 2,2-1-1,0 0 0,0 1 1,2 0-1,0 0 0,1 0 1,3 15-1,-1 19 0,-3-31-8,1 6-71,0 0-1,2 0 1,1 0 0,1 0-1,2 3 80,-4-23-26,0-1-1,0 0 0,1 0 1,0 0-1,0 0 0,1-1 0,0 1 1,0-1-1,0 0 0,1 0 1,0-1-1,0 1 0,0-1 1,1 0-1,0 0 0,0-1 0,0 0 1,1 0-1,-1 0 0,1-1 1,5 2 26,-4-2-533,1-1 1,0-1 0,0 0 0,0 0 0,0 0-1,0-1 1,9-1 532,4 0-2225,2 1-1861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48.383"/>
    </inkml:context>
    <inkml:brush xml:id="br0">
      <inkml:brushProperty name="width" value="0.05" units="cm"/>
      <inkml:brushProperty name="height" value="0.05" units="cm"/>
      <inkml:brushProperty name="color" value="#E71224"/>
    </inkml:brush>
  </inkml:definitions>
  <inkml:trace contextRef="#ctx0" brushRef="#br0">0 0 3481,'0'0'2160,"0"0"-262,0 0-264,0 0-302,0 0-239,0 0-62,0 0-205,29 7 2112,-18-4-2533,0 1 1,0 1-1,0 0 1,0 0-1,-1 1 0,0 1 1,0-1-1,7 8-405,69 69-148,-62-58 378,-15-16-206,-1 0 1,0 1-1,-1 0 1,0 0-1,-1 1 1,0-1-1,-1 2 1,0-1-1,0 0 1,-1 1-1,-1 0 1,1 5-25,1 15 8,-1 1-1,-2-1 1,-2 31-8,0-35 0,0 71-188,-28-89-989,19-7 436,-18 6-3645,1 2 0,-17 10 4386,8-3-6596</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5.926"/>
    </inkml:context>
    <inkml:brush xml:id="br0">
      <inkml:brushProperty name="width" value="0.05" units="cm"/>
      <inkml:brushProperty name="height" value="0.05" units="cm"/>
    </inkml:brush>
  </inkml:definitions>
  <inkml:trace contextRef="#ctx0" brushRef="#br0">531 109 9282,'0'0'2971,"0"0"-594,0 0-461,0 0-447,0 0-328,0 0-141,1-6-317,3-65 1000,-4 70-1682,-1-1-1,1 1 1,-1 0 0,0 0-1,0 0 1,0-1 0,0 1-1,0 0 1,0 0-1,0 0 1,0 0 0,0 1-1,0-1 1,0 0 0,-1 0-1,1 1 1,0-1 0,-1 1-1,1-1 1,0 1-1,-1-1 1,1 1 0,-2 0-1,-33-8-127,-11 5-1183,-44 3 1310,27 2-453,62-2 449,1 1 1,-1-1-1,0 1 0,0 0 1,0 0-1,1 0 0,-1 0 0,0 0 1,1 0-1,-1 0 0,1 0 0,-1 1 1,1-1-1,-1 1 0,1-1 1,0 1-1,0-1 0,0 1 0,0 0 1,0 0-1,0-1 0,1 1 1,-1 0-1,0 0 0,1 0 0,0 0 1,-1 0-1,1 0 0,0 1 4,-9 73-52,7-57 31,-83 1036-1258,80-986 1165,3-29 34,-2 0-1,-1 0 0,-3 3 81,8-41-37,0-1 0,0 0 0,-1 1 0,1-1 0,0 0 0,0 1 0,-1-1 0,1 0 0,-1 1 0,1-1 0,-1 0 0,0 0 0,1 0 0,-1 0 0,0 0 0,0 1 0,0-1 0,0 0 0,0-1 0,0 1 0,0 0 0,0 0 0,0 0 0,0-1 0,0 1 0,0 0 1,-1-1-1,1 1 0,0-1 0,-1 0 0,1 1 0,0-1 0,0 0 0,-1 0 0,1 0 0,-1 0 0,1 0 0,0 0 0,-1 0 0,1 0 0,0-1 0,-1 1 37,-1-1-253,0-1 1,0 1-1,0-1 0,0 0 1,1 1-1,-1-2 0,0 1 1,1 0-1,0 0 0,-1-1 1,1 1-1,0-1 1,0 0-1,0 0 0,0-1 253,-16-37-4355,1-5-2898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316"/>
    </inkml:context>
    <inkml:brush xml:id="br0">
      <inkml:brushProperty name="width" value="0.05" units="cm"/>
      <inkml:brushProperty name="height" value="0.05" units="cm"/>
    </inkml:brush>
  </inkml:definitions>
  <inkml:trace contextRef="#ctx0" brushRef="#br0">10 4 904,'0'0'6550,"0"0"-3350,0 0-1101,0 0-220,0 0-496,0 0-294,-6-3-81,6 3-995,0 0 0,0 0 0,0 0 0,0 0 0,0 0 0,0 0 0,0 0 0,0 0 0,0 0 0,0 0 0,0 0-1,0 1 1,0-1 0,0 0 0,-1 0 0,1 0 0,0 0 0,0 0 0,0 0 0,0 0 0,0 0 0,0 0-1,0 0 1,0 0 0,0 0 0,0 0 0,0 0 0,0 0 0,-1 0 0,1 0 0,0 0 0,0 0 0,0 0 0,0 0-1,0 0 1,0 0 0,0 0 0,0 0 0,0 0 0,0 0 0,-1 0 0,1 0 0,0 0 0,0 0 0,0 0-1,0 0 1,0 0 0,0 0 0,0 0 0,0-1 0,0 1 0,0 0-13,7 10 41,1 0 1,1-1-1,-1 0 0,1-1 1,1 0-1,0-1 0,0 0 0,0 0 1,1-1-1,0 0 0,0-1 1,0 0-1,1-1 0,4 1-41,13 4 12,1-2-1,1-1 0,-1-2 1,1 0-1,9-2-11,156 2-1152,-66-14-2623,-65-1-651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6.796"/>
    </inkml:context>
    <inkml:brush xml:id="br0">
      <inkml:brushProperty name="width" value="0.05" units="cm"/>
      <inkml:brushProperty name="height" value="0.05" units="cm"/>
    </inkml:brush>
  </inkml:definitions>
  <inkml:trace contextRef="#ctx0" brushRef="#br0">290 0 5537,'0'0'2977,"0"0"-806,0 0-417,0 0-367,0 0-235,0 0-231,-13 10 0,6-4-791,-5 3 66,-1 1-1,2 1 1,-1 0 0,2 1-1,-1 0 1,-5 10-196,-14 23 226,2 2 0,2 1 0,2 2-1,2 1-225,10-21 11,2 0 0,2 1-1,0 1 1,2-1-1,2 1 1,1 0-1,0 19-10,2-28-14,1 28-73,1-49 50,-1 0 0,0 1 1,1-1-1,-1 0 0,1 0 0,-1 0 0,1 0 0,0 0 0,0 0 1,0 0-1,0 0 0,1 0 0,-1 0 0,0-1 0,1 1 0,-1-1 1,1 1-1,0-1 0,0 1 37,6 2-528,0 0 0,0 0 0,1-1 0,-1-1 0,1 1 0,0-1 0,0-1 0,0 1 0,0-2 0,0 1 0,0-1 0,9-1 528,-11 1-659,23 0-3925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262"/>
    </inkml:context>
    <inkml:brush xml:id="br0">
      <inkml:brushProperty name="width" value="0.05" units="cm"/>
      <inkml:brushProperty name="height" value="0.05" units="cm"/>
    </inkml:brush>
  </inkml:definitions>
  <inkml:trace contextRef="#ctx0" brushRef="#br0">1 0 5369,'0'0'2529,"0"0"-506,0 0-407,0 0-312,0 0-43,0 0-74,5 8-245,26 42-151,3-1 0,2-3 0,14 13-791,-31-38-1,1-1 0,0-1 0,2 0 0,0-2-1,1-1 1,1 0 0,0-2 0,8 3 1,-28-16-408,0 1 1,0-1-1,0 0 1,0 0 0,0-1-1,0 1 1,0-1-1,3 0 408,-5 0-2307,-2 0-1058,0 0-2017</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7.614"/>
    </inkml:context>
    <inkml:brush xml:id="br0">
      <inkml:brushProperty name="width" value="0.05" units="cm"/>
      <inkml:brushProperty name="height" value="0.05" units="cm"/>
    </inkml:brush>
  </inkml:definitions>
  <inkml:trace contextRef="#ctx0" brushRef="#br0">1 30 5921</inkml:trace>
  <inkml:trace contextRef="#ctx0" brushRef="#br0" timeOffset="1">1 30 5921,'317'-24'2087,"-254"19"-290,-66 5-1448,1 0 1,-1 1 0,0 0-1,0-1 1,1 1-1,-1 0 1,1 0-1,-1 1 1,1-1 0,-1 1-1,1-1 1,-2 2-350,-4 4 181,1 0 0,-1 1 0,2 0 0,-1 0 0,1 1-181,-17 19 554,-8 7-212,-166 194-366,186-217-659,10-11-4860,1-1 5531,0 0-5102</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8.043"/>
    </inkml:context>
    <inkml:brush xml:id="br0">
      <inkml:brushProperty name="width" value="0.05" units="cm"/>
      <inkml:brushProperty name="height" value="0.05" units="cm"/>
    </inkml:brush>
  </inkml:definitions>
  <inkml:trace contextRef="#ctx0" brushRef="#br0">0 1 3937,'0'0'2446,"0"0"-533,0 0-275,0 0-435,0 0-137,0 0-224,0 0-108,21 22-150,71 73-108,-76-80-332,0-1-1,2-1 1,0 0-1,10 5-143,-17-11 28,1 0 1,-1 1-1,-1 0 0,1 1 0,2 4-28,-7-7-8,-1 1 1,0-1-1,0 1 1,0 1-1,-1-1 0,0 1 1,0 0-1,-1 0 1,0 0-1,-1 0 0,0 0 1,0 1-1,0-1 1,-1 1-1,0-1 0,-1 1 1,0-1-1,-1 1 1,1-1-1,-2 6 8,1-9-96,0 1 0,-1 0 0,1-1 0,-1 1 0,0-1 0,-1 1 0,1-1 0,-1 0 0,0 0 0,-1 0 0,1 0 0,-1-1 0,0 0 1,0 1-1,0-1 0,0 0 0,-1-1 0,0 1 0,0-1 96,-11 11-456,-49 41-2600,1-7-2970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228"/>
    </inkml:context>
    <inkml:brush xml:id="br0">
      <inkml:brushProperty name="width" value="0.05" units="cm"/>
      <inkml:brushProperty name="height" value="0.05" units="cm"/>
    </inkml:brush>
  </inkml:definitions>
  <inkml:trace contextRef="#ctx0" brushRef="#br0">0 0 6481,'0'0'2270,"0"0"-187,0 0-386,0 0-310,0 0-323,0 0-151,5 15 457,1 47 136,-3 55-1506,-2-57-1700,2-1-3410,-3-59 1407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5.483"/>
    </inkml:context>
    <inkml:brush xml:id="br0">
      <inkml:brushProperty name="width" value="0.05" units="cm"/>
      <inkml:brushProperty name="height" value="0.05" units="cm"/>
    </inkml:brush>
  </inkml:definitions>
  <inkml:trace contextRef="#ctx0" brushRef="#br0">149 11 600,'0'0'2986,"0"0"-368,0 0-660,0 0-305,0 0-532,0 0-284,-5-1-150,2-1-625,-26-6 1029,28 8-1064,0 0 0,0 0 0,0 0 0,0 1 0,0-1-1,0 0 1,0 0 0,0 1 0,0-1 0,0 1 0,0-1 0,0 1 0,0-1 0,0 1 0,0 0 0,0-1 0,1 1-1,-1 0 1,0 0 0,0-1 0,1 1 0,-1 0 0,1 0 0,-1 0 0,1 0 0,-1 0 0,1 0 0,-1 0 0,1 0-1,0 1-26,-23 58 494,15-42-423,1 0 0,0 0-1,2 0 1,0 1-1,1 0 1,1 0 0,1 0-1,0 12-70,2-30-62,0-1-174,39-1-493,-31-2 608,1 1-1,-1-1 0,0-1 0,0 0 0,-1 0 0,1 0 0,-1-1 0,3-3 122,32-16-737,-9 10-132,1 2-1,6 0 870,-18 6-150,0-1-1,-1-1 1,0-1 0,0 0 0,-1-2-1,5-3 151,-23 12 28,0 1-1,1 0 0,-1-1 0,1 1 1,-1 0-1,1 0 0,-1 0 0,1 1 0,0-1 1,-1 1-1,1-1 0,0 1 0,0 0 1,0 0-1,-1 0 0,1 0 0,1 1-27,4-1 155,-8 29 220,0-18-334,1 0 0,-1 0 0,-1 0 1,0 0-1,-1 0 0,0 0 0,0 0 1,-1 0-1,-1-1 0,0 0 0,0 1 1,-1-1-1,-1 1-41,-6 10 67,-1-2 0,0 0 0,-1 0 0,-5 4-67,18-22 80,1-1 57,0-41 173,1 19-264,0 17-22,0 0 0,-1-1-1,1 1 1,-1-1 0,-1 1-1,1-1 1,-1 1-1,0 0 1,0-1 0,0 1-1,-1 0 1,1 0-1,-2 0 1,-1-5-24,-4 3 48,0 0-1,-1 0 1,1 1 0,-1 0-1,-1 0 1,1 1 0,-1 0-1,0 1 1,0 0 0,0 1-1,-7-2-47,-8-3 23,10 2-112,0-1 0,0 0 0,1-1 0,0 0 0,1-1 1,0-1-1,-4-4 89,11 10-97,2 2-484,-1 1-1,-1-1 1,1 1-1,0 0 1,0 0 0,0 0-1,-1 0 1,1 1-1,0 0 1,-1 1-1,1-1 1,-6 2 581,-7-1-2296,-1-1 205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550"/>
    </inkml:context>
    <inkml:brush xml:id="br0">
      <inkml:brushProperty name="width" value="0.05" units="cm"/>
      <inkml:brushProperty name="height" value="0.05" units="cm"/>
    </inkml:brush>
  </inkml:definitions>
  <inkml:trace contextRef="#ctx0" brushRef="#br0">0 0 6089</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7:59.882"/>
    </inkml:context>
    <inkml:brush xml:id="br0">
      <inkml:brushProperty name="width" value="0.05" units="cm"/>
      <inkml:brushProperty name="height" value="0.05" units="cm"/>
    </inkml:brush>
  </inkml:definitions>
  <inkml:trace contextRef="#ctx0" brushRef="#br0">0 59 6089,'237'-59'1801,"-237"59"55,0 18-616,0 23-151,0 1-345,0 5 96,0 0-432,0-6-112,0 7-224,0-7-72,0-6 0,0 1-632,0-7-824,0-5-1553,-6-12-6129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018"/>
    </inkml:context>
    <inkml:brush xml:id="br0">
      <inkml:brushProperty name="width" value="0.05" units="cm"/>
      <inkml:brushProperty name="height" value="0.05" units="cm"/>
    </inkml:brush>
  </inkml:definitions>
  <inkml:trace contextRef="#ctx0" brushRef="#br0">66 297 7682,'0'0'3010,"0"0"-348,0 0-377,0 0-719,0 0-363,0 0-326,0 0-86,9 0-187,145 1 903,207-3-1281,-323-2-390,0-2 1,-1-1 0,1-2-1,1-2 164,12-3-290,-50 13 289,0 1 0,0-1 0,0 1 0,0-1 1,0 1-1,0-1 0,-1 0 0,1 1 0,0-1 1,0 0-1,0 0 0,-1 0 0,1 0 0,0 0 1,-1 0-1,1 1 0,-1-2 0,1 1 0,-1 0 1,0 0-1,1 0 0,-1 0 0,0 0 1,0 0-1,0 0 0,0 0 0,0 0 0,0 0 1,0-1-1,0 1 0,0 0 0,0 0 0,0 0 1,-1 0-1,1 0 0,-1 0 1,1-2-2,-1 0 0,0 0 0,0 0 0,0 1 0,0-1 1,0 0-1,-1 1 0,1-1 0,-1 1 0,0-1 0,1 1 0,-1 0 0,-1-1 2,-27-20-90,-1 2 0,-1 0 0,-1 3 0,-1 0 1,0 2-1,-1 2 0,-1 1 0,0 2 0,-8 0 90,7 7-100,0 1 1,-1 2-1,-10 2 100,-5 0-39,40 1 68,1 0-1,0 1 0,-1 0 1,1 1-1,0 0 1,1 1-1,-1 1 0,1-1 1,0 2-1,0 0 0,1 0 1,0 1-1,0 0 1,1 1-1,0 0 0,0 0 1,1 1-1,-4 7-28,3-3 25,2 1 0,-1 0 0,2 1 1,0-1-1,1 1 0,1 0 0,0 1 0,1-1 0,0 11-25,-1 31 127,3 0-1,2 8-126,0 2 32,0-60-28,0 1-1,0-1 1,1 1-1,0-1 1,0 0 0,1 0-1,0 0 1,0 0 0,1 0-1,0-1 1,1 0 0,-1 0-1,1 0 1,1 0-1,-1-1 1,1 0 0,1 0-1,-1 0 1,1-1 0,0 0-1,0 0 1,4 2-4,7 3 12,1 0 0,-1-1 0,2-1 0,-1-1 0,1-1 0,0 0 0,0-1 0,20 1-12,52 0-568,1-3 0,35-6 568,-114 2-309,-1-1 1,1 0 0,-1 0-1,1-2 1,-1 1 0,0-2 0,12-5 308,7-6-2746,0-2 1,8-7 2745,-39 24-58,53-39-6292</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1.511"/>
    </inkml:context>
    <inkml:brush xml:id="br0">
      <inkml:brushProperty name="width" value="0.05" units="cm"/>
      <inkml:brushProperty name="height" value="0.05" units="cm"/>
    </inkml:brush>
  </inkml:definitions>
  <inkml:trace contextRef="#ctx0" brushRef="#br0">11 6 1616,'0'0'2275,"0"0"-418,0 0-531,0 0-213,0 0-111,0 0 139,-11-5 625,12 4 4091,2 2-5774,0-1 0,1 1 0,-1 0 0,0 0 0,1 0 0,-1 0 0,0 1-1,0-1 1,0 1 0,1 1-83,0-1 22,0 0 0,0 0 0,0 0 0,0 0 0,1-1 0,-1 1-1,0-1 1,1 0-22,35 1-759,-1-1 0,3-2 759,7 0-3003,-20-1-1447,-10-8-2503</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101"/>
    </inkml:context>
    <inkml:brush xml:id="br0">
      <inkml:brushProperty name="width" value="0.05" units="cm"/>
      <inkml:brushProperty name="height" value="0.05" units="cm"/>
    </inkml:brush>
  </inkml:definitions>
  <inkml:trace contextRef="#ctx0" brushRef="#br0">0 13 2985,'0'0'3043,"0"0"-1015,0 0-351,0 0-393,0 0-164,0 0-77,14 2-187,82 7 218,0-5 0,0-3 0,17-6-1074,-34-6 63,-16 1-2088,-20 8-4569,-43 2 1253</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2.799"/>
    </inkml:context>
    <inkml:brush xml:id="br0">
      <inkml:brushProperty name="width" value="0.05" units="cm"/>
      <inkml:brushProperty name="height" value="0.05" units="cm"/>
    </inkml:brush>
  </inkml:definitions>
  <inkml:trace contextRef="#ctx0" brushRef="#br0">48 1 232,'0'0'5572,"0"0"-2928,0 0-826,0 0-494,0 0-250,0 0-200,6 0-8,19 0-530,0 2-1,0 1 1,-1 1 0,1 1-1,5 3-335,-29-7-9,0 0 0,0 0 0,0 0 0,-1 0 0,1 0 0,0 0 0,-1 0 0,1 1 0,0-1 0,-1 0 0,1 0 0,-1 0 0,0 1 0,1-1 0,-1 0 0,0 1 0,0-1 1,0 0-1,0 0 0,0 1 0,0-1 0,0 0 0,-1 1 0,1-1 0,0 0 0,-1 0 0,1 1 9,-1 2-62,1-1 1,-1 1 0,0-1 0,0 1-1,-1-1 1,1 1 0,-1-1 0,0 0-1,1 0 1,-3 2 61,-21 19-274,-2-1 0,0-2 0,-1 0 0,-16 7 274,40-26 65,1 0 0,0 0-1,0 0 1,-1 1 0,2-1 0,-1 1 0,0 0-1,0 0 1,1 0 0,0 0 0,0 0 0,0 0-1,0 1 1,0-1 0,0 1 0,1-1 0,0 1-1,0 0 1,0 0 0,0-1 0,0 1 0,1 0 0,0 0-1,-1 0 1,2 0 0,-1 0 0,1 2-65,-1-5 34,1 0 0,0 0 1,0 0-1,0-1 0,0 1 0,0-1 1,0 1-1,0 0 0,0-1 1,0 0-1,0 1 0,0-1 0,0 0 1,0 1-1,0-1 0,1 0 1,-1 0-1,0 0 0,0 0 0,0 0 1,0 0-1,0 0 0,1-1-34,2 1 104,59 5 343,45-4-447,-62-2-182,-41 1-62,0 0 0,0-1-1,0 0 1,0 0-1,0 0 1,-1-1 0,1 1-1,0-1 1,-1 0-1,1-1 1,-1 1 0,0-1-1,0 0 1,0 0 0,0 0-1,0 0 1,-1-1-1,2-1 245,3-2-1149,10-11-4004</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263"/>
    </inkml:context>
    <inkml:brush xml:id="br0">
      <inkml:brushProperty name="width" value="0.05" units="cm"/>
      <inkml:brushProperty name="height" value="0.05" units="cm"/>
    </inkml:brush>
  </inkml:definitions>
  <inkml:trace contextRef="#ctx0" brushRef="#br0">47 4 1584,'0'0'2594,"0"0"-675,0 0-500,0 0-317,0 0-94,0 0-169,-5-1-199,4 0-586,0 1 1,-1-1-1,1 1 0,-1 0 0,1-1 1,-1 1-1,1 0 0,-1 0 0,1 0 1,-1 0-1,1 0 0,-1 1 0,1-1 1,-1 0-1,1 1 0,-1-1 0,1 1 1,-1 0-1,1-1 0,0 1 0,-1 0-54,1 1 75,-1 0-1,1 0 1,0 1-1,0-1 0,1 0 1,-1 1-1,0-1 0,1 1 1,-1-1-1,1 1 1,0-1-1,0 1 0,0-1 1,0 1-1,0 1-74,0 95 1196,0 25-976,0-42-4865,0-69-949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3.971"/>
    </inkml:context>
    <inkml:brush xml:id="br0">
      <inkml:brushProperty name="width" value="0.05" units="cm"/>
      <inkml:brushProperty name="height" value="0.05" units="cm"/>
    </inkml:brush>
  </inkml:definitions>
  <inkml:trace contextRef="#ctx0" brushRef="#br0">0 1 104,'0'0'5226,"0"0"-2706,0 0-765,0 0-484,0 0-228,0 0-78,0 4 15,1 8-633,1 0 0,0 0 0,1 0 0,0-1 0,1 1 0,0-1-1,5 9-346,44 80 537,-42-80-516,1-1 1,1 0 0,1-1-1,0-1 1,2 0-1,0-1 1,14 11-22,-10-8-235,5 4-1263,-6-17-6279,-19-6 3908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297"/>
    </inkml:context>
    <inkml:brush xml:id="br0">
      <inkml:brushProperty name="width" value="0.05" units="cm"/>
      <inkml:brushProperty name="height" value="0.05" units="cm"/>
    </inkml:brush>
  </inkml:definitions>
  <inkml:trace contextRef="#ctx0" brushRef="#br0">0 1 4849</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4.631"/>
    </inkml:context>
    <inkml:brush xml:id="br0">
      <inkml:brushProperty name="width" value="0.05" units="cm"/>
      <inkml:brushProperty name="height" value="0.05" units="cm"/>
    </inkml:brush>
  </inkml:definitions>
  <inkml:trace contextRef="#ctx0" brushRef="#br0">81 1 4849,'225'29'2048,"-183"-22"-313,-51-8-441,3 7-996,0 1-1,1-1 1,-1 1 0,1 0-1,0 0 1,1 1 0,0-1-1,0 2-297,-1 0 232,-46 81 458,16-26-463,-3-2 0,-39 49-227,64-93-402,8-11 458,0 0 0,0-1 0,0 1-1,-1-1 1,-5 4-56,9-9-481,1 0-1,-1 1 1,0-1-1,0 0 1,0 0-1,0 0 1,-1-1-1,1 1 0,0 0 1,0-1-1,0 1 1,-1-1-1,1 0 1,-1 0 481,-3 0-6819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6.785"/>
    </inkml:context>
    <inkml:brush xml:id="br0">
      <inkml:brushProperty name="width" value="0.05" units="cm"/>
      <inkml:brushProperty name="height" value="0.05" units="cm"/>
    </inkml:brush>
  </inkml:definitions>
  <inkml:trace contextRef="#ctx0" brushRef="#br0">1 29 304,'0'0'564,"0"0"-72,0 0 3,0 0 1407,0 0 3282,0 0-2216,0 0-1107,4 6-221,-1-3-1493,1 1 1,0 0-1,0-1 1,0 0-1,0 0 1,1 0-1,0 0 1,-1-1-1,1 0 1,0 0-1,0 0 0,0 0 1,0-1-1,0 0 1,0 0-1,1 0 1,-1-1-1,0 0 1,0 0-1,1 0 1,2-1-148,72 3 142,-25-1-824,1-1 0,16-5 682,-58 3-695,0 0 0,0-2 0,-1 0 1,1 0-1,-1-1 0,7-4 695,-12 5-1598,0 0 1,0-1 0,-1 0-1,0-1 1,0 1-1,4-5 1598,-9 8-1102,-8 2 352,-27 3-134,-10 11 89</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5.285"/>
    </inkml:context>
    <inkml:brush xml:id="br0">
      <inkml:brushProperty name="width" value="0.05" units="cm"/>
      <inkml:brushProperty name="height" value="0.05" units="cm"/>
    </inkml:brush>
  </inkml:definitions>
  <inkml:trace contextRef="#ctx0" brushRef="#br0">0 1 3145,'0'0'2671,"0"0"-895,0 0-367,0 0-274,0 0-275,0 0-166,0 0-107,6 0-27,184 6 1055,-190-6-1618,0 0 1,1 1-1,-1-1 0,0 1 0,0-1 0,0 1 0,1-1 0,-1 1 0,0-1 0,0 0 0,0 1 0,0-1 0,0 1 0,0-1 0,0 1 0,0-1 0,0 1 0,-1-1 0,1 1 0,0-1 0,0 0 0,0 1 1,0-1-1,-1 1 0,1-1 0,0 1 0,0-1 0,-1 0 0,1 1 0,0-1 0,-1 0 0,1 1 0,0-1 3,-10 16-65,-6-1 2,-23 27-228,37-40 236,0 1-1,0 0 1,0 0-1,0 0 1,1 1-1,-1-1 1,1 0-1,0 0 1,-1 1-1,2-1 1,-1 1-1,0-1 1,1 3 55,0-5-55,0 36 90,0-37-36,0 0 0,0 0-1,0 1 1,1-1 0,-1 0 0,0 0 0,0 0 0,0 1 0,0-1-1,1 0 1,-1 0 0,0 1 0,0-1 0,0 0 0,0 1 0,0-1-1,0 0 1,0 0 0,0 1 0,0-1 0,0 0 0,0 1 0,0-1-1,0 0 1,0 0 0,0 1 0,0-1 0,0 0 0,0 1 0,0-1-1,0 0 1,0 0 0,-1 1 0,1-1 0,0 0 0,0 0 0,0 1-1,-1-1 1,1 0 0,0 0 0,0 0 0,0 1 1,29-1-72,-15-1-528,-1 0 0,0-1 1,0 0-1,0-1 0,1 0 600,10-3-3016,4 0-4044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09.762"/>
    </inkml:context>
    <inkml:brush xml:id="br0">
      <inkml:brushProperty name="width" value="0.05" units="cm"/>
      <inkml:brushProperty name="height" value="0.05" units="cm"/>
    </inkml:brush>
  </inkml:definitions>
  <inkml:trace contextRef="#ctx0" brushRef="#br0">1 0 6329,'0'0'2957,"0"0"-730,0 0-384,0 0-322,0 0-440,0 0-219,0 0-278,0 0-9,0 0-102,0 0-38,0 0-150,28 1 453,6 6-655,-1-3-1,1-1 1,0-1 0,18-2-83,-7 0-2,0 2-1,7 3 3,317 48-701,-268-45 429,1-4-1,49-7 273,-4 0-34,-61 3-507,-86-2 11,0-1 1,0 1-1,0 0 0,0 0 1,0-1-1,-1 1 1,1 0-1,-1 0 1,1-1-1,-1 1 1,0 0-1,0 0 1,0 0-1,-1-1 530,-19-4-6296</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0.335"/>
    </inkml:context>
    <inkml:brush xml:id="br0">
      <inkml:brushProperty name="width" value="0.05" units="cm"/>
      <inkml:brushProperty name="height" value="0.05" units="cm"/>
    </inkml:brush>
  </inkml:definitions>
  <inkml:trace contextRef="#ctx0" brushRef="#br0">6 1 6185,'0'0'2437,"0"0"-466,0 0-228,0 0-441,0 0-201,0 0-186,0 0-116,0 0-156,18 2 183,12 10-551,0 2 0,0 1 0,7 7-275,26 13 82,-19-14-66,1-1 0,0-3-1,2-1 1,0-3-16,-47-12 5,0-1-1,0 0 1,-1 0 0,1 0-1,0 0 1,-1 0 0,1 0-1,0 0 1,0 0 0,0 1-1,-1-1 1,1 0 0,0 0-1,0 0 1,-1 0 0,1 1-1,0-1 1,0 0 0,0 0-1,0 1 1,0-1 0,-1 0-1,1 0 1,0 1 0,0-1-1,0 0 1,0 0 0,0 1-1,0-1 1,0 0 0,0 1-1,0-1 1,0 0 0,0 0-1,0 1 1,0-1 0,0 0-1,0 0 1,0 1 0,0-1-1,0 0 1,0 1 0,1-1 0,-1 0-1,0 0 1,0 0 0,0 1-1,0-1 1,1 0 0,-1 0-1,0 1 1,0-1 0,0 0-1,1 0 1,-1 0 0,0 0-1,0 0 1,1 1 0,-1-1-1,0 0 1,0 0 0,1 0-5,-30 12-53,25-11 71,-199 89-2757,73-24-2851,55-28-1283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12.983"/>
    </inkml:context>
    <inkml:brush xml:id="br0">
      <inkml:brushProperty name="width" value="0.05" units="cm"/>
      <inkml:brushProperty name="height" value="0.05" units="cm"/>
    </inkml:brush>
  </inkml:definitions>
  <inkml:trace contextRef="#ctx0" brushRef="#br0">192 219 4721,'0'0'5174,"0"0"-2401,0 0-645,0 0-410,0 0-574,0 0-411,0 0-173,3 0-168,404 18 723,-322-17-1068,-26 1-78,0-2 0,17-5 31,-23-7-156,-50 12 146,-1-1-1,1 0 1,0-1 0,0 1-1,0 0 1,0-1-1,-1 1 1,1-1-1,-1 0 1,1 0 0,-1 0-1,0 0 1,0 0-1,0-1 1,1 0 10,-2 1 0,0 0-1,-1 0 1,1-1 0,-1 1 0,1 0-1,-1 0 1,0 0 0,1 0 0,-1 0 0,-1 0-1,1-1 1,0 1 0,0 0 0,-1 0-1,1 0 1,-1 0 0,0 0 0,1 0-1,-1 0 1,0 0 0,0 0 0,0 0-1,-1 1 1,1-1 0,0 0 0,-1 1-1,1-1 1,-1 1 0,1-1 0,-2 0 0,-6-5-12,-1-1 1,0 2 0,0-1-1,-11-4 12,11 5-3,-18-7-3,1 0 0,-2 2 0,1 1 0,-2 1 1,1 1-1,-1 2 0,-19-1 6,-37-1-39,-1 4 0,-1 4 39,79 1 1,0 0 0,1 1 0,-1 0 0,1 0 0,0 1 0,-1 0 0,1 1-1,1 0 1,-1 0 0,0 0 0,1 1 0,0 0 0,0 1 0,1 0 0,-1 0 0,1 0-1,0 1 0,-19 22 69,0 0-1,2 2 0,-3 8-68,26-38 4,-19 26 57,2 1-1,1 0 0,1 2 1,2-1-1,1 1 0,1 1 1,1 0-1,2 1 0,2 0 1,0 0-1,2 0 0,1 17-60,3-27 46,-1-17-41,1 0 0,-1 0 0,1 0 0,0 0 0,0 1 0,1-1 0,0 0 0,0 0 0,0 0 0,0 0 0,1 0 0,0 0 0,0 0 0,0-1 0,0 1 0,1-1 0,0 1 0,0-1 0,0 0 0,4 3-5,4 3 3,1-1 0,0 0 0,0-1 0,1 0 0,0-1 0,0-1 0,1 0 0,0-1 0,0 0-1,0-1 1,0 0 0,11 0-3,24 2 6,0-2-1,1-3 0,7-2-5,-8 1-29,-12 0-220,1-1-1,-1-1 1,0-2-1,0-2 1,0-2-1,-1-1 0,30-11 250,25-19-4170,25-18 4170,-43 20-4833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3.811"/>
    </inkml:context>
    <inkml:brush xml:id="br0">
      <inkml:brushProperty name="width" value="0.05" units="cm"/>
      <inkml:brushProperty name="height" value="0.05" units="cm"/>
    </inkml:brush>
  </inkml:definitions>
  <inkml:trace contextRef="#ctx0" brushRef="#br0">0 1 7706,'0'0'3699,"0"0"-1382,0 0-582,0 0-328,0 0-353,0 0-133,0 1-728,0 0 0,0 0 1,0 0-1,1 0 0,-1 0 0,0 0 1,0 0-1,1 0 0,-1 0 1,0 0-1,1-1 0,-1 1 1,1 0-1,-1 0 0,1 0 1,-1 0-1,1-1 0,0 1-193,104 2 520,68-1-2846,-78-7-422,-26 0-1832,7-1-3923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4.427"/>
    </inkml:context>
    <inkml:brush xml:id="br0">
      <inkml:brushProperty name="width" value="0.05" units="cm"/>
      <inkml:brushProperty name="height" value="0.05" units="cm"/>
    </inkml:brush>
  </inkml:definitions>
  <inkml:trace contextRef="#ctx0" brushRef="#br0">0 6 6665,'0'0'3049,"0"0"-368,0 0-227,0 0-411,0 0-506,0 0-343,12 0-291,231 0 1460,-70 0-4285,-119-5-2931,-40 4-19</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048"/>
    </inkml:context>
    <inkml:brush xml:id="br0">
      <inkml:brushProperty name="width" value="0.05" units="cm"/>
      <inkml:brushProperty name="height" value="0.05" units="cm"/>
    </inkml:brush>
  </inkml:definitions>
  <inkml:trace contextRef="#ctx0" brushRef="#br0">173 1 3977,'0'0'3993,"0"0"-1597,0 0-611,0 0-450,0 0-123,0 0-217,7 6-99,-1-2-737,0 0 0,0 0 1,0 0-1,0-1 0,1 0 1,0 0-1,0-1 0,-1 0 0,1 0 1,1-1-1,-1 1 0,0-1 0,0-1 1,7 0-160,-1 0 244,0 0-106,0 0 1,0 0-1,0 2 0,0-1 1,7 3-139,-19-4-9,-1 0 0,1 0 0,-1 0 0,0 0 0,1 1 0,-1-1 1,0 0-1,1 0 0,-1 0 0,1 0 0,-1 1 0,0-1 0,0 0 0,1 0 0,-1 1 0,0-1 1,1 0-1,-1 1 0,0-1 0,0 0 0,1 1 0,-1-1 0,0 0 0,0 1 0,0-1 0,0 0 0,1 1 1,-1-1-1,0 0 0,0 1 0,0-1 0,0 1 0,0-1 0,0 0 0,0 1 0,0-1 0,0 1 1,0-1 8,-12 15-485,-20 6-391,-48 18-1631,31-16 241,1 1-1,2 3 1,-16 13 2266,55-35 79,-30 25-1040,35-29 1172,0 1 0,0 0 0,1 0 1,-1 0-1,0 0 0,1 0 0,0 0 0,0 0 0,-1 0 0,1 1 0,0-1 0,1 0 0,-1 1 0,0-1 0,1 0 0,-1 2-211,2-4 85,0 1 0,0 0 0,0-1-1,0 1 1,0-1 0,0 1 0,0-1 0,1 1 0,-1-1-1,0 0 1,0 1 0,0-1 0,0 0 0,1 0 0,-1 0 0,0 0-1,0 0 1,0 0 0,1 0 0,-1 0 0,0-1-85,10 1 257,75 8 1516,33-5-1773,-30-3-1825,-62 0 536,-15 0-3188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5.487"/>
    </inkml:context>
    <inkml:brush xml:id="br0">
      <inkml:brushProperty name="width" value="0.05" units="cm"/>
      <inkml:brushProperty name="height" value="0.05" units="cm"/>
    </inkml:brush>
  </inkml:definitions>
  <inkml:trace contextRef="#ctx0" brushRef="#br0">35 0 3713,'0'0'5089,"0"0"-2969,0 0-167,0 0-241,0 0-656,0 0-247,0 0-481,-29 36-72,23 5-184,6 0-72,0 1 0,0-1-448,0 12-921,0-18-1727,0 1-8107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6.630"/>
    </inkml:context>
    <inkml:brush xml:id="br0">
      <inkml:brushProperty name="width" value="0.05" units="cm"/>
      <inkml:brushProperty name="height" value="0.05" units="cm"/>
    </inkml:brush>
  </inkml:definitions>
  <inkml:trace contextRef="#ctx0" brushRef="#br0">347 1 4865,'0'0'2262,"0"0"-219,0 0-391,0 0-238,0 0-155,-32 53-263,-101 171-136,112-189-487,2 0 1,1 2-1,-7 22-373,14-31 175,-8 22-152,3 2 0,1-1-1,3 2 1,3 0 0,1 0-1,3 1 1,2 51-23,2-102-251,1 0 0,0 0-1,0 1 1,1-1 0,-1 0 0,0 0 0,1 0 0,0 0 0,0 0-1,0 0 1,0 0 0,0 0 0,1 0 0,-1 0 0,1 0 0,0-1-1,0 1 1,0-1 0,0 1 0,0-1 0,0 0 0,1 0 0,-1 0-1,1 0 1,0 0 251,20 11-4773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303"/>
    </inkml:context>
    <inkml:brush xml:id="br0">
      <inkml:brushProperty name="width" value="0.05" units="cm"/>
      <inkml:brushProperty name="height" value="0.05" units="cm"/>
    </inkml:brush>
  </inkml:definitions>
  <inkml:trace contextRef="#ctx0" brushRef="#br0">1 0 4137,'0'0'2619,"0"0"-240,0 0-420,0 0-206,0 0-170,0 0-111,4 5-222,13 22-411,-1 2 0,-1-1 0,-1 2 0,-2 0 0,-1 0 0,2 13-839,11 24 651,-23-63-963,0-1 0,0 0 0,1 1 0,-1-1 0,1 0 0,0 0 0,0 0 0,0 0 0,0 0 0,0 0 0,1-1 0,-1 1 0,1-1 0,0 0 0,0 0 0,1 2 312,2-2-914,-1-1 1,1 1-1,0 0 0,-1-1 0,1 0 0,0-1 0,-1 1 1,1-1-1,5-1 914,-5 1-7244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109"/>
    </inkml:context>
    <inkml:brush xml:id="br0">
      <inkml:brushProperty name="width" value="0.05" units="cm"/>
      <inkml:brushProperty name="height" value="0.05" units="cm"/>
    </inkml:brush>
  </inkml:definitions>
  <inkml:trace contextRef="#ctx0" brushRef="#br0">1 1 368</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647"/>
    </inkml:context>
    <inkml:brush xml:id="br0">
      <inkml:brushProperty name="width" value="0.05" units="cm"/>
      <inkml:brushProperty name="height" value="0.05" units="cm"/>
    </inkml:brush>
  </inkml:definitions>
  <inkml:trace contextRef="#ctx0" brushRef="#br0">1 0 4889</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7.982"/>
    </inkml:context>
    <inkml:brush xml:id="br0">
      <inkml:brushProperty name="width" value="0.05" units="cm"/>
      <inkml:brushProperty name="height" value="0.05" units="cm"/>
    </inkml:brush>
  </inkml:definitions>
  <inkml:trace contextRef="#ctx0" brushRef="#br0">99 0 4889,'282'53'2785,"-282"-53"-705,0 0-432,-6 0-439,6 0 143,-5 0-376,-7 0-144,-5 0-143,-6 18-169,0 6-136,-12 5-136,1 6-80,-1-5-168,1-6 0,-1 5-520,-17-5-1265,18-1-2256,-1-5-3520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8.314"/>
    </inkml:context>
    <inkml:brush xml:id="br0">
      <inkml:brushProperty name="width" value="0.05" units="cm"/>
      <inkml:brushProperty name="height" value="0.05" units="cm"/>
    </inkml:brush>
  </inkml:definitions>
  <inkml:trace contextRef="#ctx0" brushRef="#br0">1 0 4185,'0'0'3823,"0"0"-1459,0 0-491,0 0-282,0 0-60,0 0-177,0 0-346,4 5-200,1 0-695,0 0-1,0 0 1,1-1 0,-1 0-1,1 0 1,0 0-1,0-1 1,1 1-1,-1-2 1,1 1-1,-1-1 1,1 0 0,0 0-1,0-1 1,0 0-1,4 1-112,24 1 119,1-2 0,33-2-119,-16-1 35,154 2-1564,-138 0-1625,-1 0-3299,-38 0-1830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112"/>
    </inkml:context>
    <inkml:brush xml:id="br0">
      <inkml:brushProperty name="width" value="0.05" units="cm"/>
      <inkml:brushProperty name="height" value="0.05" units="cm"/>
    </inkml:brush>
  </inkml:definitions>
  <inkml:trace contextRef="#ctx0" brushRef="#br0">139 19 5393,'0'0'3845,"0"0"-1646,0 0-361,0 0-333,0 0-352,0 0-410,-1 11-194,-1 41-236,1 0-1,3 0 1,5 23-313,-6-69-10,0 0 1,0 0 0,0 0-1,-1 0 1,0 0 0,0 0 0,-1 0-1,-1 4 10,2-9 1,-1 1 1,1-1-1,-1 0 0,0 1 0,0-1 1,0 1-1,0-1 0,0 0 0,0 0 1,0 0-1,0 0 0,0 0 0,0 0 1,-1 0-1,1 0 0,0 0 0,-1 0 0,1 0 1,-1-1-1,1 1 0,-1-1 0,1 1 1,-1-1-1,1 0 0,-1 1 0,1-1 1,-1 0-1,0 0 0,1 0 0,-1 0 1,0-1-2,-85 1 69,86 0-71,0-1 0,0 1 0,0-1 0,0 0 0,0 0 0,0 0 1,0 1-1,0-1 0,0 0 0,0 0 0,0 0 0,0 0 0,1-1 0,-1 1 0,0 0 0,1 0 1,-1 0-1,1 0 0,-1-1 0,1 1 0,0 0 0,-1-1 0,1 1 0,0 0 0,0-1 0,0 1 1,0 0-1,0-1 0,0 1 0,1 0 2,-1-57-95,0 43 72,0-13-17,-1 14 0,1-1 0,1 1-1,0-1 1,3-11 40,-3 21-31,1-1 0,0 1 0,0 0 0,0 0 0,1 0 1,0 0-1,0 1 0,0-1 0,0 1 0,1-1 0,0 1 0,0 0 1,0 1-1,2-3 31,19-21-248,-24 25 239,0 1 0,0-1 0,1 0 0,-1 0 1,1 1-1,-1-1 0,1 0 0,0 1 0,0 0 0,0-1 0,0 1 1,-1 0-1,2 0 0,-1 0 0,0 0 0,0 0 0,0 1 0,0-1 0,0 1 1,1-1-1,-1 1 0,0 0 0,0 0 0,1 0 0,1 0 9,47 2-72,0 1 0,44 10 72,-64-10-1621,0-1-1,24-1 1622,-36-1-1268,22 0-3121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29.968"/>
    </inkml:context>
    <inkml:brush xml:id="br0">
      <inkml:brushProperty name="width" value="0.05" units="cm"/>
      <inkml:brushProperty name="height" value="0.05" units="cm"/>
    </inkml:brush>
  </inkml:definitions>
  <inkml:trace contextRef="#ctx0" brushRef="#br0">8 2 4609,'0'0'2583,"0"0"-317,0 0-367,0 0-363,0 0-97,0 0-121,0-1-1267,0 1 1,0 0-1,0 0 0,-1 0 0,1 0 0,0 0 1,0 0-1,-1 0 0,1 0 0,0 0 1,0 0-1,-1 0 0,1 0 0,0 0 1,0 0-1,0 0 0,-1 0 0,1 0 1,0 0-1,0 0 0,-1 1 0,1-1 1,0 0-1,0 0 0,0 0 0,-1 0 1,1 0-1,0 0 0,0 1 0,0-1 1,0 0-1,-1 0 0,1 0 0,0 1 1,0-1-1,0 0 0,0 0 0,0 0 1,0 1-1,0-1 0,0 0 0,0 0 1,-1 1-1,1-1 0,0 0 0,0 0 1,0 1-1,0-1 0,0 0 0,0 0 1,1 1-1,-1-1 0,0 0 0,0 0-51,29 23 493,-1 0-1,-1 2 1,-2 1 0,0 1-1,16 23-492,-30-34 7,-1 0-1,0 1 0,-1 0 0,-1 0 0,-1 1 1,0 0-1,-1 1 0,-1-1 0,-1 1 1,0 0-1,-2 0 0,0 1-6,-1-2 6,1 5-387,-1 1 1,-1-1-1,-3 15 381,3-32-223,-1 0-1,-1 0 0,1 0 1,-1 1-1,0-1 0,0-1 1,-1 1-1,0 0 1,0-1-1,0 1 0,0-1 1,-1 0-1,0 0 0,0 0 1,-3 2 223,-98 73-6692,58-48 904</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30.887"/>
    </inkml:context>
    <inkml:brush xml:id="br0">
      <inkml:brushProperty name="width" value="0.05" units="cm"/>
      <inkml:brushProperty name="height" value="0.05" units="cm"/>
    </inkml:brush>
  </inkml:definitions>
  <inkml:trace contextRef="#ctx0" brushRef="#br0">1 0 2777,'0'0'4837,"0"0"-2340,0 0-620,0 0-349,0 0-203,0 0-268,11 3-198,144 40 505,-154-43-1374,-1 0-1,1 0 1,-1 1-1,1-1 1,-1 0 0,1 0-1,0 0 1,-1 0-1,1 1 1,-1-1-1,1 0 1,-1 1 0,1-1-1,-1 0 1,1 1-1,-1-1 1,0 1-1,1-1 1,-1 0 0,0 1-1,1-1 1,-1 1-1,0-1 1,1 1-1,-1-1 1,0 1 0,0 0-1,1-1 1,-1 1-1,0-1 1,0 1-1,0-1 1,0 1 0,0 0-1,0-1 1,0 1-1,0-1 1,0 1-1,0-1 1,0 1 0,-1 0-1,1-1 1,0 1-1,0-1 1,0 1-1,-1-1 1,1 1 0,0-1-1,-1 1 1,1-1-1,0 1 1,-1-1-1,1 1 1,-1-1 0,1 0-1,-1 1 1,1-1-1,-1 0 1,1 1-1,-1-1 1,0 0 10,-42 30-1152,25-20 717,7-1-107,0 0 1,0 0-1,0 1 0,-5 8 542,13-14-66,0 0 1,0 1-1,0-1 0,1 1 0,0-1 1,0 1-1,0 0 0,1-1 0,-1 1 1,1 0-1,0 0 0,1 0 0,-1 0 1,1 5 65,0-9 44,1 0 1,-1 0-1,0 0 1,1 0-1,0 0 1,-1 0-1,1 0 1,-1 0-1,1 0 1,0 0-1,0 0 1,0 0-1,-1-1 0,1 1 1,0 0-1,0-1 1,0 1-1,0-1 1,0 1-1,0-1 1,0 1-1,1-1 1,-1 1-1,0-1 1,0 0-1,0 0 1,0 0-1,0 0 1,1 0-1,-1 0 1,0 0-1,1 0-44,55 0 211,-33-1-242,32 1-2765,-33 0-1292</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40.285"/>
    </inkml:context>
    <inkml:brush xml:id="br0">
      <inkml:brushProperty name="width" value="0.05" units="cm"/>
      <inkml:brushProperty name="height" value="0.05" units="cm"/>
      <inkml:brushProperty name="color" value="#E71224"/>
    </inkml:brush>
  </inkml:definitions>
  <inkml:trace contextRef="#ctx0" brushRef="#br0">231 860 1608,'0'0'2765,"0"0"-822,0 0-516,0 0-283,0 0-158,0 0-270,0 0-104,0 0-149,0 48 4257,0-47-4680,0 0 1,0-1 0,0 1 0,1 0 0,-1-1 0,-1 1 0,1 0 0,0-1 0,0 1 0,0 0 0,0-1-1,0 1 1,-1 0 0,1-1 0,0 1 0,0 0 0,-1-1 0,1 1 0,0-1 0,-1 1 0,1-1 0,-1 1-1,1-1 1,-1 1 0,1-1 0,-1 1 0,1-1 0,-1 0 0,0 1 0,1-1 0,-1 0 0,1 1 0,-1-1-1,0 0 1,1 0 0,-1 0 0,0 1 0,1-1 0,-1 0 0,0 0 0,0 0 0,1 0 0,-1 0 0,0 0-1,1-1 1,-1 1 0,0 0 0,1 0 0,-1 0 0,0-1 0,1 1 0,-1 0 0,1-1-41,-4 0 5,1 0 0,0-1 0,0 1 1,1-1-1,-1 0 0,0 0 0,0 0 1,1-1-1,-1 1 0,1 0 0,-1-2-5,-12-16 23,7 10-25,0-1 0,0 0 0,1 0 0,1-1 0,-1 0 0,2 0 0,0-1 0,-1-5 2,-32-79-55,28 76 57,1 1 0,1-1-1,2-1 1,-1 1-1,-1-18-1,-4-101-17,12 123-10,0-1 1,1 1 0,1 0 0,0-1 0,1 1 0,6-16 26,0 9-126,2 0 1,1 0 0,0 1 0,2 1 0,0 0-1,2 1 1,0 1 0,2 0 125,-13 15-60,1 0 1,0 0-1,1 0 1,-1 1-1,1 0 0,0 1 1,-1 0-1,2 0 0,-1 0 1,0 1-1,0 0 1,1 0-1,-1 1 0,4-1 60,17 0-96,1 1 0,0 1 0,8 2 96,22 0-56,-55-2 55,1 1 0,-1 1 0,1-1 0,-1 1 0,0 0 0,0 0 0,0 0 0,0 0 0,0 1 0,-1-1 0,1 1 0,-1 0 0,1 0 0,-1 0 0,0 1 0,0-1 0,-1 1 0,1 0 0,-1 0 0,1 0 0,0 2 2,3 5 4,-1-1 1,1 1-1,-2 1 1,0-1 0,0 1-1,-1 0 1,1 8-6,5 94 93,-5 85-93,-4-188 0,-2 1 4,-1-1 0,0 0 0,-1 0 0,0 0-1,-1 0 1,0-1 0,0 0 0,-1 0 0,0 0 0,-1 0 0,-1-1-4,-20 35 14,25-36-6,-1-1-1,0-1 0,0 1 1,0-1-1,-1 1 0,0-1 0,-1-1 1,1 1-1,-1-1 0,0 0 0,0 0 1,-1 0-1,0-1 0,1 0 0,-1-1 1,-1 1-1,1-1 0,0-1 0,-1 1 1,1-1-1,-1-1 0,0 1 0,0-1 1,1-1-1,-8 1-7,13-1-93,1 0 1,-1 0-1,0 0 0,0-1 1,1 1-1,-1 0 0,0-1 1,0 1-1,1-1 1,-1 1-1,0-1 0,1 0 1,-1 0-1,1 1 0,-1-1 1,1-1-1,0 1 1,-1 0-1,1 0 0,0 0 1,0-1-1,-1 1 0,1 0 1,0-1-1,0 1 1,1-1-1,-2 0 93,0-5-583,0 1 0,0-1 0,1 0 0,0 0 0,0 0 0,0-5 583,0-23-4901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036"/>
    </inkml:context>
    <inkml:brush xml:id="br0">
      <inkml:brushProperty name="width" value="0.05" units="cm"/>
      <inkml:brushProperty name="height" value="0.05" units="cm"/>
    </inkml:brush>
  </inkml:definitions>
  <inkml:trace contextRef="#ctx0" brushRef="#br0">1 12 8266,'0'0'3026,"0"0"-843,0 0-337,0 0-394,0 0-499,0 0-139,0 0-253,0 0-36,0 0-205,0 0 40,0 0-118,0 2-195,1-1-1,0 0 1,0 1-1,0-1 0,1 0 1,-1 0-1,0 1 0,0-1 1,1 0-1,-1 0 0,1 0 1,-1-1-1,2 2-46,38 3 61,1-1 0,0-2 0,0-2 0,11-2-61,33 0-34,144 2-859,245 0-5543,-432-4 4396,-42 4 1782,1-1-1,-1 1 1,1-1-1,-1 1 1,1-1 0,-1 0-1,0 0 1,1 0-1,-1 0 1,0 0-1,1 0 1,-1 0-1,0 0 1,0 0 0,0 0-1,0-1 1,0 1-1,0 0 1,0-1-1,-1 1 1,1-1-1,0 1 1,-1-1 258,1-5-4216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2.705"/>
    </inkml:context>
    <inkml:brush xml:id="br0">
      <inkml:brushProperty name="width" value="0.05" units="cm"/>
      <inkml:brushProperty name="height" value="0.05" units="cm"/>
    </inkml:brush>
  </inkml:definitions>
  <inkml:trace contextRef="#ctx0" brushRef="#br0">47 1 1224,'0'0'4665,"0"0"-2327,0 0-656,0 0-435,0 0-206,0 0-282,0 0-121,0 0-221,3 13 789,6-7-937,-1 1 1,2-1 0,-1-1 0,1 0 0,0 0 0,0-1-1,10 3-269,13 7 105,162 72-335,-194-85 234,-1-1 1,1 0 0,-1 1-1,1-1 1,-1 1 0,1 0-1,-1-1 1,1 1 0,-1-1-1,1 1 1,-1 0 0,0-1 0,1 1-1,-1 0 1,0 0 0,0-1-1,0 1 1,1 0 0,-1-1-1,0 1 1,0 0 0,0 0-1,0-1 1,0 1 0,0 0-1,-1 0 1,1-1 0,0 1-1,0 0 1,0 0 0,-1-1-1,1 1 1,0 0 0,-1-1 0,1 1-1,0 0 1,-1-1 0,1 1-1,-1-1 1,1 1 0,-1-1-1,1 1 1,-1-1 0,0 1-1,1-1 1,-1 1-5,-33 29-118,31-28 99,-86 74-4627,-17 24 4646,46-43-2998,-10 9-3399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4.451"/>
    </inkml:context>
    <inkml:brush xml:id="br0">
      <inkml:brushProperty name="width" value="0.05" units="cm"/>
      <inkml:brushProperty name="height" value="0.05" units="cm"/>
    </inkml:brush>
  </inkml:definitions>
  <inkml:trace contextRef="#ctx0" brushRef="#br0">54 410 6889,'0'0'2857,"0"0"-739,0 0-288,0 0-379,0 0-200,0 0-386,7 0-158,769 0 907,-776-47-1434,0 44-207,-1 1 0,1-1 0,-1 1 1,0-1-1,0 1 0,0 0 1,0-1-1,-1 1 0,1 0 0,-1 0 1,1 0-1,-1-1 27,-12-20-180,-11-46-94,19 47 254,-2 0 0,0 1-1,-2 0 1,0 0 0,-1 1 0,-1 1-1,-14-18 21,22 32-10,-1 0-1,0 1 0,0-1 0,0 1 1,-1 0-1,1 0 0,-1 1 0,0-1 1,0 2-1,0-1 0,-1 0 1,1 1-1,0 0 0,-1 1 0,-6-2 11,-7 2-42,0-1-1,0 2 0,0 1 0,-14 2 43,26-1 0,0 0-1,0 0 1,0 1-1,0 0 1,0 0-1,1 1 1,-1 0 0,1 0-1,0 0 1,-4 5 0,-10 7-9,2 1 1,-15 15 8,-11 15 28,2 2 0,2 2 0,2 1 0,-9 20-28,34-48 12,0 0-1,2 2 1,0-1 0,2 1-1,1 1 1,1 0-1,1 0 1,2 0 0,0 1-1,2 0 1,1 9-12,1 7 27,2 51 20,0-88-46,0 0 1,0 0-1,1 0 0,0 0 0,0 0 1,0-1-1,1 1 0,0-1 0,1 1 1,-1-1-1,4 3-1,9 11-2,1-1 0,1-2-1,0 1 1,1-2 0,1-1 0,1 0-1,0-1 1,1-2 0,0 0 0,1-1-1,0-2 1,1 0 0,0-1 0,0-1-1,1-2 1,0 0 0,0-2 0,0-1-1,11 0 3,-18-2-57,49 2-829,26-4 886,-70 0-648,1-1 0,-1-1 0,0-1 0,0-1 0,14-6 648,63-32-4888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7.445"/>
    </inkml:context>
    <inkml:brush xml:id="br0">
      <inkml:brushProperty name="width" value="0.05" units="cm"/>
      <inkml:brushProperty name="height" value="0.05" units="cm"/>
    </inkml:brush>
  </inkml:definitions>
  <inkml:trace contextRef="#ctx0" brushRef="#br0">1 1 368,'96'179'311,"-76"-144"-74,-20-35 66,0 0-54,0 0-7,0 0 423,0 0 1592,0 0-193,10-1 1719,17 2-2218,-20-1-857,2 1-191,0 0 0,0 0 0,-1 1-1,1 0 1,4 3-517,-4-3 80,0 1-1,-1-1 1,1-1-1,0 1 1,5-1-80,135-1-2964,-3 0-7416,-121 0 9022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081"/>
    </inkml:context>
    <inkml:brush xml:id="br0">
      <inkml:brushProperty name="width" value="0.05" units="cm"/>
      <inkml:brushProperty name="height" value="0.05" units="cm"/>
    </inkml:brush>
  </inkml:definitions>
  <inkml:trace contextRef="#ctx0" brushRef="#br0">1 89 6041,'0'0'4801,"0"0"-3128,0 0 287,0 0-496,0 0-183,0 0-457,0 0-40,167 0-448,-116 0 16,1 0-352,-6-6 88,6 0-88,-11-11-448,22-1-528,-17-6-1553,-11 7-2808</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5.651"/>
    </inkml:context>
    <inkml:brush xml:id="br0">
      <inkml:brushProperty name="width" value="0.05" units="cm"/>
      <inkml:brushProperty name="height" value="0.05" units="cm"/>
    </inkml:brush>
  </inkml:definitions>
  <inkml:trace contextRef="#ctx0" brushRef="#br0">0 53 6025,'0'0'3484,"0"0"-1671,0 0-260,0 0-78,0 0-212,0 0-347,15 6-288,2 0-514,1 0-1,0-1 1,0-1 0,0-1 0,1 0-1,-1-1 1,10-1-114,33 0 179,-35 1-162,0-1 0,-1-2 0,1 0 0,-1-2-1,0 0 1,19-6-17,-40 7-11,38-11-826,-2-2 0,27-13 837,-63 26-488,8-6 212,-9 0-3851,-3 8 600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299"/>
    </inkml:context>
    <inkml:brush xml:id="br0">
      <inkml:brushProperty name="width" value="0.05" units="cm"/>
      <inkml:brushProperty name="height" value="0.05" units="cm"/>
    </inkml:brush>
  </inkml:definitions>
  <inkml:trace contextRef="#ctx0" brushRef="#br0">1 0 5761,'0'0'2341,"0"0"-171,0 0-337,0 0-338,0 0-108,0 0-372,22 0-291,180 0 605,-110 6-1121,-91-3-275,-1-1 0,0 1 0,0-1 0,-1 1 1,1-1-1,0 1 0,-1-1 0,0 1 0,1-1 1,-1 1-1,0 0 67,-119 96-2816,103-83 2469,1 1 0,1 1 0,1 1 0,1 0 0,-2 4 347,10-12 295,0-1 0,0 1-1,1 1 1,0-1-1,1 0 1,1 1 0,0 0-1,0 0 1,1 0-1,1 11-294,3-22 107,1 0-1,-1 0 1,1 0 0,0 0-1,-1 0 1,1-1-1,0 0 1,0 0-1,-1 0 1,1 0-1,0 0 1,1-1-107,3 1 132,2-1-115,0 0 0,0-1 0,0 1 0,0-2 0,0 0 0,-1 0 0,0 0 0,1-1 1,-1-1-1,0 0 0,-1 0 0,1 0 0,-1-1 0,-1 0 0,3-3-17,6-6-1042,0-1 0,0-1 0,-2 0 0,0-1 0,-1 0 0,2-7 1042,4-12-6585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6.750"/>
    </inkml:context>
    <inkml:brush xml:id="br0">
      <inkml:brushProperty name="width" value="0.05" units="cm"/>
      <inkml:brushProperty name="height" value="0.05" units="cm"/>
    </inkml:brush>
  </inkml:definitions>
  <inkml:trace contextRef="#ctx0" brushRef="#br0">76 45 4369,'0'0'1802,"0"0"-490,0 0-219,0 0-152,0 0-1,0 0-239,-2-9-56,-7-26 79,9 35-698,0 1 1,0-1 0,0 1 0,0-1 0,0 0-1,0 1 1,0-1 0,-1 0 0,1 1-1,0-1 1,0 1 0,0-1 0,-1 0-1,1 1 1,0-1 0,0 0 0,-1 0 0,1 1-1,0-1 1,-1 0 0,1 0 0,0 1-1,-1-1 1,1 0 0,0 0 0,-1 0 0,1 0-1,0 1 1,-1-1 0,1 0 0,-1 0-1,1 0 1,0 0 0,-1 0 0,1 0-1,-1 0 1,1 0 0,0 0 0,-1 0 0,1 0-1,-1-1 1,1 1 0,0 0 0,-1 0-1,1 0 1,0 0 0,-1-1 0,1 1-1,0 0 1,-1 0 0,1 0 0,0-1 0,-1 1-1,1 0 1,0-1 0,0 1 0,-1 0-1,1-1 1,0 1 0,0 0 0,0-1 0,0 1-1,-1 0 1,1-1 0,0 1 0,0-1-1,0 1-26,-12 47 327,3 0 0,1 1 0,2 5-327,1-11 24,-1 38-675,6-28-2878,0-37 1427,0 10-6605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450"/>
    </inkml:context>
    <inkml:brush xml:id="br0">
      <inkml:brushProperty name="width" value="0.05" units="cm"/>
      <inkml:brushProperty name="height" value="0.05" units="cm"/>
    </inkml:brush>
  </inkml:definitions>
  <inkml:trace contextRef="#ctx0" brushRef="#br0">0 0 6105,'0'0'2022,"0"0"-46,0 0-271,0 0-157,0 0-185,0 0-68,5 3-276,11 9-634,-1 0-1,-1 1 1,0 1-1,-1 1 1,-1 0-1,0 0 1,-1 1 0,5 9-385,4 5-114,1-1 1,7 5 113,-21-26-98,1 0 0,0-1-1,1 0 1,-1 0 0,1-1 0,0 0-1,1 0 1,0-1 0,3 1 98,17-4-3215,-20-2-330,-9 0-324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7.937"/>
    </inkml:context>
    <inkml:brush xml:id="br0">
      <inkml:brushProperty name="width" value="0.05" units="cm"/>
      <inkml:brushProperty name="height" value="0.05" units="cm"/>
    </inkml:brush>
  </inkml:definitions>
  <inkml:trace contextRef="#ctx0" brushRef="#br0">295 0 784,'0'0'4456,"0"0"-2216,0 0-613,0 0-245,0 0-207,0 0-224,0 0-102,0 0-219,-2 3 59,-33 45 288,-2-1-1,-18 15-976,12-13-1627,2 1 1,1 3 1626,17-18-2442,5-10-1349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471"/>
    </inkml:context>
    <inkml:brush xml:id="br0">
      <inkml:brushProperty name="width" value="0.05" units="cm"/>
      <inkml:brushProperty name="height" value="0.05" units="cm"/>
    </inkml:brush>
  </inkml:definitions>
  <inkml:trace contextRef="#ctx0" brushRef="#br0">1 77 4793,'0'0'2051,"0"0"-333,0 0-321,0 0-195,0 0-183,0 0-127,6 0-88,31 2 308,-22-1-995,0 0 0,-1-1 0,1 0 0,0-1 0,-1-1 0,1 0 0,-1-1 0,0-1 0,1 0-117,33-19-400,25-11-3887,-55 27-106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8.801"/>
    </inkml:context>
    <inkml:brush xml:id="br0">
      <inkml:brushProperty name="width" value="0.05" units="cm"/>
      <inkml:brushProperty name="height" value="0.05" units="cm"/>
    </inkml:brush>
  </inkml:definitions>
  <inkml:trace contextRef="#ctx0" brushRef="#br0">1 0 5169</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09.499"/>
    </inkml:context>
    <inkml:brush xml:id="br0">
      <inkml:brushProperty name="width" value="0.05" units="cm"/>
      <inkml:brushProperty name="height" value="0.05" units="cm"/>
    </inkml:brush>
  </inkml:definitions>
  <inkml:trace contextRef="#ctx0" brushRef="#br0">1 207 5169,'299'128'2113,"-239"-102"-748,-53-23-292,-7-3-1057,0 0 0,0 0 0,0 0 0,0 0 0,0 0 0,0 0 0,0 0 0,0 0 0,0 0 0,0 0 0,1 0 0,-1 0 1,0 0-1,0 0 0,0 0 0,0 0 0,0 0 0,0 0 0,0 0 0,0 0 0,1 0 0,-1 0 0,0 0 0,0 0 0,0 0 0,0 0 0,0 0 0,0 0 1,0 0-1,0 0 0,0 0 0,0-1 0,0 1 0,1 0 0,-1 0 0,0 0 0,0 0 0,0 0 0,0 0 0,0 0 0,0 0 0,0 0 0,0 0 0,0-1 1,0 1-1,0 0 0,0 0 0,0 0 0,0 0 0,0 0 0,0 0 0,0 0 0,0 0 0,0 0 0,0-1 0,0 1 0,0 0 0,0 0 0,0 0 0,0 0 1,0 0-1,0 0 0,0 0-16,2-1 129,1-1-1,-1 1 1,0 0 0,0-1 0,0 1 0,0-1 0,0 0 0,0 0 0,0 0 0,0 0 0,0 0 0,-1 0 0,1 0 0,-1 0 0,0-1 0,0 1-1,1-3-128,6-7 253,129-181-11,-135 191-248,-1 0 1,1 0-1,0 0 1,-1 0-1,1 1 1,0-1-1,0 1 1,0-1-1,0 1 1,0 0-1,1-1 1,-1 1-1,0 0 1,1 1-1,-1-1 1,0 0-1,1 1 1,0-1 5,-2 1-52,-1 0 25,0 0 30,0 0 49,0 0 164,0 0 13,0 0 22,-2 32 4,-1 0 0,-1 0-1,-2 2-254,-7 54 244,10-52-121,-7 110 548,10-145-617,28-1-7,-25 1-52,-1-1 0,1 0 0,0-1-1,-1 1 1,1 0 0,-1-1 0,1 1 0,-1-1 0,1 0-1,-1 0 1,1 0 0,-1 0 0,0 0 0,0 0 0,1-1-1,-1 1 1,0-1 0,0 0 5,2-3-14,0 0 0,-1 0 0,0-1 0,0 1 0,0-1 0,0 0 0,-1 0 14,-2 5 0,74-154-821,30-70-1028,-98 210 1652,-4 11 151,0 1-1,-1-1 1,1 0 0,-1 0-1,0 0 1,0 0 0,0-1-1,-1-1 47,0 4-89,0 2-23,0 0-7,0 9 191,-2 57 588,-3 0 1,-5 17-661,6-34 331,1 1 1,4 20-332,-1-22-185,0-47-327,12-1-3039,-1 0-1041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0.449"/>
    </inkml:context>
    <inkml:brush xml:id="br0">
      <inkml:brushProperty name="width" value="0.05" units="cm"/>
      <inkml:brushProperty name="height" value="0.05" units="cm"/>
    </inkml:brush>
  </inkml:definitions>
  <inkml:trace contextRef="#ctx0" brushRef="#br0">2 1 1016,'0'0'3637,"0"0"-1675,0 0-550,0 0-158,0 0-101,0 0-91,0 0 81,0 0-1060,-1 0 0,1 0 0,0 1 0,0-1 0,0 0 0,0 1 0,0-1 0,-1 0 0,1 1 0,0-1 0,0 0 0,0 1 0,0-1 0,0 0 0,0 1 0,0-1 0,0 0 0,0 1 0,0-1 0,0 0 0,1 1 0,-1-1 0,0 0 0,0 1 0,0-1 0,0 0 0,0 1 0,1-1 0,-1 0 0,0 0 0,0 1 0,0-1 0,1 0-83,34 11 860,1-2 0,0-1 0,1-2 0,12-1-860,151 5-286,-47-5 407,497 8-942,-477-14-1456,-242 1-4714,30 0-1357</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19.375"/>
    </inkml:context>
    <inkml:brush xml:id="br0">
      <inkml:brushProperty name="width" value="0.05" units="cm"/>
      <inkml:brushProperty name="height" value="0.05" units="cm"/>
    </inkml:brush>
  </inkml:definitions>
  <inkml:trace contextRef="#ctx0" brushRef="#br0">745 4 3929,'0'0'5564,"0"0"-3081,0 0-1075,0 0-550,0 0-333,0 0-266,3 0-140,1 0-293,-12-1-48,-30-1-288,21 1 339,0 2-1,0-1 0,0 2 0,-2 1 172,16-2-8,0 0-1,1 1 1,-1-1 0,1 1-1,-1 0 1,1-1-1,0 1 1,0 0 0,0 1-1,0-1 1,0 0-1,0 1 1,0-1 0,1 1-1,-1-1 1,1 1-1,0 0 1,0-1 0,0 1-1,0 0 1,0 0 8,-13 69-24,13-62 31,-50 375 1228,-75 265-1235,90-516-61,-24 49 61,38-126-448,-2-1 1,-2-1-1,-3-1 1,-15 19 447,38-64-464,-1 0 1,-1 0-1,0 0 1,0-1-1,-3 3 464,9-10-240,1 1-1,-1 0 1,0-1 0,0 1 0,0-1-1,0 0 1,0 0 0,0 0-1,0 0 1,0 0 0,0 0-1,0 0 1,-1-1 0,1 1 0,0-1-1,0 1 1,-1-1 0,1 0-1,0 0 1,-1 0 0,1 0 0,0-1-1,-1 1 1,1-1 0,0 1-1,0-1 1,-1 0 0,1 0 240,0-1-101,0 0 1,0-1 0,0 1-1,0 0 1,1-1 0,-1 0-1,1 1 1,0-1-1,0 0 1,0 0 0,0 0-1,0 1 1,0-1 0,1 0-1,-1-1 101,-1-6-279,-9-30-937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1.297"/>
    </inkml:context>
    <inkml:brush xml:id="br0">
      <inkml:brushProperty name="width" value="0.05" units="cm"/>
      <inkml:brushProperty name="height" value="0.05" units="cm"/>
    </inkml:brush>
  </inkml:definitions>
  <inkml:trace contextRef="#ctx0" brushRef="#br0">41 101 5945,'0'0'2391,"0"0"-254,0 0-374,0 0-435,0 0-170,0 0-334,15 7-183,1-2-502,-11-3-106,0-1 0,0 1-1,0 0 1,0 0 0,0 1-1,0-1 1,-1 1 0,1 0 0,-1 1-1,0-1 1,0 1 0,0 0-1,0 0 1,-1 0 0,1 0 0,-1 1-1,1 2-32,7 9 59,0 1 0,-2 1 0,0 0 0,-1 0 0,-1 1 1,-1 0-1,0 0 0,-2 1 0,0 0 0,-1-1 0,0 13-59,-4-32 3,1 1 1,-1 0 0,1 0-1,-1 0 1,0 0 0,1-1-1,-1 1 1,0 0-1,0-1 1,0 1 0,1 0-1,-1-1 1,0 1 0,0-1-1,0 1 1,0-1-1,0 0 1,0 1 0,0-1-1,0 0 1,0 0 0,0 0-1,0 0 1,0 0-1,0 0 1,0 0 0,0 0-1,-1 0-3,-39 1 110,33-2-100,3 1-12,-3 1-63,1-1 1,0 0 0,-1-1-1,1 0 1,0 0 0,-7-2 64,11 1-25,0 0 0,0 1 0,0-1 0,0 0 0,0 0 0,0-1 0,1 1 0,-1 0 0,1-1 0,0 0 0,0 1 0,0-1 0,0 0 0,0 0 0,-1-3 25,1 2-3,-6-10-7,0 0 1,1-1 0,0 0-1,2 0 1,-5-15 9,8 19-33,1 0 0,0 0 1,0 1-1,1-11 33,0 9-7,9 11-5,7 0 36,0 0 0,-1-1 0,1-1 0,-1 0 0,1-1 0,-1-1 0,4-2-24,105-51 141,-17 8-139,-57 31-17,5-1-1617,-22 5-4717,-32 14-1028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2.200"/>
    </inkml:context>
    <inkml:brush xml:id="br0">
      <inkml:brushProperty name="width" value="0.05" units="cm"/>
      <inkml:brushProperty name="height" value="0.05" units="cm"/>
    </inkml:brush>
  </inkml:definitions>
  <inkml:trace contextRef="#ctx0" brushRef="#br0">289 1 4321,'0'0'4781,"0"0"-2538,0 0-655,0 0-234,0 0-340,0 0-286,0 0-140,0 0-223,-23 18 499,3 7-852,-1 0 7,0 2-1,1 1 0,2 0 0,1 1 0,1 1 0,1 1 0,-6 20-18,-2 28-349,4 2 0,2 1-1,-3 67 350,8 19-1674,7 65 1674,4-191-748,3 0-1,2 0 0,1 0 1,2-1-1,2 0 0,2 0 1,1-1-1,7 11 749,22 52-4313</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3.268"/>
    </inkml:context>
    <inkml:brush xml:id="br0">
      <inkml:brushProperty name="width" value="0.05" units="cm"/>
      <inkml:brushProperty name="height" value="0.05" units="cm"/>
    </inkml:brush>
  </inkml:definitions>
  <inkml:trace contextRef="#ctx0" brushRef="#br0">0 1 7242,'0'0'2693,"0"0"-365,0 0-173,0 0-352,0 0-483,0 0-388,28 33-206,88 109-250,-106-131-406,-1 0 0,0 1 0,-1 0 0,-1 0 0,0 1 1,0 0-1,2 9-70,1 4 26,7 16 20,-2 2 0,-1 0 0,-3 0 0,-2 1 0,4 45-46,-4 36-1474,-5 70 1474,-5-181-269,0 1 0,-1-1 0,-1 1 0,0-1 0,-1 0 0,0 0 0,-2 0 0,1-1 1,-2 1-1,0-1 0,-2 2 269,-13 18-1635,-2-1 0,-1 0 0,-21 19 1635,-16 10-5076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14.230"/>
    </inkml:context>
    <inkml:brush xml:id="br0">
      <inkml:brushProperty name="width" value="0.05" units="cm"/>
      <inkml:brushProperty name="height" value="0.05" units="cm"/>
    </inkml:brush>
  </inkml:definitions>
  <inkml:trace contextRef="#ctx0" brushRef="#br0">0 0 6105,'0'0'2504,"0"0"-417,0 0-252,0 0-278,0 0-279,0 0-128,6 0-332,18 2-577,0 1 0,1 1 0,-2 1 0,1 1 0,15 6-241,-9-3 2,-24-7-55,-1-1-1,0 1 1,1 0-1,-1 0 1,0 0 0,0 1-1,0 0 1,0 0-1,2 2 54,-5-3-37,-1 0-1,1 0 0,-1 0 1,0 0-1,0 0 0,0 0 1,0 1-1,0-1 0,0 0 1,-1 1-1,1-1 1,-1 1-1,0-1 0,1 0 1,-1 1-1,0-1 0,0 1 1,-1-1-1,1 1 1,-1-1-1,1 0 0,-1 1 1,0-1-1,0 1 38,-1 1-39,0 0 0,-1-1 0,1 1 0,-1 0 0,0-1 0,0 0 0,-1 0 1,1 0-1,-1 0 0,1 0 0,-1-1 0,0 0 0,0 0 0,-3 2 39,-20 14-191,7-4 33,16-12 156,1 0 0,0-1 1,0 1-1,-1 1 1,1-1-1,1 0 0,-1 1 1,0-1-1,1 1 0,-1 0 1,1 0-1,0 0 1,0 0-1,0 1 0,0-1 1,0 1 1,32-4 237,76 0-859,-34 0-3018,-32 0-1322</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6.820"/>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37.33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0.853"/>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2.167"/>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284"/>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43.749"/>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213"/>
    </inkml:context>
    <inkml:brush xml:id="br0">
      <inkml:brushProperty name="width" value="0.05" units="cm"/>
      <inkml:brushProperty name="height" value="0.05" units="cm"/>
    </inkml:brush>
  </inkml:definitions>
  <inkml:trace contextRef="#ctx0" brushRef="#br0">0 0 4841,'0'0'3014,"0"0"-863,0 0-708,0 0-421,0 0-341,0 0 21,3 9 54,33 81 76,5 0 0,3-3 1,10 8-833,-24-39 3,-14-27-80,-11-17-304,0-1 0,1 0 0,1 0 0,0-1 1,0 0-1,1 0 0,5 4 381,7-7-3010,-6-6-2108,-11-1 3640,3 0-1747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3.468"/>
    </inkml:context>
    <inkml:brush xml:id="br0">
      <inkml:brushProperty name="width" value="0.05" units="cm"/>
      <inkml:brushProperty name="height" value="0.05" units="cm"/>
      <inkml:brushProperty name="color" value="#E71224"/>
    </inkml:brush>
  </inkml:definitions>
  <inkml:trace contextRef="#ctx0" brushRef="#br0">122 1100 6585,'0'0'2576,"0"0"-360,0 0-345,0 0-181,0 0-350,3-3-324,10-8-3,-11 10-873,0-1 1,0 0 0,0 1 0,0-1 0,0 0 0,-1 0-1,1 0 1,-1-1 0,1 1 0,-1 0 0,0 0-1,0-1 1,0 1 0,0-1 0,0 1 0,0-1-1,-1 0-140,9-48 50,-3 0 0,-1 0 0,-3-1 0,-3 0 0,-1 0-50,0-47 34,1 2-36,0-30 7,5 1-1,10-41-4,-12 151-90,1-12-185,-2 23 159,0 13 68,-2-5 48,0 1 0,1-1 0,-2 1 0,1-1 0,0 1 0,-1-1 0,1 0 0,-1 1 0,0-1 0,0 0 0,0 0 0,-1 0 0,-1 1 0,-41 42 26,27-28 12,0 1-58,8-7-60,-1-1-1,0 0 1,-1-1-1,0 0 1,0-1-1,-5 2 81,16-11-16,0 1 0,0-1 0,1 1 0,-1-1 0,0 0 1,1 1-1,-1-1 0,0 1 0,1 0 0,-1-1 0,1 1 0,-1-1 0,1 1 0,-1 0 1,1-1-1,-1 1 0,1 0 0,0 0 0,-1-1 0,1 1 0,0 0 0,0 0 0,-1 0 0,1 0 1,0-1-1,0 1 0,0 0 0,0 0 0,0 0 0,0-1 0,0 1 0,1 0 0,-1 0 1,0 0 15,0 0-5,30 4-14,-4-2-24,0-1 0,0-1-1,0-2 1,12-1 43,25 0-189,47 2-95,-109 0 264,-1 0 10,0 0-56,4-1-43,-4 1 109,0 0-1,0 0 1,1 0 0,-1 0-1,0 0 1,0 0-1,1 0 1,-1 0 0,0 0-1,0 1 1,0-1-1,1-1 1,-1 1 0,0 0-1,0 0 1,1 0-1,-1 0 1,0 0 0,0 0-1,0 0 1,1 0-1,-1 0 1,0 0-1,0 0 1,0-1 0,1 1-1,-1 0 1,0 0-1,0 0 1,0 0 0,0 0-1,1-1 1,-1 1-1,0 0 1,0 0 0,0 0-1,0-1 1,0 1-1,0 0 1,0 0 0,0 0-1,0-1 1,1 1-1,-1 0 1,0 0 0,0-1-1,0 1 1,0 0-1,0 0 1,0-1-1,-1 1 1,1 0 0,0 0 0,0-9-5,-1 1 0,-1 0 0,1 0 0,-1 0 1,-1 0-1,0 0 0,0 0 0,0 0 0,-1 1 5,-14-38 33,12 25-119,-28-73 256,32 88-249,0 0 0,-1 0-1,1 0 1,-1 1 0,-1-1 0,1 1 0,0-1 0,-1 1 0,0 0 0,0 0 0,0 1-1,-1-1 1,1 1 0,-1 0 0,0 0 79,2 2-358,0 0 0,0 0-1,-1 1 1,1-1 0,0 1 0,-1 0 0,1 0-1,0 0 1,0 0 0,-3 1 358,-8 0-2366,2-1-1589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197"/>
    </inkml:context>
    <inkml:brush xml:id="br0">
      <inkml:brushProperty name="width" value="0.05" units="cm"/>
      <inkml:brushProperty name="height" value="0.05" units="cm"/>
      <inkml:brushProperty name="color" value="#E71224"/>
    </inkml:brush>
  </inkml:definitions>
  <inkml:trace contextRef="#ctx0" brushRef="#br0">318 24 6425,'0'0'3014,"0"0"-666,0 0-416,0 0-405,0 0-462,0 0-306,3-4-148,8-12-169,-8 12-44,-13 5-42,2 2-350,0 0 0,-1 0 0,1 0 0,0 1 0,0 0 0,1 1 0,-1 0 0,1 0 0,0 0 0,1 1 0,-1 0 0,0 2-6,-23 23-16,-24 35 16,34-41 8,2-3-19,1 1-1,1 1 0,1 0 0,-5 15 12,13-25-12,1 0-1,1 0 1,1 1 0,0 0-1,0 0 1,2 0-1,0 0 1,1 0 0,0 4 12,1 3-22,3 42-67,-2-60 73,0 0 1,0 0 0,1 1 0,-1-2 0,1 1-1,0 0 1,0 0 0,0-1 0,1 1 0,-1-1-1,1 1 1,0-1 0,0 0 0,0 0 15,6 5-343,0-1 1,0-1-1,1 1 0,0-1 1,0-1-1,0 0 1,5 2 342,-5-4-968,-1 0 0,1 0 0,0-1 0,0-1 0,2 1 968,18-1-5180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667"/>
    </inkml:context>
    <inkml:brush xml:id="br0">
      <inkml:brushProperty name="width" value="0.05" units="cm"/>
      <inkml:brushProperty name="height" value="0.05" units="cm"/>
      <inkml:brushProperty name="color" value="#E71224"/>
    </inkml:brush>
  </inkml:definitions>
  <inkml:trace contextRef="#ctx0" brushRef="#br0">0 0 3345,'0'0'2228,"0"0"-421,0 0-318,0 0-162,0 0-230,0 0-62,13 3 1466,2 17-2008,0 0 1,0 0 0,-2 2 0,8 17-494,13 20 204,-5-9-380,28 42 661,-51-83-853,0-2-1,1 1 1,0-1 0,0 0-1,0 0 1,1-1-1,0 0 1,0 0 0,4 1 368,-7-6-988,-4-1-4556,-1 0 130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4.996"/>
    </inkml:context>
    <inkml:brush xml:id="br0">
      <inkml:brushProperty name="width" value="0.05" units="cm"/>
      <inkml:brushProperty name="height" value="0.05" units="cm"/>
      <inkml:brushProperty name="color" value="#E71224"/>
    </inkml:brush>
  </inkml:definitions>
  <inkml:trace contextRef="#ctx0" brushRef="#br0">0 0 3313</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330"/>
    </inkml:context>
    <inkml:brush xml:id="br0">
      <inkml:brushProperty name="width" value="0.05" units="cm"/>
      <inkml:brushProperty name="height" value="0.05" units="cm"/>
      <inkml:brushProperty name="color" value="#E71224"/>
    </inkml:brush>
  </inkml:definitions>
  <inkml:trace contextRef="#ctx0" brushRef="#br0">12 59 3313,'235'-49'1516,"-188"39"-161,-47 10-351,0 0-149,0 0-169,0 0 20,0 0-46,0 0 23,0 0-117,0 0 43,0 0 10,0 0-11,-2 4-433,-1-1 1,0 0-1,0 1 0,0-2 1,0 1-1,-1 0 0,1-1 1,-1 1-1,1-1 0,-3 1-175,-9 8 149,-40 33 94,18-16-386,3 2 0,0 1 1,-23 29 142,53-55-686,1 0 1,0 0-1,0 1 1,0-1-1,1 1 1,0-1-1,-1 5 686,2-4-3913</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5.667"/>
    </inkml:context>
    <inkml:brush xml:id="br0">
      <inkml:brushProperty name="width" value="0.05" units="cm"/>
      <inkml:brushProperty name="height" value="0.05" units="cm"/>
      <inkml:brushProperty name="color" value="#E71224"/>
    </inkml:brush>
  </inkml:definitions>
  <inkml:trace contextRef="#ctx0" brushRef="#br0">1 0 6113,'0'0'2110,"0"0"-252,0 0-326,0 0-376,0 0-234,0 0-338,0 0 6,8 17 276,-6-14-829,1-1 0,0 0 0,-1 1 0,1-1 0,0 0 0,1-1 0,-1 1 0,0 0 0,0-1 0,1 0 0,-1 0 0,1 0 0,-1 0 0,1 0-1,-1-1 1,4 1-37,67-1-37,-45-1-57,28 2-749,44-1-2249,-36-7-2038,-36 1-620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8:56.635"/>
    </inkml:context>
    <inkml:brush xml:id="br0">
      <inkml:brushProperty name="width" value="0.05" units="cm"/>
      <inkml:brushProperty name="height" value="0.05" units="cm"/>
      <inkml:brushProperty name="color" value="#E71224"/>
    </inkml:brush>
  </inkml:definitions>
  <inkml:trace contextRef="#ctx0" brushRef="#br0">1 365 4609,'0'0'2235,"0"0"-549,0 0-411,0 0-438,0 0-234,0 0-302,21-24-20,134-157 189,-107 122-342,26-30-144,-73 88 7,-1 1 14,0 0-2,0 0 58,0 0 66,-1 32 262,2-21-329,-1 364 681,42-376-427,-35-4-319,-1 0-1,1-1 1,-1 0-1,0 0 1,0-1-1,0 1 1,-1-1-1,0-1 1,-1 1-1,1-1 1,-1 0-1,1-5 6,9-12-92,45-82-369,-29 48-308,4 1 1,14-16 768,-48 74-30,0 0-1,1 0 1,-1 0 0,0-1 0,0 1-1,0 0 1,1 0 0,-1 0-1,0-1 1,0 1 0,0 0 0,0 0-1,1-1 1,-1 1 0,0 0-1,0-1 1,0 1 0,0 0 0,0 0-1,0-1 1,0 1 0,0 0 0,0-1-1,0 1 1,0 0 0,0-1-1,0 1 1,0 0 0,0 0 0,0-1-1,0 1 1,0 0 0,-1-1-1,1 1 1,0 0 0,0 0 0,0-1-1,0 1 1,-1 0 0,1 0 0,0 0-1,0-1 1,0 1 0,-1 0-1,1 0 1,0 0 30,-19-1-254,15 1 273,0 1 1,0 0-1,0 0 0,0 0 0,1 1 1,-1-1-1,0 1 0,1 0 0,-1 0 1,1 0-1,0 0-19,-3 5 88,0 0-1,1 1 1,0-1 0,1 1-1,-1 0 1,2 0-1,-1 1 1,1-1 0,0 1-1,1 0 1,0-1 0,0 1-1,0 8-87,0 21 465,0-1 0,5 32-465,-1-7 150,-3-57-158,1-1 0,0 1 1,1 0-1,-1 0 0,1-1 0,0 1 0,0 0 0,0-1 1,1 1-1,-1-1 0,1 1 0,0-1 0,1 0 0,1 3 8,0-3-135,0 0 0,0-1 0,0 1-1,1-1 1,-1 0 0,1 0 0,0-1 0,0 0-1,0 0 1,0 0 0,0 0 0,2 0 135,39 10-2717,0-5-2289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0.832"/>
    </inkml:context>
    <inkml:brush xml:id="br0">
      <inkml:brushProperty name="width" value="0.05" units="cm"/>
      <inkml:brushProperty name="height" value="0.05" units="cm"/>
      <inkml:brushProperty name="color" value="#E71224"/>
    </inkml:brush>
  </inkml:definitions>
  <inkml:trace contextRef="#ctx0" brushRef="#br0">334 0 728,'0'0'5731,"0"0"-3231,0 0-998,0 0-317,0 0-159,0 0 160,0 0 87,0 0-106,0 0-227,0 0-71,0 0-331,0 0-94,0 0-162,0 0-57,0 0-30,0 0 9,0 0-3,0 0-75,0 0 96,0 0-122,7 36 317,11-13-422,-2 2 1,-1 0 0,-1 1 0,-1 1-1,-1 0 1,-2 1 0,-1 0 0,0 0 0,-3 1-1,0 0 1,-2 0 0,-1 1 0,0 24 4,-2 1 17,0-21 5,-1 0 0,-4 27-22,3-51-8,-1 0 0,0 0-1,0-1 1,-1 1 0,-1-1 0,0 1-1,0-1 1,0 0 0,-1 0 0,-1-1-1,-3 4 9,-11 13-382,-2-2 0,0-1 0,-2 0 0,0-2 0,-2-1-1,-1 0 383,-33 19-3157,-2-3-1,-12 2 3158,4-2-5166</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3.164"/>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4.568"/>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0.578"/>
    </inkml:context>
    <inkml:brush xml:id="br0">
      <inkml:brushProperty name="width" value="0.05" units="cm"/>
      <inkml:brushProperty name="height" value="0.05" units="cm"/>
    </inkml:brush>
  </inkml:definitions>
  <inkml:trace contextRef="#ctx0" brushRef="#br0">447 1 1272,'0'0'4555,"0"0"-2406,0 0-696,0 0-290,0 0-203,0 0-83,-19 16-162,-86 85 73,-96 85-206,178-167-880,-43 38-1530,62-52 991,0 0 0,0 0 0,0 0 0,0 0 0,1 1 0,0 0 0,0 0 837,0 11-3742,3-5 1323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088"/>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555"/>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6.98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437"/>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29:57.974"/>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0.583"/>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03.886"/>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5.7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156"/>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28.986"/>
    </inkml:context>
    <inkml:brush xml:id="br0">
      <inkml:brushProperty name="width" value="0.05" units="cm"/>
      <inkml:brushProperty name="height" value="0.05" units="cm"/>
      <inkml:brushProperty name="color" value="#008C3A"/>
    </inkml:brush>
  </inkml:definitions>
  <inkml:trace contextRef="#ctx0" brushRef="#br0">179 7 312,'0'0'556,"0"0"746,0 0 2931,0 0-498,0 0-1721,0 0-480,-4-1-222,-26-4 1999,29 5-2719,1 0-226,0 0-26,0 0-175,-1 0-140,0 1 1,0-1-1,0 0 0,0 1 0,0-1 0,0 1 1,0-1-1,0 1 0,0 0 0,0-1 0,0 1 1,1 0-1,-1 0 0,0 0 0,0-1 0,1 1 0,-1 0 1,0 1-26,-15 48 7,2 1 1,-7 50-8,10-45-101,-2 2 820,-1 13-4822,-18 95-11051,26-130 14464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1.198"/>
    </inkml:context>
    <inkml:brush xml:id="br0">
      <inkml:brushProperty name="width" value="0.05" units="cm"/>
      <inkml:brushProperty name="height" value="0.05" units="cm"/>
    </inkml:brush>
  </inkml:definitions>
  <inkml:trace contextRef="#ctx0" brushRef="#br0">0 34 4305,'0'0'2336,"0"0"-478,0 0-352,0 0-554,0 0-337,0 0-112,0 0-161,45 0 1069,-27 2-440,-24 2 150,-43 1-617,47-5-617,2 0-193,0 0 18,0-2 219,0 1-1,0-1 1,0 0 0,1 0 0,-1 0 0,1 0 0,-1 0 0,1 0 0,-1 1 0,1-1 0,0 0 0,0 1-1,0-1 1,0 0 0,0 1 0,0-1 0,1 1 0,-1-1 0,0 1 0,1 0 0,-1 0 0,1 0-1,0 0 1,0-1 69,19-3-6390,-21 5 378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082"/>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1.733"/>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31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2.853"/>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3.432"/>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4.053"/>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5.168"/>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521"/>
    </inkml:context>
    <inkml:brush xml:id="br0">
      <inkml:brushProperty name="width" value="0.05" units="cm"/>
      <inkml:brushProperty name="height" value="0.05" units="cm"/>
      <inkml:brushProperty name="color" value="#008C3A"/>
    </inkml:brush>
  </inkml:definitions>
  <inkml:trace contextRef="#ctx0" brushRef="#br0">323 49 808,'0'0'5749,"0"0"-2379,0 0-1353,0 0-514,0 0-470,0 0-306,-4-2-267,3 2-448,1 0 0,-1 0 0,0-1 1,1 1-1,-1 0 0,0 0 0,1 0 0,-1 0 0,0 0 0,1 0 0,-1 0 0,0 0 0,1 0 0,-1 1 0,0-1 0,1 0 0,-1 0 0,0 0 0,1 1 0,-1-1 0,0 0 0,1 1 0,-1-1 0,1 1 0,-1-1 0,1 1 0,-1-1 0,1 1-12,-19 24 251,-13 49 98,23-51-232,-79 173 281,33-79-444,-32 105 46,76-191-1744,12-38 1578,0 0 1,0 0 0,0 1-1,1-1 1,0 1 0,1-1 0,-1 1-1,1 0 1,1 0 0,2-5 165,48-65-1815,-30 44 766,109-148-6551,-36 48 5360,-85 114 2250,-1 0 1,-1 0-1,-1-1 0,0 0 0,-2-1 0,3-10-10,8-35 4204,-16 36-806,-3 22-974,1 20-1366,-1 48 99,3 0-1,3 1 0,2-1 0,9 25-1156,21 58 625,11 52-1302,-46-172-3386,-4-12-5658,-3-11 7631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6.938"/>
    </inkml:context>
    <inkml:brush xml:id="br0">
      <inkml:brushProperty name="width" value="0.05" units="cm"/>
      <inkml:brushProperty name="height" value="0.05" units="cm"/>
      <inkml:brushProperty name="color" value="#008C3A"/>
    </inkml:brush>
  </inkml:definitions>
  <inkml:trace contextRef="#ctx0" brushRef="#br0">0 77 80,'0'0'6019,"0"0"-3029,0 0-1223,0 0-234,0 0-306,0 0-196,0 0-243,0 0-120,0 0-77,0 0-176,0 0-76,0 0-225,3 0 60,73-2-1904,0-3 1,16-6 1729,149-34-11304,-164 31 8795</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454"/>
    </inkml:context>
    <inkml:brush xml:id="br0">
      <inkml:brushProperty name="width" value="0.05" units="cm"/>
      <inkml:brushProperty name="height" value="0.05" units="cm"/>
      <inkml:brushProperty name="color" value="#008C3A"/>
    </inkml:brush>
  </inkml:definitions>
  <inkml:trace contextRef="#ctx0" brushRef="#br0">0 0 4865,'0'0'1936,"0"0"-327,0 0-177,0 0-464,0 0 97,0 0-201,0 0-176,144 24-168,-103-24-368,-12 0-80,5 0-72,-5 0-248,0 0-848,-12 0-657,-5 0-2416,-12 0 9,0 0 3255,0 0-679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010"/>
    </inkml:context>
    <inkml:brush xml:id="br0">
      <inkml:brushProperty name="width" value="0.05" units="cm"/>
      <inkml:brushProperty name="height" value="0.05" units="cm"/>
    </inkml:brush>
  </inkml:definitions>
  <inkml:trace contextRef="#ctx0" brushRef="#br0">0 407 616,'0'0'7846,"0"0"-3408,0 0-2188,0 0-550,0 0-471,39 0 2270,-16 0-3227,-8 1-216,0-1 0,-1 0 1,1-1-1,0-1 1,-1 0-1,1-1 0,-1-1 1,12-4-57,69-39-550,-2-5 1,-3-4 0,77-62 549,-96 67-649,-58 42 571,-6 5 26,0 0 0,-1-1 0,0 0 1,1 0-1,-2-1 0,1 0 0,-1 0 0,5-5 52,-10 9-52,0 2 24,0 0 17,0 0-9,0 0-45,0 0-17,0 0-31,0 0 30,0 4 59,-1-1-1,1 0 1,-1 1-1,-1-1 1,1 1-1,0-1 0,-1 0 1,1 0-1,-1 0 1,-2 3 24,-4 8-7,-30 75 144,3 3 0,4 1 0,0 19-137,20-67 73,2 1 0,2 0 0,3 0 0,1 1 1,3 10-74,34-55 109,-30-3-113,0 1-1,0-1 1,0 0-1,1 0 1,-1-1 0,0 1-1,0-1 1,-1 0 0,1 0-1,0 0 1,-1-1 0,1 1-1,-1-1 1,0 0 0,0 1-1,2-3 5,49-61-403,-30 35 157,7-7-354,-1-1 0,-2-1 0,16-32 600,-35 53-74,0 1 0,-1-1-1,-1 0 1,-1-1 0,0 0-1,-2 0 1,0 0 0,-1-1-1,-1 1 1,-1-7 74,-1-23-7,0 49 14,0 1 57,0 0-4,0 0-12,0 0-89,0 6 30,-4 127 1176,-13 67-1165,11-120 312,5 64-312,1-76-41,32-70-1713,-25-3 1106,0 0 0,-1 0 0,0-1-1,0 0 1,0 0 0,-1-1 0,0 1-1,0-1 1,-1 0 0,0-1 0,0 1-1,1-5 649,14-22-4498,24-45 984,-36 62 3074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3.603"/>
    </inkml:context>
    <inkml:brush xml:id="br0">
      <inkml:brushProperty name="width" value="0.05" units="cm"/>
      <inkml:brushProperty name="height" value="0.05" units="cm"/>
    </inkml:brush>
  </inkml:definitions>
  <inkml:trace contextRef="#ctx0" brushRef="#br0">1 23 7362,'0'0'2400,"0"0"-684,0 0-293,0 0-314,0 0-145,0 0-388,7 0-23,220 4 317,-67 0-1629,0-6-1,35-10 760,-75 2-3038,3 5 3038,-41 3-3778,-1 2-3837,-80 0 6616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7.790"/>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8.143"/>
    </inkml:context>
    <inkml:brush xml:id="br0">
      <inkml:brushProperty name="width" value="0.05" units="cm"/>
      <inkml:brushProperty name="height" value="0.05" units="cm"/>
      <inkml:brushProperty name="color" value="#008C3A"/>
    </inkml:brush>
  </inkml:definitions>
  <inkml:trace contextRef="#ctx0" brushRef="#br0">46 0 96,'-46'219'6145,"52"-219"-4248,6 0-345,-1 0-352,6 0-760,6 0-104,1 0-336,10 0 0,1 6-256,5-6-1368,-5 0-3017,16 0 1977,-16 0 1119</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39.807"/>
    </inkml:context>
    <inkml:brush xml:id="br0">
      <inkml:brushProperty name="width" value="0.05" units="cm"/>
      <inkml:brushProperty name="height" value="0.05" units="cm"/>
      <inkml:brushProperty name="color" value="#008C3A"/>
    </inkml:brush>
  </inkml:definitions>
  <inkml:trace contextRef="#ctx0" brushRef="#br0">1 599 232,'0'0'4946,"0"0"-1014,0 0-1649,0 0-305,0 0-216,0 0-329,0 0-362,0 0-315,0 0-125,0 0-203,0 0-72,0 0-184,17-3 31,-6-4-217,0-1-1,-1-1 1,0 0-1,0 0 1,7-10 14,12-10-81,-26 26 60,15-14-316,1 0 0,0 1-1,2 1 1,20-12 337,-41 27-11,1 0-1,-1 0 1,0-1 0,1 1-1,-1 0 1,0 0 0,1 0-1,-1 0 1,1 0 0,-1 0-1,0 0 1,1 0 0,-1 0-1,0 0 1,1 0 0,-1 0-1,0 0 1,1 0 0,-1 0-1,0 0 1,1 0 0,-1 0-1,1 1 1,-1-1 0,0 0-1,0 0 1,1 0 0,-1 1-1,0-1 1,1 0 0,-1 0-1,0 1 1,0-1 0,1 0-1,-1 0 1,0 1 0,0-1-1,0 0 12,6 20-115,-6 33 213,-1-41-143,1 24 78,-2-25-21,1 0 0,1 1 1,0-1-1,0 0 0,1 0 1,1 0-1,0 0 0,0 0 0,1 0 1,1-1-1,0 1 0,0-1 1,1 0-1,1 2-12,-4-10-9,-1-1 0,0 1 0,1-1 1,0 0-1,-1 0 0,1 1 0,0-1 0,-1 0 1,1-1-1,0 1 0,0 0 0,0 0 0,0-1 0,0 1 1,0-1-1,0 0 0,0 1 0,0-1 0,0 0 1,0 0-1,0 0 0,0-1 0,0 1 0,0 0 0,0-1 1,0 1-1,0-1 0,0 0 0,-1 0 9,3 0-47,0 0 0,-1-1-1,1 0 1,-1 1 0,0-1 0,0-1-1,1 1 1,-1 0 0,-1-1-1,1 0 1,0 1 0,-1-1 0,1 0-1,1-3 48,19-45-404,-2-1 0,-2 0 0,-3-2 0,-2 0-1,1-21 405,28-100-167,2 53 132,-44 119 42,0 1 1,0 0-1,0 0 0,0 0 0,1 0 0,-1 0 1,1 0-1,-1 0 0,1 0 0,0 0 0,-1 1 1,1-1-1,0 1 0,0-1 0,0 1 0,1 0 1,-1 0-1,0 0 0,0 0 0,1 0 0,-1 0 1,3 0-8,5 0 163,0 0 0,0 0 0,0 1 1,1 1-1,2 0-163,20 0 32,-2 1 33,-1 2 0,0 1 0,0 1 1,-1 2-1,4 1-65,60 15 130,260 41-934,-335-61 1134,13 7-4733,-30-11 4193,-1 0 1,1 1-1,-1-1 1,1 0-1,-1 0 1,1 1-1,0-1 1,-1 0-1,1 1 1,-1-1-1,1 1 0,-1-1 1,0 1-1,1-1 1,-1 1-1,1-1 1,-1 1-1,0-1 1,1 1-1,-1 0 1,0-1-1,0 1 1,0-1-1,1 1 1,-1 0-1,0 0 210,-1 0-233,0 0 0,1 0-1,-1 0 1,0 0 0,0 0-1,0 0 1,0 0 0,0-1-1,0 1 1,0 0 0,0 0 0,0-1-1,-1 1 1,1-1 0,0 1-1,0-1 1,-1 1 0,1-1-1,-1 0 234,-45 12-1616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0.587"/>
    </inkml:context>
    <inkml:brush xml:id="br0">
      <inkml:brushProperty name="width" value="0.05" units="cm"/>
      <inkml:brushProperty name="height" value="0.05" units="cm"/>
      <inkml:brushProperty name="color" value="#008C3A"/>
    </inkml:brush>
  </inkml:definitions>
  <inkml:trace contextRef="#ctx0" brushRef="#br0">1 1 200,'0'0'5176,"0"0"-2353,0 0-924,0 0-364,0 0-331,0 0-166,11 4-217,178 62 581,-187-65-1435,0 0 0,-1 0 0,1 0 0,-1 0-1,1 0 1,-1 0 0,0 0 0,1 0 0,-1 0 0,0 1-1,0-1 1,1 0 0,-1 1 0,0-1 0,-1 1 0,1-1 0,0 1-1,0 0 1,-1-1 0,1 1 0,-1 0 0,1 0 0,-1-1 0,0 1-1,0 0 1,1 0 0,-1-1 0,0 1 0,-1 0 0,1 0 0,0 0-1,-1-1 1,1 2 33,-1 11-473,0-11 439,1-1-1,-2 0 1,1 1 0,0-1-1,0 0 1,-1 0 0,1 0-1,-1 0 1,1 0 0,-1 0-1,0-1 1,0 1 0,0 0-1,0-1 1,0 1 0,0-1-1,0 0 1,-1 0 0,-1 1 34,-52 24-6,49-24-27,-16 7 41,15-7-7,-1 1 1,1 0-1,-1 1 1,1 0-1,0 0 1,1 1-1,-1-1 1,1 2-1,0-1 1,0 1-1,-3 3-1,10-8 10,-1-1 0,1 0 0,0 1 0,-1-1 0,1 1 0,0-1 0,-1 1 0,1-1 0,0 1 0,-1 0 0,1-1 0,0 1 0,0-1 0,0 1 0,0 0 0,0-1 0,0 1 0,0-1 0,0 1 0,0 0 0,0-1 0,0 1 0,0-1 0,0 1 0,0 0 0,0-1 0,1 1 0,-1-1 0,0 1 0,0-1 0,1 1 0,-1-1 0,0 1 0,1-1 0,-1 1 0,0-1 0,1 1 0,-1-1 0,1 1 0,-1-1 0,1 0 0,-1 1 0,1-1 0,-1 0 0,1 0 0,-1 1 0,1-1 0,0 0 0,-1 0 0,1 0-10,36 5 84,-25-4-48,49 3-520,32-6-7194,-22 1 3095,-37 1 3076</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133"/>
    </inkml:context>
    <inkml:brush xml:id="br0">
      <inkml:brushProperty name="width" value="0.05" units="cm"/>
      <inkml:brushProperty name="height" value="0.05" units="cm"/>
      <inkml:brushProperty name="color" value="#008C3A"/>
    </inkml:brush>
  </inkml:definitions>
  <inkml:trace contextRef="#ctx0" brushRef="#br0">1 0 176,'0'0'1036,"0"0"2293,0 0-636,0 0-914,0 0-396,0 0-219,5 5-59,0-1-872,1 1-1,0-1 0,0-1 1,0 1-1,1-1 1,-1 0-1,1 0 0,0-1 1,0 0-1,0 0 0,0-1 1,0 0-1,6 0-232,25 2 638,1-1 0,5-3-638,-15 1 40,10 0-240,14 0-851,-18 0-7592,-34 0 4918,-2 0 2277,-4 0 441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5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1.886"/>
    </inkml:context>
    <inkml:brush xml:id="br0">
      <inkml:brushProperty name="width" value="0.05" units="cm"/>
      <inkml:brushProperty name="height" value="0.05" units="cm"/>
      <inkml:brushProperty name="color" value="#008C3A"/>
    </inkml:brush>
  </inkml:definitions>
  <inkml:trace contextRef="#ctx0" brushRef="#br0">1 0 1096,'77'55'4985,"-76"-54"-4720,0 0 0,0 0-1,0 0 1,0 0 0,0 0-1,0 0 1,0 0 0,0 0 0,0 0-1,0 1 1,-1-1 0,1 0-1,0 1 1,-1-1 0,1 0-1,-1 1 1,1 0-265,-1 0 81,0 0-1,-1-1 1,1 1-1,0-1 1,0 1-1,-1-1 1,1 1-1,-1-1 1,0 1 0,1-1-1,-1 0 1,0 1-1,0-1 1,0 0-1,0 1 1,0-1-81,-2 3 537,-9 19-217,1 0 1,1 1 0,1 0 0,1 0-1,1 1 1,1 0 0,1 0 0,0 22-321,5-45-1193,0-2-884,0 0-1355,0 0-1098,0 0 2745,0 0 629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2.217"/>
    </inkml:context>
    <inkml:brush xml:id="br0">
      <inkml:brushProperty name="width" value="0.05" units="cm"/>
      <inkml:brushProperty name="height" value="0.05" units="cm"/>
      <inkml:brushProperty name="color" value="#008C3A"/>
    </inkml:brush>
  </inkml:definitions>
  <inkml:trace contextRef="#ctx0" brushRef="#br0">0 0 40,'0'0'352,"0"0"371,0 0 1477,0 0 638,0 0-621,0 0-585,0 0-298,0 0-191,0 20 1911,3 122-187,-1-70-5381,-1-36-2733,-1 0-3808,0-35 7607</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3.361"/>
    </inkml:context>
    <inkml:brush xml:id="br0">
      <inkml:brushProperty name="width" value="0.05" units="cm"/>
      <inkml:brushProperty name="height" value="0.05" units="cm"/>
      <inkml:brushProperty name="color" value="#008C3A"/>
    </inkml:brush>
  </inkml:definitions>
  <inkml:trace contextRef="#ctx0" brushRef="#br0">47 6 1800,'0'0'4172,"0"0"-1936,0 0-657,0 0-400,0 0-316,0 0-120,0 4-268,0 21 282,0-24-369,-2 12 877,-3-11-1220,0 0 0,1-1 1,-1 1-1,0-1 0,0 0 1,0 0-1,-4 0-45,8-1 57,1 0 2,0 0-40,0 0-11,0 0 64,0 0-90,0 0-4,34 0 522,-20 0-17,-21 0 137,-22 0-534,28 0-202,1 0 34,0 0-42,0 0-16,0-2 128,1 0 1,-1 1-1,1-1 1,-1 1-1,1-1 1,-1 1-1,1-1 1,0 1-1,0 0 1,0-1-1,0 1 1,0 0-1,0 0 1,0-1-1,0 1 1,1 0 11,5-4 17,1 0 1,0 1-1,0 0 0,0 1 1,1 0-1,-1 0 1,1 1-1,-1 0 1,1 0-1,0 1 1,7 0-18,-16 1 3,0 0 0,0 0 0,1 0 0,-1 1-1,0-1 1,0 0 0,0 0 0,0 1 0,0-1 0,0 0 0,0 0 0,0 0 0,0 1 0,0-1 0,0 0 0,0 0 0,0 1 0,0-1 0,0 0 0,0 0 0,0 1 0,0-1 0,0 0 0,-1 0 0,1 1 0,0-1 0,0 0 0,0 0 0,0 0-1,0 1 1,-1-1 0,1 0 0,0 0 0,0 0 0,0 0 0,-1 0 0,1 1 0,0-1 0,0 0 0,0 0 0,-1 0 0,1 0 0,0 0 0,0 0 0,-1 0 0,1 0 0,0 0 0,0 0 0,-1 0 0,1 0-3,-11 9-8,-30 2-96,32-10-3600,0-1-3836,9 0 2252</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44.552"/>
    </inkml:context>
    <inkml:brush xml:id="br0">
      <inkml:brushProperty name="width" value="0.05" units="cm"/>
      <inkml:brushProperty name="height" value="0.05" units="cm"/>
      <inkml:brushProperty name="color" value="#008C3A"/>
    </inkml:brush>
  </inkml:definitions>
  <inkml:trace contextRef="#ctx0" brushRef="#br0">96 42 184,'0'0'492,"0"0"1295,0 0 1094,0 0-599,0 0-702,0 0-429,5 3-242,-2 0-726,0 0-1,0 0 1,-1 0-1,1 1 0,-1-1 1,1 1-1,-1-1 1,0 1-1,-1 0 0,1 0 1,0-1-1,-1 1 1,0 1-1,0-1 0,0 0 1,-1 0-1,0 0 1,1 0-1,-1 1-182,1 6 79,10 60 829,-3 1 1,-3 49-909,-5-120 10,-1 0 1,0 0 0,0 0-1,0 0 1,0-1-1,0 1 1,0 0 0,0-1-1,-1 1 1,1-1 0,0 1-1,0-1 1,0 0 0,0 1-1,-1-1 1,1 0 0,0 0-1,0 0 1,-1 0 0,0 0-11,-31 3 69,-41-3 105,73 0-174,-1-1 0,1 1 1,0-1-1,0 1 1,0-1-1,0 1 0,0-1 1,0 1-1,0-1 1,0 0-1,0 0 0,1 0 1,-1 1-1,0-1 1,0 0-1,1 0 0,-1 0 1,0 0-1,1 0 1,-1 0-1,1 0 0,0-1 1,-1 1-1,1 0 1,0 0-1,-1 0 0,1 0 1,0-1-1,0 0 0,-3-37-102,2 6 34,0 22 10,0-1 0,1 0 0,0 0 1,1 0-1,0 0 0,1 0 0,0 1 1,1-1-1,1 1 0,-1 0 1,2-1-1,-1 2 0,7-11 58,-5 13-57,-1 1-1,-1-1 1,1 0-1,-1-1 1,-1 1-1,0-1 1,0 1-1,0-1 1,-1 0 0,-1 0-1,1 0 1,-1-2 57,-1 10-1,0 0 1,0 0-1,1 0 0,-1 0 1,0 0-1,1 0 1,-1 0-1,1 0 1,-1 0-1,1 0 1,-1 0-1,1 1 0,0-1 1,-1 0-1,1 0 1,0 1-1,0-1 1,-1 1-1,1-1 1,0 0-1,0 1 1,0 0-1,0-1 0,0 1 1,0-1-1,0 1 1,0 0-1,0 0 1,31-5 146,-31 5-26,-1 0-57,40 7 1476,-29 1-1655,1 0-1,0-1 1,1 0 0,-1-1 0,1 0-1,1-1 1,-1-1 0,1 0-1,-1 0 1,3-2 116,8 2-2177,1-1-1,0-2 1,4 0 2177,24-1-5446,-6 0 3218</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501"/>
    </inkml:context>
    <inkml:brush xml:id="br0">
      <inkml:brushProperty name="width" value="0.05" units="cm"/>
      <inkml:brushProperty name="height" value="0.05" units="cm"/>
    </inkml:brush>
  </inkml:definitions>
  <inkml:trace contextRef="#ctx0" brushRef="#br0">166 0 5673,'0'0'2591,"0"0"-765,0 0-330,0 0-230,0 0-200,0 0-404,-20 57-208,-60 178-253,47-143-106,27-78-77,0 1 1,1-1 0,1 1-1,0 0 1,1 1 0,1-1 0,0 0-1,1 1 1,1 0 0,1 0-19,-1-14-54,0-2-166,0 0-30,0 0-67,0 0 1,0-12-304,4 2 573,0 0 0,1 1 0,0 0 0,0 0 0,1 1 1,0-1-1,0 1 0,1 0 0,0 1 0,1 0 0,-1 0 0,1 0 0,1 1 0,-1 0 0,1 1 0,0 0 0,0 0 0,1 1 0,5-2 47,-10 5-11,0 0 1,1 0-1,-1 1 1,0-1-1,0 1 1,0 0-1,1 1 0,-1-1 1,1 2 10,-5-2 8,1 0 1,-1 1-1,0-1 1,1 1-1,-1-1 1,0 1-1,0 0 1,1 0-1,-1 0 1,0-1-1,0 1 1,0 0 0,0 0-1,0 0 1,0 1-1,0-1 1,-1 0-1,1 0 1,0 0-1,-1 1 1,1-1-1,0 0 1,-1 1-1,0-1 1,1 0-1,-1 1 1,0-1-1,0 1 1,0-1-1,1 1 1,-2-1-1,1 1-8,0 11 66,1-3 114,-1 1 0,-1-1 1,0 1-1,0-1 0,-2 4-180,2-10 50,-1 1 0,0-1 1,0 0-1,0 1 0,0-1 0,-1-1 0,0 1 1,0 0-1,0 0 0,0-1 0,0 0 0,-1 0 0,-2 2-50,-1 1-22,0-1-1,0 0 1,-1-1-1,0 0 1,0 0-1,0 0 1,0-1-1,-1 0 1,1-1-1,-1 0 1,0 0-1,0-1 1,1 0-1,-1-1 1,0 0-1,0 0 1,0 0-1,-1-2 23,10 2-102,-1-1-1,0 1 1,0-1 0,0 1-1,0-1 1,1 0 0,-1 1-1,0-1 1,1 0 0,-1 0-1,0 1 1,1-1-1,-1 0 1,1 0 0,-1 0-1,1 0 1,0 0 0,-1 0-1,1 0 1,0 0 0,0 1-1,0-1 1,-1 0 0,1 0-1,0 0 1,0 0 0,0-1 101,1-34-4031,0 24 1841,-1-12-1037</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0:59.836"/>
    </inkml:context>
    <inkml:brush xml:id="br0">
      <inkml:brushProperty name="width" value="0.05" units="cm"/>
      <inkml:brushProperty name="height" value="0.05" units="cm"/>
      <inkml:brushProperty name="color" value="#0000FF"/>
    </inkml:brush>
  </inkml:definitions>
  <inkml:trace contextRef="#ctx0" brushRef="#br0">0 33 536,'0'0'468,"0"0"-20,0 0 1242,0 0 3741,0 0-2352,0 0-1224,3-5-348,9-15-290,-12 20-1160,0-1 0,1 1-1,-1-1 1,0 1 0,1-1-1,-1 1 1,0 0 0,1-1-1,-1 1 1,1-1 0,-1 1-1,0 0 1,1 0 0,-1-1-1,1 1 1,-1 0 0,1 0-1,0-1 1,-1 1 0,1 0-1,-1 0 1,1 0-1,-1 0 1,1 0 0,-1 0-1,1 0 1,0 0 0,-1 0-1,1 0 1,-1 0 0,1 0-1,-1 0 1,1 1 0,-1-1-1,1 0 1,-1 0 0,1 0-1,-1 1 1,1-1 0,-1 0-1,1 1 1,-1-1 0,1 0-1,-1 1 1,0-1-1,1 1 1,-1-1 0,0 1-1,1-1 1,-1 1 0,0-1-1,0 1 1,1-1 0,-1 1-1,0-1 1,0 1 0,0-1-1,0 1 1,0 0-57,12 25 544,10 69-36,-4 2 1,-5 0-1,1 85-508,-11-127 26,7 150-1703,-8 100-12225,-2-223 9560,0-44 3538</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0.534"/>
    </inkml:context>
    <inkml:brush xml:id="br0">
      <inkml:brushProperty name="width" value="0.05" units="cm"/>
      <inkml:brushProperty name="height" value="0.05" units="cm"/>
      <inkml:brushProperty name="color" value="#0000FF"/>
    </inkml:brush>
  </inkml:definitions>
  <inkml:trace contextRef="#ctx0" brushRef="#br0">260 72 24,'0'0'192,"0"0"29,0 0 13,0 0 27,0 0-82,0 0 276,6-12 1265,17-35 1078,-17 35-788,-6 12-579,-1 0-1328,1 0 0,-1 0 0,0 0 1,1 0-1,-1 0 0,0 0 0,1 0 1,-1 0-1,1 0 0,-1 1 1,0-1-1,1 0 0,-1 0 0,1 1 1,-1-1-1,1 0 0,-1 1 0,1-1 1,-1 0-1,1 1 0,-1-1 0,1 1 1,-1-1-1,1 1 0,0-1 0,-1 1 1,1-1-1,0 1 0,-1-1 0,1 1 1,0-1-1,0 1 0,-1 0-103,-8 33 647,1 1 0,2 0 0,1 0 0,1 0 0,3 1 0,0 2-647,1-24 95,-1 231 979,4-145-1243,-5 1 1,-4-1-1,-18 95 169,0-101-1585,13-63-1136,-1 0-1,-1-1 1,-2 0-1,0-1 1,-14 16 2721,-19 19-718,45-61 599,1 0-1,-1 0 1,0 0-1,0 0 1,-1-1-1,1 1 1,0-1 0,-1 0-1,0 0 1,1 0-1,-1-1 120,-3 0-253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068"/>
    </inkml:context>
    <inkml:brush xml:id="br0">
      <inkml:brushProperty name="width" value="0.05" units="cm"/>
      <inkml:brushProperty name="height" value="0.05" units="cm"/>
      <inkml:brushProperty name="color" value="#0000FF"/>
    </inkml:brush>
  </inkml:definitions>
  <inkml:trace contextRef="#ctx0" brushRef="#br0">35 36 16,'0'0'180,"0"0"-44,0 0-9,0 0-43,0 0 5,0 0-21,-6-3 22,1 1 546,-13-10-1472,12-5 8609,52 16-885,-41 1-6733,-1 1-1,0 0 1,0 0 0,0 0-1,0 0 1,0 1-1,0 0 1,0-1 0,-1 1-1,1 1 1,-1-1 0,1 0-1,-1 1 1,0 0-1,0 0 1,0 0 0,0 0-1,0 0 1,-1 1-1,2 0-154,8 15 43,0 0 0,-1 1 0,4 11-43,-2-5 203,34 73-142,-32-62-268,2 0 1,2-2-1,1 0 0,2-1 0,1-1 1,15 15 206,-8-27-2083,-27-20 1493,0-1 0,0 1 0,0 0 0,0-1 0,-1 1 0,1-1 0,0 0-1,0 0 1,0 0 0,0-1 0,0 1 0,0-1 0,0 1 0,-1-1 0,1 0 0,0 0-1,0 0 1,-1-1 0,1 1 0,-1-1 0,1 1 0,-1-1 0,1 0 590,16-18 286,5-15-894,-1 0-151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01.517"/>
    </inkml:context>
    <inkml:brush xml:id="br0">
      <inkml:brushProperty name="width" value="0.05" units="cm"/>
      <inkml:brushProperty name="height" value="0.05" units="cm"/>
      <inkml:brushProperty name="color" value="#0000FF"/>
    </inkml:brush>
  </inkml:definitions>
  <inkml:trace contextRef="#ctx0" brushRef="#br0">525 2 120,'0'0'273,"0"0"-14,0 0-75,0 0 691,0 0 2396,0 0-907,-5 0-647,-4 0-1238,7-1-248,-1 1 0,0 0 1,0-1-1,1 1 0,-1 0 1,0 1-1,0-1 1,1 0-1,-1 1 0,0 0 1,1-1-1,-1 1 0,0 0 1,1 0-1,-1 1 1,1-1-1,0 1 0,-1-1 1,1 1-1,0-1 0,0 1 1,0 0-1,0 1-231,-80 143 1502,65-120-1757,-29 44 940,-22 23-685,2-20-2984,48-56-39,0-2 0,-1-1 0,-5 3 3023,14-10-500,1 0-1,-1 1 0,1 0 1,1 1-1,0 0 0,0 0 1,-6 9 500,-3 6-1238</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09"/>
    </inkml:context>
    <inkml:brush xml:id="br0">
      <inkml:brushProperty name="width" value="0.05" units="cm"/>
      <inkml:brushProperty name="height" value="0.05" units="cm"/>
    </inkml:brush>
  </inkml:definitions>
  <inkml:trace contextRef="#ctx0" brushRef="#br0">18 59 1360,'0'0'9566,"0"0"-5894,0 0-1960,0 0-357,0 0-319,-3-5-203,1 3-508,0 1-135,1-1 0,0 1 0,0 0 0,0-1 1,0 1-1,0-1 0,0 1 0,0-1 1,1 1-1,-1-1 0,0 0 0,1 1 0,-1-2-190,5 1-1,0 1-1,0 0 1,0 0 0,0 0-1,0 1 1,0 0-1,0-1 1,0 1-1,1 1 2,27-3 54,1-1 0,16-4-54,-16 2 28,0 1 0,17 1-28,601 14-1117,-187-12 882,87 4-40,-380 13 6,14 1-137,346 18-246,-118-5 503,303-17 57,-670-13 72,58 5-68,0 4 0,36 11 88,111 11-390,573-16 56,-213-12 352,-298 17-40,117 1-36,1189-15-355,-1213-25-210,-312 13-116,-90 6 439,1 0 0,0 0 0,0-1-1,0 0 1,-1 0 0,1 0 0,0 0-1,-1-1 1,1 1 0,2-3 300,-6 3-388,1-1 1,0 0-1,-1 1 1,0-1-1,1 0 0,-1 0 1,0 0-1,0 0 1,0 0-1,0 0 1,0 0-1,-1 0 0,1-1 1,-1 1-1,1 0 1,-1 0-1,0-1 0,0 1 1,0 0-1,0 0 1,0-1-1,0 1 388,0-20-1888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0"/>
    </inkml:context>
    <inkml:brush xml:id="br0">
      <inkml:brushProperty name="width" value="0.05" units="cm"/>
      <inkml:brushProperty name="height" value="0.05" units="cm"/>
    </inkml:brush>
  </inkml:definitions>
  <inkml:trace contextRef="#ctx0" brushRef="#br0">64 0 496,'0'0'5367,"0"0"-2848,0 0-715,0 0-191,0 0-159,0 0-256,12 3-120,-1 0-826,1 0 0,-1 0 1,0 1-1,-1 1 1,1-1-1,-1 2 0,0 0 1,8 5-253,37 31 234,3-3 0,1-2 1,1-3-1,2-2 0,2-3 1,0-3-1,30 6-234,31 3 55,-108-28-40,-15-4 17,-17-1 3,-173-2-835,-239 0-5754,217 0-416</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1"/>
    </inkml:context>
    <inkml:brush xml:id="br0">
      <inkml:brushProperty name="width" value="0.05" units="cm"/>
      <inkml:brushProperty name="height" value="0.05" units="cm"/>
    </inkml:brush>
  </inkml:definitions>
  <inkml:trace contextRef="#ctx0" brushRef="#br0">617 1 80,'0'0'625,"0"0"-79,0 0-134,0 0 563,0 0 2452,0 0-946,0 0-985,0 0-520,0 0-337,0 0-384,0 0-74,0 0-115,-1 7 62,-6 31 477,2 0 0,1 0 1,2 12-606,1-12 290,-2 0 0,-2 0 0,-7 26-290,6-42 33,-23 87 370,5 1-1,-3 62-402,6-27 358,-11 26-358,6-43 456,-5 98-456,-5 109 1488,-20 28-1488,-54 348 498,82-457 809,8 93-1307,10-154 381,-22 93 116,1-23-442,-10 347 34,33-532-9,0 22-1394,8-99-348,0-7-1574,2-55-5427,3-1 4241,20-128 4017,-12 105-188,5-53 468,0 8-435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2"/>
    </inkml:context>
    <inkml:brush xml:id="br0">
      <inkml:brushProperty name="width" value="0.05" units="cm"/>
      <inkml:brushProperty name="height" value="0.05" units="cm"/>
    </inkml:brush>
  </inkml:definitions>
  <inkml:trace contextRef="#ctx0" brushRef="#br0">202 130 128,'0'0'281,"0"0"42,0 0-81,0 0 8,0 0-40,0 0 10,0 0-36,-6-17-30,0-2-58,-22-51 1259,28 69-1045,-1 0-1,1 0 0,0 0 0,-1 1 0,1-1 0,0 0 0,-1 0 0,1 0 1,0 0-1,0 0 0,0 0 0,0 1 0,0-1 0,0 0 0,0 0 1,0 0-1,0 0 0,0 0 0,0 0 0,1 0 0,-1 1 0,0-1 1,1 0-1,-1 0 0,1 0-309,1 3 2991,-6 13-1948,-4-4-910,-1-1-1,0 1 1,0-2 0,-1 1 0,0-1-1,-1-1 1,0 0 0,0 0-1,0-1 1,-8 3-133,-16 13-80,29-16-1963,14-2-6389,9-6 2487,-7-2 8323,-4-2-2431,1 0 0,-1-1 0,0 0 0,0 0 0,-1 0 0,1-1-1,2-5 54,-4 5-34,2 0-1,-1 0 1,1 1-1,0-1 1,0 1-1,1 1 1,4-5 34,1 3 1106,40-21-3643,-24 24 5508,-26 4-2054,0 1 0,0-1 0,0 0 0,0 1 0,0 0 1,-1-1-1,1 1 0,0 0 0,0 0 0,0 0 0,-1 0 0,1 0 1,0 1-918,88 69 1357,-14-11-3201,67 67 1844,-133-116-1232,-1-1 0,0 1 0,-1 1 0,0-1 0,-1 1 0,0 1 0,-1 0 0,0-1 0,0 4 1232,10 45-1947,-9-14 720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3"/>
    </inkml:context>
    <inkml:brush xml:id="br0">
      <inkml:brushProperty name="width" value="0.05" units="cm"/>
      <inkml:brushProperty name="height" value="0.05" units="cm"/>
    </inkml:brush>
  </inkml:definitions>
  <inkml:trace contextRef="#ctx0" brushRef="#br0">3 1 616,'0'0'1163,"0"0"1326,0 0 877,0 0-1457,0 0-512,0 16-93,-1 0-981,0-4-19,0 0 0,1 0 1,0 0-1,1 0 0,1 0 1,-1 0-1,2 0 1,0 0-1,3 7-304,132 276 3137,-58-161-2881,-63-109-2438,-9-20-2453,0-4-3946,-6-7 7877,4-58-842,-1 34 495</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4"/>
    </inkml:context>
    <inkml:brush xml:id="br0">
      <inkml:brushProperty name="width" value="0.05" units="cm"/>
      <inkml:brushProperty name="height" value="0.05" units="cm"/>
    </inkml:brush>
  </inkml:definitions>
  <inkml:trace contextRef="#ctx0" brushRef="#br0">433 1 256,'0'0'453,"0"0"4,0 0 153,0 0 29,0 0 547,0 0 1460,0 0 4841,-5 0-6130,-2 0-1255,1 0-1,-1 0 1,1 0-1,-1 1 0,1 0 1,-1 1-1,1-1 1,0 1-1,-1 0 0,1 1 1,0-1-1,0 1 1,1 0-1,-1 1 1,1 0-1,-1 0 0,1 0 1,0 0-1,-3 4-101,-30 24-230,1 2 0,2 1-1,1 1 1,2 2 0,2 1 0,-21 36 230,27-44-3824,23-30 3167,0 0 0,-1 0 0,1 0 1,0-1-1,-1 1 0,1 0 0,0 0 0,-1-1 0,1 1 1,-1-1-1,1 1 0,-1-1 0,1 0 0,-1 1 0,1-1 657,0 0-1768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4.928"/>
    </inkml:context>
    <inkml:brush xml:id="br0">
      <inkml:brushProperty name="width" value="0.05" units="cm"/>
      <inkml:brushProperty name="height" value="0.05" units="cm"/>
    </inkml:brush>
  </inkml:definitions>
  <inkml:trace contextRef="#ctx0" brushRef="#br0">9 34 544,'0'0'4908,"0"0"-2522,0 0-842,0 0-384,0 0-289,0 0-199,-8-3 218,8 3-839,0 0 1,0 0-1,0 0 0,0 0 1,0 0-1,0 0 1,1 0-1,-1 0 1,0 0-1,0 0 1,0 0-1,0-1 1,0 1-1,0 0 1,0 0-1,0 0 1,0 0-1,0 0 1,0 0-1,0 0 1,-1 0-1,1 0 1,0 0-1,0 0 1,0-1-1,0 1 1,0 0-1,0 0 1,0 0-1,0 0 1,0 0-1,0 0 1,0 0-1,0 0 1,0 0-1,0 0 1,0 0-1,0 0-51,232-6-825,-75-5-6901,-54 0 2781,-64 10 3510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5"/>
    </inkml:context>
    <inkml:brush xml:id="br0">
      <inkml:brushProperty name="width" value="0.05" units="cm"/>
      <inkml:brushProperty name="height" value="0.05" units="cm"/>
      <inkml:brushProperty name="color" value="#E71224"/>
    </inkml:brush>
  </inkml:definitions>
  <inkml:trace contextRef="#ctx0" brushRef="#br0">1 1 80,'0'0'7515,"0"0"-4229,0 0-1208,0 0-112,0 0-393,0 0-363,0 0-1156,0 0 1,0 0-1,0 0 1,0 0-1,0 0 1,1 0-1,-1 0 1,0-1-1,0 1 1,0 0 0,0 0-1,0 0 1,1 0-1,-1 0 1,0 0-1,0 0 1,0 0-1,0 0 1,0 0-1,1 0 1,-1 0-1,0 0 1,0 1-1,0-1 1,0 0-1,0 0 1,1 0-1,-1 0 1,0 0-1,0 0 1,0 0 0,0 0-1,0 0 1,0 0-1,1 1 1,-1-1-1,0 0 1,0 0-1,0 0 1,0 0-1,0 0 1,0 1-1,0-1 1,0 0-1,0 0 1,0 0-1,0 0 1,0 0-1,0 1 1,0-1-1,0 0 1,0 0-55,0 294 1093,0-230-4984,0 0-4160,0-64 1286</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6"/>
    </inkml:context>
    <inkml:brush xml:id="br0">
      <inkml:brushProperty name="width" value="0.05" units="cm"/>
      <inkml:brushProperty name="height" value="0.05" units="cm"/>
      <inkml:brushProperty name="color" value="#E71224"/>
    </inkml:brush>
  </inkml:definitions>
  <inkml:trace contextRef="#ctx0" brushRef="#br0">9 484 384,'0'0'5581,"0"0"-2091,0 0-1387,0 0-484,0 0-434,0 0-248,-8-1 1839,29-10-2730,0 0 0,-1-1 0,0-1 1,-1-1-1,-1-1 0,0 0 0,10-13-46,23-17-138,144-115-814,-194 159 954,1 0 7,0-1 0,0 1 1,0-1-1,0 1 0,0-1 0,0 0 1,0 0-1,-1 0 0,1 0 1,-1 0-1,0 0 0,1 0 1,-1-1-1,0 1 0,0 0 0,0-1 1,-1 1-1,1-3-9,-30 65 518,18-19-322,3 0 0,1 1 1,2 0-1,2 0 1,2 1-1,2 18-196,-1-45 88,1-15-71,0 0 0,0 0 0,-1 0 0,1-1 0,0 1 0,0 0 0,0-1 0,0 1-1,1-1 1,-1 1 0,0-1 0,0 1 0,0-1 0,0 0 0,0 0 0,1 0-1,-1 1 1,0-1 0,0 0 0,0 0 0,1-1 0,-1 1 0,0 0 0,0 0 0,0 0-1,1-1-16,3 1 19,-1-1 0,1 1-1,-1-1 1,1 0 0,-1-1-1,1 1 1,-1-1 0,1 0-19,21-17-181,-1-2 0,-1-1 0,-2-1 1,0-1-1,-1-1 0,9-15 181,10-15-288,-3-2 0,-2-2-1,-3-1 1,3-13 288,-29 52-44,-9 16 202,1 6-143,0 1 0,0-1 0,1 0 0,-1 1-1,1-1 1,-1 1 0,1 0 0,0-1 0,0 1 0,-1 0 0,1 0 0,0 0 0,0 0-15,-12 27 102,2 0 0,1 1 0,1 0 0,1 0 0,1 1 0,-1 28-102,2 32 243,3 64-243,3-114 25,1-41-45,-1 1 0,0-1 0,0 1 0,1-1 0,-1 1 0,1-1 0,-1 1 0,0-1 0,1 0 0,-1 1 0,1-1 0,-1 1 0,1-1 0,-1 0 0,1 0 0,-1 1 0,1-1 0,-1 0 0,1 0 0,-1 1 0,1-1 0,-1 0 0,1 0 0,0 0 0,-1 0 0,1 0 0,-1 0 0,1 0 0,-1 0 0,1 0 0,0 0 0,0-1 20,28-2-1610,-19-1 461,0 0-1,0-1 1,0 0 0,0-1-1,-1 1 1,0-2-1,4-3 1150,28-24-6880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7"/>
    </inkml:context>
    <inkml:brush xml:id="br0">
      <inkml:brushProperty name="width" value="0.05" units="cm"/>
      <inkml:brushProperty name="height" value="0.05" units="cm"/>
      <inkml:brushProperty name="color" value="#E71224"/>
    </inkml:brush>
  </inkml:definitions>
  <inkml:trace contextRef="#ctx0" brushRef="#br0">12 1 176,'0'0'608,"0"0"-202,0 0-97,0 0 767,0 0 2704,-2 0-2823,-7 0 9305,8 1-8492,3 0-1790,-1 0-1,1 1 1,-1-1-1,1 0 1,-1 1 0,0-1-1,0 1 1,0 0-1,0-1 1,0 1 0,0 0-1,-1-1 1,1 1-1,0 0 1,-1 0-1,1 0 1,-1 0 0,0-1-1,0 1 1,0 2 20,1 47-8819,-2-33 1455,1-6 6395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8"/>
    </inkml:context>
    <inkml:brush xml:id="br0">
      <inkml:brushProperty name="width" value="0.05" units="cm"/>
      <inkml:brushProperty name="height" value="0.05" units="cm"/>
      <inkml:brushProperty name="color" value="#E71224"/>
    </inkml:brush>
  </inkml:definitions>
  <inkml:trace contextRef="#ctx0" brushRef="#br0">12 1 224,'0'0'536,"0"0"930,0 0 2829,0 0-1805,0 0-1032,0 0-337,-1 7-44,-3 20-185,3-20-21,1 18-44,0-8-7193,0-3 1656,-1 23 2203,-4-18 1097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19"/>
    </inkml:context>
    <inkml:brush xml:id="br0">
      <inkml:brushProperty name="width" value="0.05" units="cm"/>
      <inkml:brushProperty name="height" value="0.05" units="cm"/>
      <inkml:brushProperty name="color" value="#E71224"/>
    </inkml:brush>
  </inkml:definitions>
  <inkml:trace contextRef="#ctx0" brushRef="#br0">0 1 256,'0'0'1108,"0"0"1845,0 0 433,0 0-1554,0 0-638,0 0-350,0 4-258,0 21-189,0 33-9798,0-40 7881,0-5 397</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0"/>
    </inkml:context>
    <inkml:brush xml:id="br0">
      <inkml:brushProperty name="width" value="0.05" units="cm"/>
      <inkml:brushProperty name="height" value="0.05" units="cm"/>
      <inkml:brushProperty name="color" value="#E71224"/>
    </inkml:brush>
  </inkml:definitions>
  <inkml:trace contextRef="#ctx0" brushRef="#br0">0 0 80,'0'0'1474,"0"0"2721,0 0-1554,0 0-889,0 0-369,0 0-261,0 4-235,0 49 190,0 33-14234,0-70 11823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1"/>
    </inkml:context>
    <inkml:brush xml:id="br0">
      <inkml:brushProperty name="width" value="0.05" units="cm"/>
      <inkml:brushProperty name="height" value="0.05" units="cm"/>
      <inkml:brushProperty name="color" value="#E71224"/>
    </inkml:brush>
  </inkml:definitions>
  <inkml:trace contextRef="#ctx0" brushRef="#br0">6 1 304,'0'0'3957,"0"0"-896,0 0-748,0 0-558,0 0-292,0 0-240,0 7-174,1 2-1051,0 26-63,-4-10-9621,-1-13 6458</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2"/>
    </inkml:context>
    <inkml:brush xml:id="br0">
      <inkml:brushProperty name="width" value="0.05" units="cm"/>
      <inkml:brushProperty name="height" value="0.05" units="cm"/>
      <inkml:brushProperty name="color" value="#E71224"/>
    </inkml:brush>
  </inkml:definitions>
  <inkml:trace contextRef="#ctx0" brushRef="#br0">2875 1 176,'0'0'141,"0"0"62,0 0 29,0 0 196,0 0 1203,0 0 896,0 2 213,-2 10-2637,0-10 3282,1 0 3798,-9-1-7160,1 0 0,0 1-1,0 1 1,0-1 0,0 2 0,0-1-1,0 1 1,1 0 0,0 1-1,-3 2-22,-50 22-5,47-23 22,0 1 1,0 0-1,0 1 1,1 0 0,1 1-1,-1 0 1,1 1-1,-7 8-17,-8 10-18,1 0 0,2 2 0,0 2 18,-51 51 82,-90 135 87,146-190-166,2 0 1,-6 16-4,-156 279 26,175-314-26,-9 15 4,2 0-1,1 1 0,0 3-3,-22 53 5,-6 4-17,26-54 23,-1 0-1,-2-2 0,-1 1 0,-10 11-10,-14 9 63,23-30-90,0 0 1,-9 19 26,20-31 1,1-1 1,-1 0-1,0 0 0,-1 0 1,-3 2-2,3-3 7,0 1 0,1-1 0,0 1 0,1 0 0,-3 4-7,-2 2 7,-1 1-1,0-2 0,-1 0 0,0 0 0,-1-1 0,-9 6-6,-3 4-14,4-4 32,0-1 0,-2-1 0,1 0 0,-18 6-18,-143 85-32,164-94 38,-1 0 1,0-2-1,0-1 0,-1 0 0,0-2 0,-1 0 0,0-2 1,-5 1-7,0 0-9,1 0 0,0 2 0,0 1 0,-8 6 9,9-5 5,0-1 0,0 0 0,-1-2 0,-22 3-5,-112 3-1031,-4-10-5799,107 0-37,-36 6 6867,33-2-2636,-41-2 2636,58-5-572,1 0-258</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3"/>
    </inkml:context>
    <inkml:brush xml:id="br0">
      <inkml:brushProperty name="width" value="0.05" units="cm"/>
      <inkml:brushProperty name="height" value="0.05" units="cm"/>
      <inkml:brushProperty name="color" value="#E71224"/>
    </inkml:brush>
  </inkml:definitions>
  <inkml:trace contextRef="#ctx0" brushRef="#br0">0 0 96,'0'0'293,"0"0"-7,0 0 206,0 0 1214,0 0 1424,0 0-1326,7 3 4976,25 11-5693,-21-12-758,-1-1 1,0 0-1,1 0 0,-1-1 0,1 0 1,-1-1-1,4 0-329,21-1 520,86 2 361,-117 2-866,-1 0-1,1 0 1,-1 0 0,0 1 0,0 0-1,0-1 1,0 1 0,-1 0-1,1 0 1,-1 1 0,0-1-1,1 2-14,10 12 114,16 8 149,-22-20-201,-1 0 0,0 1 0,1 0-1,-2 0 1,1 0 0,-1 1-1,0 0 1,1 1-62,0 2 42,1-1 0,0 0 0,0-1 0,1 1 0,0-1 0,1-1 0,-1 0 0,6 3-42,26 25 220,99 95 180,-129-119-365,-2 0 1,0 0-1,0 0 0,3 9-35,-4-8 42,1 0 0,0 0 0,1 0 1,7 6-43,0 1 72,-1 1 0,-1 1 0,-1 0 0,3 6-72,-11-18-8,12 23 29,-1 1 0,1 9-21,-5-13 3,1 0 0,1 0-1,8 8-2,5 16 20,-22-42-19,0-1-1,1 1 1,0-1-1,0 0 1,1-1-1,6 7 0,-3-3 5,-1 0 0,0 1 0,0 0 0,-1 1 0,-1 0 0,-1 0 0,1 2-5,27 55 37,136 225 376,-154-267-371,-14-23-17,1-1 0,0 0 0,0 0 0,1-1 1,0 1-1,0-1 0,5 5-25,11 12 45,2-1-1,1-2 1,0 0 0,1-1-1,1-2 1,22 11-45,-12-6 235,15 6 197,3 8-271,80 24 655,-31-12-362,-55-24-452,-36-17 33,0 0 0,1 0-1,0-1 1,12 3-35,22 14 11,-41-19-7,-1 0-1,1 0 0,0 0 0,1-1 0,-1 0 1,0 0-1,1 0 0,-1-1 0,1 0 1,-1 0-1,1 0-3,20 0 31,-1 1 1,0 1-1,0 1 1,0 1-1,10 5-31,-26-8 12,0 1 1,0-1-1,0-1 1,0 1-1,1-2 0,-1 1 1,2-1-13,98 11 106,2 7-80,91-12-32,-176-5-765,0 1-1,0 2 0,0 0 1,-1 2-1,0 0 0,7 5 772,86 32-10154,-107-38 8588,24 7-6101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4"/>
    </inkml:context>
    <inkml:brush xml:id="br0">
      <inkml:brushProperty name="width" value="0.05" units="cm"/>
      <inkml:brushProperty name="height" value="0.05" units="cm"/>
      <inkml:brushProperty name="color" value="#008C3A"/>
    </inkml:brush>
  </inkml:definitions>
  <inkml:trace contextRef="#ctx0" brushRef="#br0">0 0 80,'0'0'548,"0"0"-109,0 0-20,0 0 29,0 0 419,10 4 7823,-1-2-7224,75-2 5497,-83 0-6888,35 0 36,498 0 341,-332 18-459,52-18-226,-246 1-13,1 1 0,0 0 0,-1 0 0,1 1 1,-1 0-1,0 0 0,0 1 0,0 0 0,0 1 0,-1 0 1,0 0-1,0 0 0,0 1 0,0 0 0,0 2 246,1 7-4266,-9-11-3821,1-4 6010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5.615"/>
    </inkml:context>
    <inkml:brush xml:id="br0">
      <inkml:brushProperty name="width" value="0.05" units="cm"/>
      <inkml:brushProperty name="height" value="0.05" units="cm"/>
    </inkml:brush>
  </inkml:definitions>
  <inkml:trace contextRef="#ctx0" brushRef="#br0">370 23 6225,'0'0'2350,"0"0"-533,0 0-436,0 0-203,0 0-245,0 0-245,-4-3-151,0 0-487,0 1 0,-1 0 1,1 0-1,0 0 1,-1 0-1,1 0 1,-1 1-1,0 0 0,1 0 1,-1 1-1,0-1 1,0 1-1,0 0 1,1 0-1,-1 0 0,0 1 1,0 0-1,1 0 1,-1 0-1,0 0-50,-4 2 7,0 0 0,0 1 0,0 0 0,0 0 0,1 1 0,0 0 0,0 0 0,0 1 0,0 0 0,1 1-7,-28 26-18,2 1 0,2 2 0,-24 34 18,52-65-27,0 0 0,1 0 0,-1 0-1,1 0 1,0 0 0,0 0 0,1 0 0,-1 1 0,1-1 0,0 1 0,1-1 0,0 1 0,-1 5 27,1-11-170,5 0 125,5 1 30,-1-1-1,1 0 1,-1-1 0,1 0-1,-1 0 1,0-1 0,0-1-1,1 1 1,-1-2 0,-1 1-1,1-1 1,8-5 15,4-5-176,0-1 1,-2-1-1,18-17 176,-30 26-54,0-1-1,0 1 1,-1-1 0,-1-1-1,1 1 1,-1-1-1,-1 0 1,1 0-1,-2 0 1,1-1-1,-1-2 55,-1 7 183,0 8-9,1 18 128,-2-11-248,0 0 0,1-1 0,0 0 1,1 1-1,2 5-54,-1-7-56,0-1 0,1 1 0,1-1-1,-1 0 1,1-1 0,0 1 0,1-1 0,-1 0 0,1 0 0,1-1 0,-1 0 0,1-1-1,-1 1 57,4 0-957,-1-1 0,1 0 0,0 0 0,0-1 0,0-1 0,2 1 957,16-1-8010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5"/>
    </inkml:context>
    <inkml:brush xml:id="br0">
      <inkml:brushProperty name="width" value="0.05" units="cm"/>
      <inkml:brushProperty name="height" value="0.05" units="cm"/>
      <inkml:brushProperty name="color" value="#008C3A"/>
    </inkml:brush>
  </inkml:definitions>
  <inkml:trace contextRef="#ctx0" brushRef="#br0">851 54 56,'0'0'49,"0"0"-7,0 0-48,-57 0 8,-179-1-1,45-4 12,72 2-143,-31 7 130,140-4-3,0 1 0,1 1 0,-1 0 0,0 0 0,1 1 0,-1 0 0,1 0 0,0 1 0,-3 2 3,85-6 0,-38-7 25,0-1 0,33-14-25,17-5 431,-83 26 1945,-7-1-2620,-15-2-2258,7 2 5734,13 1 2907,8 1 4338,76 0-9825,-29 0-3301,-12 0-2511,0 0-3664,-41 0 8740,0 0 0,0 1 1,0-1-1,0 1 0,-1 0 0,1-1 0,0 1 0,0 0 0,0 0 0,-1 0 1,1 0-1,-1 1 0,1-1 0,-1 0 0,1 1 0,-1-1 0,1 1 0,-1-1 0,0 1 1,0 0-1,0-1 0,0 1 0,0 0 0,-1 0 0,1 0 0,0 0 0,-1 0 1,1 0-1,-1 0 0,0 0 0,0 0 84,0 0-19,1-1-1,-1 1 1,0 0 0,1 0 0,-1-1-1,1 1 1,0 0 0,-1 0 0,1-1-1,0 1 1,0-1 0,0 1 0,0-1-1,0 1 1,0-1 0,1 0 0,-1 1-1,0-1 1,1 0 0,-1 0 0,1 0-1,-1 0 1,1 0 0,0 0-1,-1 0 1,1-1 0,0 1 0,-1-1-1,1 1 1,1-1 19,290 0 9352,-168 0-14036,-95 0 1334,-21 1 3258,0 1 0,0-1 1,0 1-1,0 1 0,0 0 0,0 0 1,-1 1-1,0 0 0,1 0 0,1 3 92,1-1-3,0 0 0,1-1 0,-1 0-1,1-1 1,8 2 3,-18-5 282,61 15-37,-44-5 7665,-18-10-6617,-1-1-236,33-4 1478,20 6-3646,-19 0-991,27-3-5124,11 0 3890,-47 1 3304,1 1 0,0 2-1,-1 0 1,1 2-1,7 2 33,-3 0-2560,2-4 3739,68-4 11404,-35-2-10048,157 3-12127,6 0 6563,0 0 5641,-4 0 4720,-222-7-14746,-2-9 6594,0 16 400,-5-18-908,-19 0-63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7"/>
    </inkml:context>
    <inkml:brush xml:id="br0">
      <inkml:brushProperty name="width" value="0.05" units="cm"/>
      <inkml:brushProperty name="height" value="0.05" units="cm"/>
      <inkml:brushProperty name="color" value="#008C3A"/>
    </inkml:brush>
  </inkml:definitions>
  <inkml:trace contextRef="#ctx0" brushRef="#br0">0 130 264,'0'0'1715,"0"0"2897,0 0-1906,0 0-1198,0 0-208,0 0-142,7 0-161,124-1 1788,-17-3-2997,85-15 212,80-28-2391,-95 8-2097,-86 20-3085,-84 18 6688</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8"/>
    </inkml:context>
    <inkml:brush xml:id="br0">
      <inkml:brushProperty name="width" value="0.05" units="cm"/>
      <inkml:brushProperty name="height" value="0.05" units="cm"/>
      <inkml:brushProperty name="color" value="#008C3A"/>
    </inkml:brush>
  </inkml:definitions>
  <inkml:trace contextRef="#ctx0" brushRef="#br0">0 1 760,'0'0'3976,"0"0"-901,0 0-1045,0 0-651,0 0-338,0 0-339,0 0-119,20 0 826,645 0-1776,-443 0-3155,-2 0-4657,-217 0 6484</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29"/>
    </inkml:context>
    <inkml:brush xml:id="br0">
      <inkml:brushProperty name="width" value="0.05" units="cm"/>
      <inkml:brushProperty name="height" value="0.05" units="cm"/>
      <inkml:brushProperty name="color" value="#008C3A"/>
    </inkml:brush>
  </inkml:definitions>
  <inkml:trace contextRef="#ctx0" brushRef="#br0">1 60 328,'0'0'980,"0"0"1668,0 0-236,0 0-692,0 0-470,0 0-439,24 0 988,93 0-687,208 0-34,176-29-1078,-151 2-1952,-200 24-6929,-148 3 6904</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0"/>
    </inkml:context>
    <inkml:brush xml:id="br0">
      <inkml:brushProperty name="width" value="0.05" units="cm"/>
      <inkml:brushProperty name="height" value="0.05" units="cm"/>
      <inkml:brushProperty name="color" value="#008C3A"/>
    </inkml:brush>
  </inkml:definitions>
  <inkml:trace contextRef="#ctx0" brushRef="#br0">0 22 336,'0'0'1224,"0"0"2049,0 0-592,0 0-936,0 0-626,0 0-449,8-15 50,-3 14-680,0-1 0,0 1-1,0 0 1,0 0 0,0 1 0,0-1 0,1 1 0,-1 1-1,0-1 1,0 1 0,3 0-40,15 0 55,498 4 280,95 0-2265,-210-14-4711,-344 8 4400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1"/>
    </inkml:context>
    <inkml:brush xml:id="br0">
      <inkml:brushProperty name="width" value="0.05" units="cm"/>
      <inkml:brushProperty name="height" value="0.05" units="cm"/>
      <inkml:brushProperty name="color" value="#008C3A"/>
    </inkml:brush>
  </inkml:definitions>
  <inkml:trace contextRef="#ctx0" brushRef="#br0">1 20 96,'0'0'1451,"0"0"2392,0 0-1555,0 0-805,0 0-392,0 0-438,28-3-229,11-2-318,0 0 96,0 2 1,39 1-203,256 0 566,598 15-779,-490-6-3917,-322-7 1051,-22 0-1321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2"/>
    </inkml:context>
    <inkml:brush xml:id="br0">
      <inkml:brushProperty name="width" value="0.05" units="cm"/>
      <inkml:brushProperty name="height" value="0.05" units="cm"/>
      <inkml:brushProperty name="color" value="#008C3A"/>
    </inkml:brush>
  </inkml:definitions>
  <inkml:trace contextRef="#ctx0" brushRef="#br0">1 1 864,'0'0'4912,"0"0"-2368,0 0-837,0 0-229,0 0-235,0 0-101,6 0-130,203 3 2815,292 24-3621,-263 0-2495,-2 10 0,2 11 2289,-76-15-3069,-54-15-363,-14-5-1847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3"/>
    </inkml:context>
    <inkml:brush xml:id="br0">
      <inkml:brushProperty name="width" value="0.05" units="cm"/>
      <inkml:brushProperty name="height" value="0.05" units="cm"/>
      <inkml:brushProperty name="color" value="#008C3A"/>
    </inkml:brush>
  </inkml:definitions>
  <inkml:trace contextRef="#ctx0" brushRef="#br0">3 508 336,'0'0'1156,"0"0"2184,0 0-861,0 0-635,0 0-354,0 0-164,-1-6 5134,1 4-6420,-1 0 0,1 0 1,0 1-1,0-1 0,0 0 1,0 0-1,0 0 0,0 0 1,0 0-1,1 0 0,-1 0 1,1 1-1,0-1 0,-1 0 1,1 0-1,0 0-40,20-19-99,1 1-1,1 1 1,1 1-1,0 1 1,1 1 0,21-9 99,10-9-287,14-6-164,1 3 0,2 3 0,2 3 0,0 3 0,2 4 0,1 3 0,20 0 451,48-3-1020,0 6 1,1 7-1,79 6 1020,-143 3-542,-49 0-938,0 1 0,0 1-1,0 2 1,0 2 0,0 1 0,1 1 1480,-2 6-1188,-12 0-122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37"/>
    </inkml:context>
    <inkml:brush xml:id="br0">
      <inkml:brushProperty name="width" value="0.05" units="cm"/>
      <inkml:brushProperty name="height" value="0.05" units="cm"/>
      <inkml:brushProperty name="color" value="#008C3A"/>
    </inkml:brush>
  </inkml:definitions>
  <inkml:trace contextRef="#ctx0" brushRef="#br0">0 0 96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1.042"/>
    </inkml:context>
    <inkml:brush xml:id="br0">
      <inkml:brushProperty name="width" value="0.05" units="cm"/>
      <inkml:brushProperty name="height" value="0.05" units="cm"/>
      <inkml:brushProperty name="color" value="#008C3A"/>
    </inkml:brush>
  </inkml:definitions>
  <inkml:trace contextRef="#ctx0" brushRef="#br0">1 0 1096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6.235"/>
    </inkml:context>
    <inkml:brush xml:id="br0">
      <inkml:brushProperty name="width" value="0.05" units="cm"/>
      <inkml:brushProperty name="height" value="0.05" units="cm"/>
    </inkml:brush>
  </inkml:definitions>
  <inkml:trace contextRef="#ctx0" brushRef="#br0">99 0 5217,'0'0'3193,"0"0"-1377,0 0-368,0 0-151,0 0-145,0 0-264,0 0-624,-22 203-56,11-141-160,0-5-96,-11 16-1264,6-16-1585,-1-7-7121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28.290"/>
    </inkml:context>
    <inkml:brush xml:id="br0">
      <inkml:brushProperty name="width" value="0.05" units="cm"/>
      <inkml:brushProperty name="height" value="0.05" units="cm"/>
      <inkml:brushProperty name="color" value="#0000FF"/>
    </inkml:brush>
  </inkml:definitions>
  <inkml:trace contextRef="#ctx0" brushRef="#br0">23 30 936,'0'0'984,"0"0"10923,0 0-9531,0 0-1263,0 0-153,0 0 24,12-30-176,-12 30-488,5 0-168,-5 0-80,0 0-144,0 0 24,0 0-832,0 0-1440,-11 0-3706,-18 0-895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48.613"/>
    </inkml:context>
    <inkml:brush xml:id="br0">
      <inkml:brushProperty name="width" value="0.05" units="cm"/>
      <inkml:brushProperty name="height" value="0.05" units="cm"/>
      <inkml:brushProperty name="color" value="#0000FF"/>
    </inkml:brush>
  </inkml:definitions>
  <inkml:trace contextRef="#ctx0" brushRef="#br0">59 30 16,'0'0'15,"0"0"-5,8-5 4,28-14-6,-24 14-6,-11 5 2,-25 6 6306,-5-6-9761,-16 0 1709,28 0 1132</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1:59.657"/>
    </inkml:context>
    <inkml:brush xml:id="br0">
      <inkml:brushProperty name="width" value="0.05" units="cm"/>
      <inkml:brushProperty name="height" value="0.05" units="cm"/>
      <inkml:brushProperty name="color" value="#0000FF"/>
    </inkml:brush>
  </inkml:definitions>
  <inkml:trace contextRef="#ctx0" brushRef="#br0">1 78 672,'0'0'7375,"0"0"-3750,0 0-1451,0 0-433,0-4-492,0 3-1158,0 0 0,0 1 1,0-1-1,0 0 1,0 0-1,0 1 1,0-1-1,0 0 1,1 0-1,-1 1 0,0-1 1,0 0-1,1 1 1,-1-1-1,1 1 1,-1-1-1,0 0 1,1 1-1,-1-1 0,1 1 1,-1-1-1,1 1 1,-1-1-1,1 1 1,0-1-1,-1 1 1,1 0-1,0-1 0,-1 1 1,1 0-1,0-1-91,29 0 2368,-15 1-3056,266 0 760,-251-2-81,-1-1 1,0-1 0,16-5 8,-43 8 0,15-2-4,12-3-48,0 0 1,1 2 0,25 1 51,54-3-552,54 3-261,-83 1-3001,0 1-9236,-79 1 12154,4 0-654,-4 0 986</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1.991"/>
    </inkml:context>
    <inkml:brush xml:id="br0">
      <inkml:brushProperty name="width" value="0.05" units="cm"/>
      <inkml:brushProperty name="height" value="0.05" units="cm"/>
      <inkml:brushProperty name="color" value="#0000FF"/>
    </inkml:brush>
  </inkml:definitions>
  <inkml:trace contextRef="#ctx0" brushRef="#br0">1 544 6433,'0'0'3916,"0"0"-1592,0 0-499,0 0-442,0 0-375,0 0-361,0-4-180,-1 0-443,2 0 1,-1-1 0,0 1 0,1 0-1,0 0 1,0 0 0,0 0 0,0 0 0,0 0-1,1 0 1,0 0 0,0 0 0,0 1 0,0-1-1,1 1 1,-1-1 0,1 1 0,0 0 0,0 0-1,0 0 1,1 1 0,0-1-25,9-10 16,-10 10-39,0-1 0,1 1 0,-1 0 0,1 0 0,-1 1 0,1-1 0,0 0 0,0 1 0,0 0 0,0 0 0,0 1 0,1-1 0,0 0 23,-4 3-6,0 0 0,0 0 1,0 1-1,0-1 0,0 0 0,0 0 0,0 0 0,-1 1 0,1-1 0,-1 1 1,1-1-1,-1 0 0,1 1 0,-1-1 0,0 1 0,1-1 0,-1 1 0,0-1 1,0 1-1,0-1 0,0 1 6,0 0-7,5 96 140,-5-57 131,3-1 1,6 32-265,-9-67 16,0-5-12,0 1 0,0-1-1,-1 1 1,1-1-1,0 1 1,0-1 0,0 0-1,0 1 1,0-1-1,0 1 1,0-1 0,0 1-1,0-1 1,0 1-1,0-1 1,0 1 0,0-1-1,1 1 1,-1-1 0,0 1-1,0-1 1,0 0-1,1 1 1,-1-1 0,0 1-1,1-1 1,-1 0-1,0 1 1,1-1 0,-1 0-1,0 1 1,1-1 0,-1 0-1,1 0 1,-1 1-1,0-1 1,1 0 0,-1 0-1,1 0 1,-1 1-1,1-1 1,-1 0 0,1 0-1,-1 0 1,1 0-1,-1 0 1,1 0 0,-1 0-1,0 0 1,1 0 0,-1 0-1,1 0 1,-1-1-1,1 1 1,-1 0 0,1 0-1,-1 0 1,1-1-1,-1 1 1,0 0 0,1 0-1,-1-1 1,0 1 0,1 0-1,-1-1-3,3-3-47,-1 0 0,1-1 1,-1 1-1,0-1 0,0 1 0,-1-1 1,1 0-1,-1 1 0,0-1 0,0-4 47,1-3-89,8-41-14,-2 0 1,-3-1 0,-2-29 102,0 14-1,10-53 1,-8 95-25,1 1 1,2 0 0,1 0-1,0 1 1,10-16 24,-18 40-10,0 0 0,0 1 1,1-1-1,-1 1 0,0-1 0,0 1 0,0 0 0,1-1 0,-1 1 1,0 0-1,0 0 0,0 0 0,1 0 0,-1 0 0,0 0 0,0 0 1,1 0-1,-1 1 0,0-1 0,0 0 0,0 1 0,1-1 0,-1 1 1,0 0 9,41 13 291,-32-10-331,12 2 51,0-2 0,1-1 1,-1 0-1,1-2 0,-1-1 0,1 0 0,8-3-11,35 1-31,-56 2 34,21 1-129,0-1-1,0-2 0,0-1 1,0-1-1,0-2 0,8-3 127,43-16-659,-44 14-1812,-17 4-8116,-50 22 9316,0 0 0,-19 15 1271,-4 6-1107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2.824"/>
    </inkml:context>
    <inkml:brush xml:id="br0">
      <inkml:brushProperty name="width" value="0.05" units="cm"/>
      <inkml:brushProperty name="height" value="0.05" units="cm"/>
      <inkml:brushProperty name="color" value="#0000FF"/>
    </inkml:brush>
  </inkml:definitions>
  <inkml:trace contextRef="#ctx0" brushRef="#br0">42 0 304,'0'0'486,"0"0"1447,0 0 1228,0 0-1283,0 0-478,0 0-304,0 0-173,0 0-145,17 0 823,98 0 985,-114 48-2963,-2-45 368,1 0 0,-1 0 0,0 0 0,0 0 0,0-1 0,0 1 0,0 0 0,0-1 0,-1 1 0,1-1 0,-1 1 0,0-1 0,1 0 0,-2 1 9,-36 36-266,10-11-72,1 1 129,19-21 187,0 1 0,1 0 0,0 0 1,1 1-1,0 0 0,-2 5 22,8-15 45,1 1 1,0 0-1,-1-1 0,1 1 0,0-1 0,0 1 0,0-1 1,0 1-1,-1 0 0,1-1 0,0 1 0,0-1 1,0 1-1,0 0 0,0-1 0,0 1 0,1 0 0,-1-1 1,0 1-1,0-1 0,0 1 0,0 0 0,1-1 1,-1 1-1,0-1 0,1 1 0,-1-1 0,0 1 0,1-1 1,-1 1-1,1-1 0,-1 0 0,1 1-45,24 8 562,43-7-1202,-56-3 239,86 1-13932,-81 0 13475</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343"/>
    </inkml:context>
    <inkml:brush xml:id="br0">
      <inkml:brushProperty name="width" value="0.05" units="cm"/>
      <inkml:brushProperty name="height" value="0.05" units="cm"/>
      <inkml:brushProperty name="color" value="#0000FF"/>
    </inkml:brush>
  </inkml:definitions>
  <inkml:trace contextRef="#ctx0" brushRef="#br0">1 24 80,'0'0'373,"0"0"161,0 0 977,0 0 1788,0 0-1361,0 0-632,0 0-265,0 0-134,8 0 467,253 0 1357,-260 0-2818,0 0 0,0 1 0,0-1 0,0 0 0,0 0 0,0 0 0,0-1 0,0 1 0,0 0 0,0 0 0,0 0 1,0-1-1,-1 1 0,1 0 0,0-1 0,0 1 0,0-1 0,0 1 0,0-1 0,-1 1 0,1-1 0,0 0 0,0 0 0,-1 1 87,2-7-3707,-1-3-3913,-3 10 6870,-8 0-52</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3.674"/>
    </inkml:context>
    <inkml:brush xml:id="br0">
      <inkml:brushProperty name="width" value="0.05" units="cm"/>
      <inkml:brushProperty name="height" value="0.05" units="cm"/>
      <inkml:brushProperty name="color" value="#0000FF"/>
    </inkml:brush>
  </inkml:definitions>
  <inkml:trace contextRef="#ctx0" brushRef="#br0">1 0 128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005"/>
    </inkml:context>
    <inkml:brush xml:id="br0">
      <inkml:brushProperty name="width" value="0.05" units="cm"/>
      <inkml:brushProperty name="height" value="0.05" units="cm"/>
      <inkml:brushProperty name="color" value="#0000FF"/>
    </inkml:brush>
  </inkml:definitions>
  <inkml:trace contextRef="#ctx0" brushRef="#br0">1 0 128,'91'39'1188,"-93"-34"7360,-3 7-4098,-22 69-3147,20-53-1312,1 1 0,2 0 0,0 11 9,3 15-3503,1-54 1474,0-1-847,0 0-608,0 0 1925,1-8 23,9-8 933</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4.345"/>
    </inkml:context>
    <inkml:brush xml:id="br0">
      <inkml:brushProperty name="width" value="0.05" units="cm"/>
      <inkml:brushProperty name="height" value="0.05" units="cm"/>
      <inkml:brushProperty name="color" value="#0000FF"/>
    </inkml:brush>
  </inkml:definitions>
  <inkml:trace contextRef="#ctx0" brushRef="#br0">12 1 208,'0'0'295,"0"0"78,0 0 431,0 0 1482,0 0 627,0 0-687,0 0-623,0 0-450,0 0-201,0 0-258,0 0-103,-1 3-159,-3 30-187,0 0 1,2 0-1,2 0 1,1 0-1,1 0-245,0 9-4545,-1-2-4652,-1-34 7894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5.574"/>
    </inkml:context>
    <inkml:brush xml:id="br0">
      <inkml:brushProperty name="width" value="0.05" units="cm"/>
      <inkml:brushProperty name="height" value="0.05" units="cm"/>
      <inkml:brushProperty name="color" value="#0000FF"/>
    </inkml:brush>
  </inkml:definitions>
  <inkml:trace contextRef="#ctx0" brushRef="#br0">37 48 160,'0'0'75,"0"0"5,0 0-11,0 0 12,0 0-22,0 0 106,0 0 77,0 0 66,-1 0 1879,1 0 11783,1 0-12139,1 0-3293,56 0 2644,-62 0-1174,0 1 0,0 0 0,0 0 0,0 0 0,0 1 0,1-1 0,-1 1 0,0 0 0,1 0 0,-2 1-8,1 0-290,0-1 0,0 1 0,0-1 0,-1-1 0,1 1-1,0 0 1,-1-1 0,1 0 0,-1 0 0,-3 0 290,7-1-1963,1 0-1944,0-3-845,0-10 2502,-1 8 1945,1-1 0,0 1 0,0 0 0,0 0 0,1-1 0,-1 1 0,1 0 0,1-1 305,12-13-814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7.712"/>
    </inkml:context>
    <inkml:brush xml:id="br0">
      <inkml:brushProperty name="width" value="0.05" units="cm"/>
      <inkml:brushProperty name="height" value="0.05" units="cm"/>
    </inkml:brush>
  </inkml:definitions>
  <inkml:trace contextRef="#ctx0" brushRef="#br0">144 74 8,'0'0'220,"0"0"59,0 0 44,0 0 459,0 0 1864,0 0-36,9-3-751,-1 1-1396,-5 2-326,0 0 0,0-1 0,0 1 0,0-1 0,0 0-1,0 0 1,0 0 0,-1 0 0,1 0 0,0-1 0,-1 0 0,1 1 0,-1-1-1,2-2-136,-2 2 222,0 1 0,-1-1 0,1 0 0,-1 0 0,0 0 0,1 0 0,-1 0 0,0 0 0,0-1 0,-1 1 1,1 0-1,0-1 0,-1 1 0,1 0 0,-1-1 0,0 1 0,0 0 0,0-1 0,0 0-222,0 2 49,0 1 30,0 0 67,0 0-39,-13 0-14,7 0-91,0 0 0,0 0 0,0 1-1,0 0 1,0 0 0,0 0-1,0 1 1,1 0 0,-1 0 0,0 1-1,1-1 1,0 1 0,-1 0-1,1 1 1,1-1 0,-1 1 0,0 0-1,1 0 1,0 0 0,0 1-1,-2 2-1,0 0-12,-9 10 12,1 0 0,0 1 0,-1 4 0,11-16-36,1 1 0,0-1 1,0 1-1,0 0 0,1 0 1,0 0-1,0 0 0,1 0 0,0 0 1,0 0-1,1 6 36,33-12-13,-26-1-21,-1 1 0,1-1 0,0-1 0,0 1 1,0-1-1,-1 0 0,1-1 0,0 1 0,-1-1 0,1-1 1,-1 1-1,0-1 0,0 0 0,0-1 0,0 1 0,0-1 1,-1 0-1,1-1 0,-1 1 0,0-1 0,-1 0 0,4-4 34,0-1-194,6-5-44,-1-1-1,-1-1 0,4-6 239,-13 17-41,1-1 0,-1 0-1,0 0 1,0 0 0,-1 0 0,0 0-1,0 0 1,-1-1 0,0 1-1,0-1 1,-1-3 41,0 10-42,0 1 29,0 0 9,0 0-18,0 0 62,0 0 48,0 0 4,0 0-27,0 40 357,0-35-384,0 1 1,0-1-1,0 1 1,1-1-1,0 1 1,0-1-1,0 1 1,1-1 0,0 0-1,0 0 1,0 0-1,0 0 1,4 4-39,-4-6-125,1 0 1,0-1-1,0 1 1,0-1-1,0 0 1,0 0-1,1 0 1,-1 0-1,0-1 1,1 1 0,0-1-1,-1 0 1,1 0-1,0 0 1,0 0-1,-1-1 1,1 0-1,0 1 1,0-1-1,3-1 125,95 1-8906,-73 0 6795</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6.993"/>
    </inkml:context>
    <inkml:brush xml:id="br0">
      <inkml:brushProperty name="width" value="0.05" units="cm"/>
      <inkml:brushProperty name="height" value="0.05" units="cm"/>
      <inkml:brushProperty name="color" value="#0000FF"/>
    </inkml:brush>
  </inkml:definitions>
  <inkml:trace contextRef="#ctx0" brushRef="#br0">117 277 8,'0'0'156,"0"0"-9,0 0 1,0 0-63,0 0 30,0 0-25,0 0 47,-8-2 57,-23-6 105,26 2-2467,1-6 10623,6 7 497,4 11-6830,1 11-2029,0 1 0,0-1 0,-2 1 1,0 1-1,-1-1 0,1 17-93,-1 23 98,-2 39-98,-2-77 7,-1-20-24,0 1-1,0 0 0,0-1 1,0 1-1,0-1 1,0 1-1,0-1 0,0 1 1,0-1-1,0 1 1,0-1-1,0 0 0,0 0 1,-1 0-1,1 0 1,0 1-1,0-2 0,0 1 1,0 0-1,-1 0 18,-36 0-509,30-1 266,8-35-649,0 6 672,1 18 187,0 0 1,-1 0-1,0 0 0,-1 0 1,0 1-1,-1-1 0,0 0 1,-1 1-1,-1-1 1,1 1-1,-7-11 33,7 16 8,-1-1 0,1 0-1,0 1 1,1-1 0,0 0 0,0-1 0,0 1-1,1 0 1,0-1 0,0 1 0,1 0 0,0-1 0,0 1-1,1-5-7,-1 3-4,-3 0 297,3 9-292,0-1 0,-1 1 1,1-1-1,0 1 0,-1 0 0,1-1 0,0 1 1,0-1-1,0 1 0,-1-1 0,1 1 0,0-1 1,0 1-1,0-1 0,0 1 0,0-1 1,0 1-1,0-1 0,0 1 0,0-1 0,0 1 1,0-1-1,0 1 0,0 0 0,0-1 0,1 1 1,-1-1-1,0 1 0,0-1 0,1 1 1,-1-1-1,0 1 0,0 0 0,1-1 0,-1 1 1,0 0-1,1-1 0,-1 1 0,1 0 0,-1-1 1,0 1-1,1 0 0,-1 0 0,1-1 0,-1 1 1,1 0-1,-1 0 0,1 0 0,-1 0-1,57-27-1446,-2-2-1,25-18 1447,-27 15-5685,1 2-1,28-10 5686,-74 38-1940,-8 2 938</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8.459"/>
    </inkml:context>
    <inkml:brush xml:id="br0">
      <inkml:brushProperty name="width" value="0.05" units="cm"/>
      <inkml:brushProperty name="height" value="0.05" units="cm"/>
      <inkml:brushProperty name="color" value="#0000FF"/>
    </inkml:brush>
  </inkml:definitions>
  <inkml:trace contextRef="#ctx0" brushRef="#br0">34 124 264,'0'0'205,"0"0"27,0 0-78,0 0 63,0 0 171,0 0 534,-6-1 4879,-16-3 999,22 4-6759,-1 1 0,1-1 0,0 0 0,-1 0 1,1 1-1,-1-1 0,1 0 0,0 1 0,0-1 0,-1 1 0,1-1 0,0 0 0,0 1 0,-1-1 0,1 1 0,0-1 0,0 0 0,0 1 1,0-1-1,0 1 0,0-1 0,0 1 0,0-1 0,0 1 0,0-1 0,0 1 0,0-1 0,0 1 0,0-1 0,0 0 0,0 1 0,0-1 0,0 1 1,1-1-1,-1 1 0,0-1 0,0 0 0,1 1 0,-1-1 0,0 0 0,1 1 0,-1-1 0,0 0 0,1 1 0,-1-1 0,0 0 0,1 1 1,-1-1-1,1 0 0,-1 0 0,0 0 0,1 1 0,-1-1 0,1 0 0,-1 0 0,1 0 0,-1 0 0,1 0 0,-1 0 0,0 0 0,1 0 0,-1 0 1,1 0-42,32 3 514,-33-3-532,27 0 58,8 1-86,-1-1 0,0-2 0,1-1 1,-1-2-1,0-1 0,26-9 46,-30 2-1150,-25 9-440,1-1 0,-1 1 1,0-1-1,0 0 0,0 0 1,0-1-1,-1 0 1,0 0 1589,9-10-1282,-9 11 1018,0 1 0,0-1 1,1 1-1,0 1 0,0-1 0,0 1 0,0 0 0,2-1 264,1 2-572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09.262"/>
    </inkml:context>
    <inkml:brush xml:id="br0">
      <inkml:brushProperty name="width" value="0.05" units="cm"/>
      <inkml:brushProperty name="height" value="0.05" units="cm"/>
      <inkml:brushProperty name="color" value="#0000FF"/>
    </inkml:brush>
  </inkml:definitions>
  <inkml:trace contextRef="#ctx0" brushRef="#br0">128 36 24,'0'0'37,"0"0"121,0 0 40,0 0 26,0 0 69,0 0 35,-7-5 779,-2-1-8,-20-17 4435,27 21-2855,-2 3-2055,3 4 5880,1 448-6635,0-369-1641,-2-62-133,0-1 0,-2 0 0,0 0 0,-2 0-1,0-1 1,-1 1 0,-4 5 1905,-5 19-1272,-1 3-26</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10.746"/>
    </inkml:context>
    <inkml:brush xml:id="br0">
      <inkml:brushProperty name="width" value="0.05" units="cm"/>
      <inkml:brushProperty name="height" value="0.05" units="cm"/>
      <inkml:brushProperty name="color" value="#0000FF"/>
    </inkml:brush>
  </inkml:definitions>
  <inkml:trace contextRef="#ctx0" brushRef="#br0">1 1 8,'0'0'167,"0"0"14,0 0-40,0 0-7,0 0-18,0 0-51,0 0-7,0 0-26,1 0 9197,1 1-4626,18 4-3380,-14-5-865,0 1 1,0 0-1,0 0 1,0 1-1,0-1 1,0 2-1,0-1-358,0 1 119,0-1-1,0 0 1,0-1-1,1 1 1,-1-1 0,0 0-1,2-1-118,59 0-3155,-66 0 1685,-1 0-37,0 0-15,-10 0-1556,-34 0 1906,-38 0 1077,29 0 5618,52 0-4935,1 0-129,0 0 45,0 0-30,0 0-21,0 0-149,0 0-25,0 0-38,0 0-1,0 0 35,0 0-62,0 0 23,0 0-29,0 0-4,0 0-81,0 0 41,0 0-78,0 0-61,0 0-26,0 0-36,0 0 34,0 0-21,40 0 88,145 0-1119,-185 0 854,1 0 0,0 0-1,0 0 1,-1 0 0,1 0 0,0-1 0,0 1 0,-1 0 0,1 0 0,0-1 0,-1 1 0,1 0 0,0-1 0,-1 1 0,1-1 0,-1 1 0,1-1 0,0 1 0,-1-1 0,1 0 0,-1 1 0,0-1 0,1 1 0,-1-1 0,1 0-1,-1 1 1,0-1 0,0 0 0,1 0 0,-1 1 0,0-1 0,0 0 0,0 0 0,0 1 0,0-1 0,0 0 0,0 0 0,0 1 0,0-1 0,0 0 202,0-1-4237,0 2 2342,-1 0 917,-4 0-138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2.894"/>
    </inkml:context>
    <inkml:brush xml:id="br0">
      <inkml:brushProperty name="width" value="0.05" units="cm"/>
      <inkml:brushProperty name="height" value="0.05" units="cm"/>
      <inkml:brushProperty name="color" value="#0000FF"/>
    </inkml:brush>
  </inkml:definitions>
  <inkml:trace contextRef="#ctx0" brushRef="#br0">449 10 512,'0'0'7054,"0"0"-3910,0 0-1250,0 0-400,0 0-262,0 0-289,0-1-886,-1 0 0,0 0 0,1 1 1,-1-1-1,0 1 0,1-1 0,-1 0 0,0 1 1,0-1-1,0 1 0,0 0 0,1-1 0,-1 1 0,0 0 1,0-1-1,0 1 0,0 0 0,0 0 0,0 0 1,0 0-1,0 0 0,0 0 0,0 0 0,1 0 1,-1 0-1,-1 1-57,-3 6 40,0 0-1,1 0 1,0 0 0,0 1 0,1 0 0,0 0-1,0 0-39,-13 28 70,-103 165 452,49-88-237,-33 79-285,80-143 53,0-3 29,3 2 0,0 4-82,22-105 463,5 31-558,0 1 1,2-1 0,1 2-1,1-1 1,0 1-1,3-1 95,29-55-399,95-195-210,-129 250 632,1-1-1,1 2 1,1-1 0,1 2-1,0-1 1,2 2 0,0 0-1,1 1 1,9-7-23,-24 23 42,0 0 0,0 0 0,0 0-1,1 0 1,-1 0 0,1 0 0,-1 0 0,1 1 0,-1-1 0,1 1 0,-1-1-1,1 1 1,-1-1 0,1 1 0,-1 0 0,1 0 0,0 0 0,-1 0 0,1 0-42,-1 0 14,0 1 0,0-1 0,0 1 0,0 0 0,0-1 0,0 1 0,0 0 0,0-1 0,0 1 0,0 0 0,-1 0 0,1 0 0,0 0 0,-1-1 0,1 1 0,0 0 0,-1 0 0,1 1 1,-1-1-1,1 1-14,2 8-10,-1 1 1,0 0 0,-1 0 0,0 0 0,0 6 9,0 7 78,11 167 102,-11 103-180,-2-147-33,1-23-2997,-5-122-1200,-13-2 424,18 0 3140,-18 0-6658</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295"/>
    </inkml:context>
    <inkml:brush xml:id="br0">
      <inkml:brushProperty name="width" value="0.05" units="cm"/>
      <inkml:brushProperty name="height" value="0.05" units="cm"/>
      <inkml:brushProperty name="color" value="#0000FF"/>
    </inkml:brush>
  </inkml:definitions>
  <inkml:trace contextRef="#ctx0" brushRef="#br0">0 24 5905,'0'0'2721,"0"0"-425,0 0-447,0 0-57,0 0-512,0 0-287,0 0-409,0-6-160,0 6-96,0 0-240,6 0 40,17 0-72,17 0-112,6 0-120,35 0-608,-12 0-1537,-6-17-2840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3.772"/>
    </inkml:context>
    <inkml:brush xml:id="br0">
      <inkml:brushProperty name="width" value="0.05" units="cm"/>
      <inkml:brushProperty name="height" value="0.05" units="cm"/>
      <inkml:brushProperty name="color" value="#0000FF"/>
    </inkml:brush>
  </inkml:definitions>
  <inkml:trace contextRef="#ctx0" brushRef="#br0">0 1 7866,'0'0'2448,"0"0"-447,0 0-501,0 0-297,0 0-408,0 0-235,0 0-255,3 0-119,32 1-46,0 3 0,11 2-140,-9 0-143,0-2 0,13-2 143,1-2-643,63 0-4495,-110 0 4345,-3 1 473,0-1 0,-1 0 0,1 0 0,0 0 0,0 0-1,0 0 1,0 0 0,-1 0 0,1 0 0,0 0 0,0-1-1,0 1 1,-1 0 0,1 0 0,0-1 0,0 1 0,-1-1 0,1 1-1,0 0 1,0-1 0,-1 1 0,1-1 0,-1 0 0,2 0 320,-2-5-2481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197"/>
    </inkml:context>
    <inkml:brush xml:id="br0">
      <inkml:brushProperty name="width" value="0.05" units="cm"/>
      <inkml:brushProperty name="height" value="0.05" units="cm"/>
      <inkml:brushProperty name="color" value="#0000FF"/>
    </inkml:brush>
  </inkml:definitions>
  <inkml:trace contextRef="#ctx0" brushRef="#br0">0 1 6305,'0'0'2465,"0"0"-729,0 0-367,0 0-441,0 0-128,0 0-264,0 0-272,162 6-48,-116-6-208,0 0-8,6 0-824,11 0-760,-17 0-2649,-5 0-2353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24.745"/>
    </inkml:context>
    <inkml:brush xml:id="br0">
      <inkml:brushProperty name="width" value="0.05" units="cm"/>
      <inkml:brushProperty name="height" value="0.05" units="cm"/>
      <inkml:brushProperty name="color" value="#0000FF"/>
    </inkml:brush>
  </inkml:definitions>
  <inkml:trace contextRef="#ctx0" brushRef="#br0">75 7 6065,'0'0'3704,"0"0"-1626,0 0-387,0 0-142,0 0-274,0 0-249,-4-1-210,-11-3-165,11 3 41,4 1-68,0 29 768,0-4-1208,-3 296 13,-16-11-4991,6-194-1186,-4-9-3886</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1.724"/>
    </inkml:context>
    <inkml:brush xml:id="br0">
      <inkml:brushProperty name="width" value="0.05" units="cm"/>
      <inkml:brushProperty name="height" value="0.05" units="cm"/>
      <inkml:brushProperty name="color" value="#0000FF"/>
    </inkml:brush>
  </inkml:definitions>
  <inkml:trace contextRef="#ctx0" brushRef="#br0">9 143 488,'0'0'6560,"0"0"-3407,0 0-1283,0 0-321,0 0-331,-8 1 1166,8-1-2346,0 0-1,0 0 0,0 0 1,1 0-1,-1 0 1,0 0-1,0 1 1,0-1-1,0 0 0,0 0 1,0 0-1,0 0 1,0 0-1,0 0 0,0 0 1,0 0-1,0 0 1,0 0-1,0 1 1,0-1-1,0 0 0,0 0 1,0 0-1,0 0 1,0 0-1,0 0 0,0 0 1,0 1-1,0-1 1,0 0-1,0 0 0,0 0 1,0 0-1,0 0 1,0 0-1,0 0 1,0 0-1,0 0 0,0 1 1,0-1-1,0 0 1,0 0-1,0 0 0,0 0 1,0 0-1,-1 0 1,1 0-1,0 0 1,0 0-1,0 0 0,0 0 1,0 0-1,0 0 1,0 0-1,0 0 0,-1 0-37,15 4 32,1-1 0,-1-1 0,0-1-1,0 0 1,1-1 0,-1 0 0,15-3-32,20 1 43,-6 3-32,1-3-1,-1-1 1,0-3 0,31-7-11,331-93-831,-352 91-890,-42 9-1924,-31 3 317,-4 3-1260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29.117"/>
    </inkml:context>
    <inkml:brush xml:id="br0">
      <inkml:brushProperty name="width" value="0.05" units="cm"/>
      <inkml:brushProperty name="height" value="0.05" units="cm"/>
    </inkml:brush>
  </inkml:definitions>
  <inkml:trace contextRef="#ctx0" brushRef="#br0">89 1 4353,'0'0'2092,"0"0"-735,0 0-256,0 0-89,0 0-195,0 0-315,-11 42-186,-31 139-49,31-130-80,1 0 0,3 1 1,2 0-1,2 0 0,3 24-187,0-64 72,0-11-26,0-1-114,0 0 13,0 0-78,0 0-165,0 0-76,0 0-75,0-46-608,1 40 1041,1 0 0,-1-1-1,1 1 1,0 0 0,1 0 0,-1 0 0,1 0-1,0 1 1,0-1 0,1 1 0,0 0 0,3-4 16,56-57-42,-53 56 77,-6 5 3,1 0-1,0 1 1,0-1 0,0 1-1,1 0 1,0 0 0,-1 1-1,1-1 1,1 1 0,-1 0-1,0 1 1,1 0 0,-1 0-1,1 0 1,1 1-38,-8 30 471,0 179 370,0-206-825,0 0 0,-1 0 0,1 0 0,-1 0-1,1 0 1,-1 0 0,0 0 0,0 0 0,0 0-1,0 0 1,0 0 0,0 0 0,-1-1 0,1 1 0,-1 0-1,1-1 1,-1 1 0,1-1 0,-1 0 0,0 1-1,0-1 1,0 0 0,0 0 0,0 0 0,0-1 0,0 1-1,0 0 1,0-1 0,0 1 0,0-1 0,0 0-1,-1 1-15,-11 1-11,-1 0-1,0-1 1,0-1-1,-6 0 12,7-1-172,13 1 69,0-1 0,1 0 0,-1 1-1,0-1 1,0 0 0,1 0 0,-1 1-1,1-1 1,-1 0 0,1 0 0,-1 0-1,1 0 1,0 0 0,-1 0 0,1 0-1,0 0 1,0 0 0,0 0 0,-1 0-1,1 0 1,0 0 0,0 0 0,1 0-1,-1 0 1,0 0 0,0 0 0,0 0-1,1 0 1,-1 0 103,1-5-1143,-1-6-2632</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128"/>
    </inkml:context>
    <inkml:brush xml:id="br0">
      <inkml:brushProperty name="width" value="0.05" units="cm"/>
      <inkml:brushProperty name="height" value="0.05" units="cm"/>
      <inkml:brushProperty name="color" value="#0000FF"/>
    </inkml:brush>
  </inkml:definitions>
  <inkml:trace contextRef="#ctx0" brushRef="#br0">0 160 1488,'0'0'5219,"0"0"-2996,0 0-915,0 0-333,0 0-144,0 0-196,30-9-109,-1 0-419,16-5 76,1 2 0,0 2-1,20-1-182,621-77-609,-608 82-1292,-27 5-2670,-43 1-832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2.511"/>
    </inkml:context>
    <inkml:brush xml:id="br0">
      <inkml:brushProperty name="width" value="0.05" units="cm"/>
      <inkml:brushProperty name="height" value="0.05" units="cm"/>
      <inkml:brushProperty name="color" value="#0000FF"/>
    </inkml:brush>
  </inkml:definitions>
  <inkml:trace contextRef="#ctx0" brushRef="#br0">1 83 128,'0'0'4281,"0"0"-2561,0 0-351,0 0-385,0 0-272,299 0-168,-206 0-88,10 0-368,1-12-88,6-5-144,16-7-488,-28 6-664,-17 7-1209</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026"/>
    </inkml:context>
    <inkml:brush xml:id="br0">
      <inkml:brushProperty name="width" value="0.05" units="cm"/>
      <inkml:brushProperty name="height" value="0.05" units="cm"/>
      <inkml:brushProperty name="color" value="#0000FF"/>
    </inkml:brush>
  </inkml:definitions>
  <inkml:trace contextRef="#ctx0" brushRef="#br0">0 95 80,'0'0'3119,"0"0"303,0 0-1553,0 0-582,0 0-292,0 0-230,0 0-111,0 0-68,6 0-100,182 2 1274,-20 1-1204,0-7 0,132-21-556,-190 8-98,282-35-2525,-293 50-3240,-84 2-1648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481"/>
    </inkml:context>
    <inkml:brush xml:id="br0">
      <inkml:brushProperty name="width" value="0.05" units="cm"/>
      <inkml:brushProperty name="height" value="0.05" units="cm"/>
      <inkml:brushProperty name="color" value="#0000FF"/>
    </inkml:brush>
  </inkml:definitions>
  <inkml:trace contextRef="#ctx0" brushRef="#br0">1 125 1200,'0'0'5647,"0"0"-3195,0 0-1011,0 0-286,0 0-393,0 0-192,28 0-142,190 0 408,-2-1-808,215-27-28,115-55-7295,-470 71 2912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3.905"/>
    </inkml:context>
    <inkml:brush xml:id="br0">
      <inkml:brushProperty name="width" value="0.05" units="cm"/>
      <inkml:brushProperty name="height" value="0.05" units="cm"/>
      <inkml:brushProperty name="color" value="#0000FF"/>
    </inkml:brush>
  </inkml:definitions>
  <inkml:trace contextRef="#ctx0" brushRef="#br0">1 177 1376,'0'0'5103,"0"0"-2747,0 0-1125,0 0-240,0 0-180,0 0-167,10 0-209,178 4 143,-71 1-583,0-6 0,-1-4 1,73-15 4,166-56-2014,-128 12-2948,-163 44 347</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395"/>
    </inkml:context>
    <inkml:brush xml:id="br0">
      <inkml:brushProperty name="width" value="0.05" units="cm"/>
      <inkml:brushProperty name="height" value="0.05" units="cm"/>
      <inkml:brushProperty name="color" value="#0000FF"/>
    </inkml:brush>
  </inkml:definitions>
  <inkml:trace contextRef="#ctx0" brushRef="#br0">16 178 144,'0'0'4372,"0"0"-400,0 0-1898,0 0-635,0 0-297,0 0-163,-15-5 1029,32 11-1877,0-1-1,0 0 1,1-2-1,0 0 1,0-1 0,0 0-1,0-2 1,0 0-1,17-2-130,16 1 51,43 1 28,77 1-233,158-21 154,32-34-1280,-272 35-506,-1-3-1,85-34 1787,-160 52-371,-11 4 280,0-1 0,0 1 0,-1-1 1,1 1-1,0-1 0,-1 0 0,1 0 1,0 0-1,-1 0 0,1 0 1,-1 0-1,1 0 0,-1 0 0,0 0 1,1-1-1,-1 1 0,0-1 1,1 0 90,-23 0-4815,-21 2 894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4.829"/>
    </inkml:context>
    <inkml:brush xml:id="br0">
      <inkml:brushProperty name="width" value="0.05" units="cm"/>
      <inkml:brushProperty name="height" value="0.05" units="cm"/>
      <inkml:brushProperty name="color" value="#0000FF"/>
    </inkml:brush>
  </inkml:definitions>
  <inkml:trace contextRef="#ctx0" brushRef="#br0">0 195 720,'0'0'2117,"0"0"2221,0 0-1816,0 0-991,0 0-300,0 0-107,4 0-213,49 0-67,148 0 684,188-24-1528,372-64-1775,-521 55-383,-183 21-4275,39-14 6433,-65 14-5420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2:35.522"/>
    </inkml:context>
    <inkml:brush xml:id="br0">
      <inkml:brushProperty name="width" value="0.05" units="cm"/>
      <inkml:brushProperty name="height" value="0.05" units="cm"/>
      <inkml:brushProperty name="color" value="#0000FF"/>
    </inkml:brush>
  </inkml:definitions>
  <inkml:trace contextRef="#ctx0" brushRef="#br0">0 195 760,'0'0'5011,"0"0"-2428,0 0-765,0 0-206,0 0-126,0 0-145,16 0-295,-10 0-995,18 0 441,0-1 0,0-1 0,0 0 0,-1-2 0,16-5-492,91-31 356,84-26-2566,-77 13-5998,-101 35 462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6.506"/>
    </inkml:context>
    <inkml:brush xml:id="br0">
      <inkml:brushProperty name="width" value="0.05" units="cm"/>
      <inkml:brushProperty name="height" value="0.05" units="cm"/>
      <inkml:brushProperty name="color" value="#AB008B"/>
    </inkml:brush>
  </inkml:definitions>
  <inkml:trace contextRef="#ctx0" brushRef="#br0">35 33 512,'0'0'1119,"0"0"2611,0 0-1624,0 0-939,-4 4-155,2-1-2360,-8 9 6869,9-12-5461,1 0 0,0 0 1,0 0-1,0 0 0,0 0 0,-1 1 0,1-1 0,0 0 1,0 0-1,0 0 0,0 0 0,-1 0 0,1 0 0,0 0 1,0 0-1,0 0 0,-1 0 0,1 0 0,0 0 0,0 0 1,0 0-1,-1 0 0,1 0 0,0 0 0,0 0 0,0 0 1,0 0-1,-1-1 0,1 1 0,0 0 0,0 0 0,0 0 1,0 0-1,-1 0 0,1 0 0,0-1 0,0 1 0,0 0 1,0 0-1,0 0 0,0 0 0,0 0 0,-1-1 0,1 1 1,0 0-1,0 0 0,0 0 0,0-1 0,0 1 0,0 0 1,0 0-1,0 0 0,0-1 0,0 1 0,0 0 0,0 0 1,0 0-1,0 0 0,0-1 0,0 1 0,0 0 0,0 0 1,1 0-1,-1-1 0,0 1 0,0 0 0,0 0 0,0 0 1,0 0-61,0-1 41,0 1-10,0 0 46,0 0 23,0 0 64,0 0-49,0-35 394,0 34-474,0 1-61,0 0 61,0 0-67,0 0 77,0-9 746,2 91-840,1-34-706,-3 0-1,-6 42 756,-3-60-4020,8-18-638</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09.089"/>
    </inkml:context>
    <inkml:brush xml:id="br0">
      <inkml:brushProperty name="width" value="0.05" units="cm"/>
      <inkml:brushProperty name="height" value="0.05" units="cm"/>
      <inkml:brushProperty name="color" value="#AB008B"/>
    </inkml:brush>
  </inkml:definitions>
  <inkml:trace contextRef="#ctx0" brushRef="#br0">0 89 880,'0'0'4739,"0"0"-2496,0 0-818,0 0-291,0 0-179,0 0-174,46-6 2319,-36 5-3082,-1 0 0,0-1 0,0-1 1,0 0-1,0 0 0,0 0 0,-1-1 0,0 0 1,1-1-1,-1 0 0,0-1-18,54-25 58,-46 27-60,1 1 0,0 1 0,0 1-1,0 0 1,0 1 0,0 1 0,5 1 2,35 1 6,144-3 115,-160 28-113,-2-7-66,-31-18-60,0 1 0,-1-1 0,1 1 0,-1 1 0,0 0 0,0 0 0,-1 0 0,1 1 0,-1 0 0,0 0 0,-1 0 0,1 1 0,-1 0 0,-1 0 0,2 3 118,18 59-4654,-18-35-650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0.767"/>
    </inkml:context>
    <inkml:brush xml:id="br0">
      <inkml:brushProperty name="width" value="0.05" units="cm"/>
      <inkml:brushProperty name="height" value="0.05" units="cm"/>
    </inkml:brush>
  </inkml:definitions>
  <inkml:trace contextRef="#ctx0" brushRef="#br0">276 390 368,'0'0'6305,"0"0"-3055,0 0-1361,0 0-434,0 0-315,0 0-424,1-10-217,1 3-479,0-2 30,0 0 0,0 0 0,-1 0 0,0-1 0,0 1 0,-1 0 0,-1 0 0,0-7-50,0 14-30,0 1 0,0-1-1,-1 1 1,1 0 0,0 0-1,0-1 1,-1 1 0,1 0 0,-1 0-1,1 0 1,-1 0 0,1 0-1,-1 1 1,0-1 0,1 0 0,-1 1-1,0 0 1,1-1 0,-1 1-1,-1 0 31,-37-5-451,20 5 220,6 0 120,1 0-1,0 1 1,-1 0 0,-3 1 111,12 0-8,0-1 0,0 1 0,0 0 0,0 0 0,1 0-1,-1 1 1,0-1 0,1 1 0,0 0 0,0 1 0,0-1 0,-3 4 8,1-3 14,1 1 0,0-1 0,1 1 0,-1 0 0,1 1 0,0-1-1,0 1 1,1 0 0,-1 0 0,1 0 0,1 0 0,-1 1 0,1-1 0,0 1-1,1-1 1,-1 1 0,1 0 0,1 0 0,-1-1 0,1 6-14,0-12-1,0 1 1,1 0-1,-1 0 1,0 0-1,1 0 0,-1 0 1,0 0-1,1-1 1,-1 1-1,1 0 1,-1 0-1,1 0 1,0-1-1,-1 1 1,1 0-1,0-1 1,-1 1-1,1-1 0,0 1 1,0-1-1,0 1 1,-1-1-1,1 0 1,0 1-1,0-1 1,0 0-1,0 1 1,0-1-1,0 0 0,0 0 1,0 0-1,0 0 1,0 0 0,41 0 9,-29-1-22,2 2 18,-9-1-109,0 1 1,0-1-1,0 0 0,0 0 1,0-1-1,0 0 1,0 0-1,0 0 0,0-1 1,0 0-1,-1 0 0,1-1 1,-1 1-1,1-1 0,-1 0 1,1-1 103,17-16-526,-1 0 0,0-1 0,-2-2 1,0 0-1,-2-1 0,-1-1 0,-1 0 1,9-19 525,29-74 222,-51 110 18,-1 0 1,0 0-1,0 0 0,-1 0 0,0 0 1,0 0-1,-1 0 0,0-6-240,0 13 176,0 1 75,0 0-65,0 0 54,0 0-51,0 0 83,0 0-31,-1 0-205,-1 0 0,1 1 0,0-1 0,0 1 0,0-1-1,0 1 1,0-1 0,0 1 0,0 0 0,0 0 0,0-1 0,0 1 0,0 0 0,1 0 0,-1 0 0,0 0 0,1 0 0,-1 0-1,0 0 1,1 0 0,-1 0 0,1 0 0,-1 1-36,-12 34 196,9-23-38,-29 73 551,2-8-203,3 2 0,4 0 0,2 7-506,16-26-276,24-60-2202,9-2 115,5-3-1530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0.524"/>
    </inkml:context>
    <inkml:brush xml:id="br0">
      <inkml:brushProperty name="width" value="0.05" units="cm"/>
      <inkml:brushProperty name="height" value="0.05" units="cm"/>
      <inkml:brushProperty name="color" value="#AB008B"/>
    </inkml:brush>
  </inkml:definitions>
  <inkml:trace contextRef="#ctx0" brushRef="#br0">97 79 16,'0'0'6037,"0"0"-2880,0 0-1397,0 0-315,0 0-304,0 0-93,4 0-355,1 1-563,0 0 1,0 1 0,1 0-1,-1 0 1,-1 1 0,1-1-1,0 1 1,-1 0 0,1 0-1,-1 0 1,0 1 0,0 0-1,3 3-130,53 60 871,-54-59-840,0 1 0,-1 0-1,0 0 1,-1 0-1,1 0 1,-2 1-1,0 0 1,0-1-1,-1 1 1,1 4-31,1 16 95,-2 0-1,-1 28-94,-2-54-8,0 0-1,0 0 0,-1 0 1,1 0-1,-1-1 1,0 1-1,0 0 1,0-1-1,-1 0 0,1 1 1,-1-1-1,0 0 1,0 0-1,0 0 0,0-1 1,0 1-1,-3 1 9,1-1-84,0 1-1,0-1 0,0 1 0,0-1 1,-1-1-1,1 1 0,-1-1 0,0 0 1,0 0-1,0-1 0,0 0 0,-1 1 85,-1-2-133,1 0 0,-1 0-1,1-1 1,-1 0-1,1 0 1,-1-1 0,-3-1 133,7 1-22,1 0 1,-1 0-1,1 0 1,0 0-1,0-1 1,0 1-1,0-1 1,0 0-1,1 0 1,-1 0-1,1 0 1,0 0-1,0-1 1,0 1-1,0-2 22,-6-6-13,2-1 0,-1 0 0,2 0 1,-1 0-1,2-1 0,0 0 0,0 0 0,1 0 0,1-1 0,0 1 0,1-1 0,1 0 13,-2-38 133,0 30 100,2 0 1,0 0-1,1 0 0,3-10-233,-3 27 24,1-1 0,0 1 0,0-1-1,1 1 1,-1 0 0,1 0 0,0 0 0,1 0 0,-1 1 0,1-1-1,0 1 1,0 0 0,0 0 0,1 0 0,-1 1 0,1-1 0,0 1-1,0 0 1,0 1 0,0-1 0,1 1 0,-1 0 0,1 0 0,-1 1-1,1 0 1,4-1-24,21-3 67,0 1 0,1 2 0,-1 1 0,19 2-67,-17-1 67,127 0-1826,-137 5-4014,-21-4-1030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3.295"/>
    </inkml:context>
    <inkml:brush xml:id="br0">
      <inkml:brushProperty name="width" value="0.05" units="cm"/>
      <inkml:brushProperty name="height" value="0.05" units="cm"/>
      <inkml:brushProperty name="color" value="#AB008B"/>
    </inkml:brush>
  </inkml:definitions>
  <inkml:trace contextRef="#ctx0" brushRef="#br0">12 1423 2937,'0'0'2534,"0"0"-594,0 0-357,0 0-307,0 0-146,0 0-163,-11-7 2983,11-529-3427,11 452-889,-11-169 880,1 245-514,1-1 1,-1 0 0,1 1-1,1 0 1,0-1 0,0 1-1,0 0 1,5-6-1,13-40 4,-14 19 74,-2-1-1,-2 1 1,-1-1 0,-2-24-78,0 52 22,1 0 1,1-1-1,-1 1 1,1 0-1,1 0 1,2-5-23,-2 5-444,0-1-1,-1 1 1,0-1-1,0 0 1,-1 0-1,0-7 445,-1 14-207,1-1-317,-1 1 0,0-1 0,0 0 1,0 0-1,0 0 0,0 0 0,-1 0 0,0 0 0,1 1 0,-1-1 0,0 0 0,0 0 0,0 1 0,-1-1 0,1 1 0,-1-1 0,1 1 0,-1 0 0,-2-3 524,-13-12-2758</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14.811"/>
    </inkml:context>
    <inkml:brush xml:id="br0">
      <inkml:brushProperty name="width" value="0.05" units="cm"/>
      <inkml:brushProperty name="height" value="0.05" units="cm"/>
      <inkml:brushProperty name="color" value="#AB008B"/>
    </inkml:brush>
  </inkml:definitions>
  <inkml:trace contextRef="#ctx0" brushRef="#br0">0 1 3369,'0'0'3108,"0"0"-814,0 0-416,0 0-419,0 0-148,0 0-234,0 0-160,0 0-268,0 0-105,0 0-110,0 0-96,0 0-22,0 0-132,0 0-93,0 0 43,8 1 108,33 6-175,0-2 0,1-2 0,-1-2 0,1-1 0,9-3-67,39 1-541,-55 2-170,7 0-1510,-15 0-2796,-26 0 996,-1 0-580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1.347"/>
    </inkml:context>
    <inkml:brush xml:id="br0">
      <inkml:brushProperty name="width" value="0.05" units="cm"/>
      <inkml:brushProperty name="height" value="0.05" units="cm"/>
      <inkml:brushProperty name="color" value="#AB008B"/>
    </inkml:brush>
  </inkml:definitions>
  <inkml:trace contextRef="#ctx0" brushRef="#br0">59 222 368,'0'0'6064,"0"0"-3129,0 0-1148,0 0-369,0 0-338,8 0 2074,23 1-2021,-26 2-1029,0 0 0,0 0 1,0-1-1,1 0 0,-1 0 1,1 0-1,-1-1 0,1 1 1,-1-1-1,1-1 0,0 1 1,0-1-1,-1 0 0,2-1-104,49 8 319,-36-3-304,0 0 0,0-2 0,1 0 0,18-1-15,-38-1-16,-1 0-23,0 0 18,0 0 5,0 0-46,5-30-518,-1 14 297,0 0-1,-1-1 0,-1 0 1,0 1-1,-1-1 1,-1 0-1,-1 0 1,-3-15 283,4 29-13,-1-1 0,0 1 0,0 0 1,-1-1-1,1 1 0,-1 0 1,1 0-1,-1 0 0,0 0 0,0 0 1,0 1-1,-1-1 0,1 1 1,-1-1-1,1 1 0,-1 0 0,0 0 1,0 0-1,0 0 0,0 0 1,0 1-1,0 0 0,-1-1 0,1 1 1,-3 0 12,-7-2-73,-1 2 0,0 0 0,0 0 0,0 1 0,0 1 0,0 0 73,-28 1 105,35-1-108,1 0 1,0 1 0,-1 0 0,1 0-1,0 0 1,0 1 0,0 0-1,0 0 1,1 1 0,-1-1-1,1 1 1,0 0 0,0 1-1,-3 3 3,-22 16-46,25-19 80,0 0-1,1 1 0,0-1 1,0 1-1,0 0 1,1 0-1,0 1 0,0-1 1,0 1-1,1-1 1,0 1-1,0 0 1,1 0-1,0 0 0,0 0 1,1 0-1,0 5-33,-6 177 607,7-186-599,0 0 1,0 1-1,0-1 0,1 0 0,-1 0 1,1 0-1,0 0 0,0 0 1,0 0-1,0 0 0,1 0 1,-1-1-1,1 1 0,-1-1 0,1 0 1,0 0-1,2 1-8,5 5 14,0-1 1,1-1-1,0 0 1,8 3-15,-8-5-10,1 0 0,0-1 1,0-1-1,0 0 1,1 0-1,9-1 10,43-1-3998,-36 0-695,-11 0-1954</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2.297"/>
    </inkml:context>
    <inkml:brush xml:id="br0">
      <inkml:brushProperty name="width" value="0.05" units="cm"/>
      <inkml:brushProperty name="height" value="0.05" units="cm"/>
      <inkml:brushProperty name="color" value="#AB008B"/>
    </inkml:brush>
  </inkml:definitions>
  <inkml:trace contextRef="#ctx0" brushRef="#br0">12 1 2136,'0'0'3775,"0"0"-1766,0 0-496,0 0-360,0 0-226,0 0-17,-11 0 4731,84 3-9120,-27 4-5066,-33-6 3849</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3.178"/>
    </inkml:context>
    <inkml:brush xml:id="br0">
      <inkml:brushProperty name="width" value="0.05" units="cm"/>
      <inkml:brushProperty name="height" value="0.05" units="cm"/>
      <inkml:brushProperty name="color" value="#AB008B"/>
    </inkml:brush>
  </inkml:definitions>
  <inkml:trace contextRef="#ctx0" brushRef="#br0">0 0 2336,'0'0'2496,"0"0"-617,0 0-346,0 0-296,0 0-210,0 0-353,0 0-155,0 0-1,0 0 30,0 0-31,0 0-62,0 0 56,0 0-134,0 0 35,0 0-122,0 0 20,0 0-60,36 1 545,-2 4-947,1-2 1,0-2 0,-1-1-1,11-2 152,29 0-9763,-73 2 6641,-1 0 1241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4.462"/>
    </inkml:context>
    <inkml:brush xml:id="br0">
      <inkml:brushProperty name="width" value="0.05" units="cm"/>
      <inkml:brushProperty name="height" value="0.05" units="cm"/>
      <inkml:brushProperty name="color" value="#AB008B"/>
    </inkml:brush>
  </inkml:definitions>
  <inkml:trace contextRef="#ctx0" brushRef="#br0">0 0 72,'0'0'1890,"0"0"604,0 0-443,0 0-520,0 0-355,0 0-133,0 0-223,0 0-166,0 0-149,0 0-60,0 0-130,0 0-56,0 0-110,0 1-113,0-1 0,0 1-1,0-1 1,1 1 0,-1-1-1,0 1 1,0-1 0,0 1-1,0 0 1,1-1 0,-1 1-1,0-1 1,0 1 0,1-1-1,-1 0 1,0 1 0,1-1-1,-1 1 1,1-1 0,-1 0-1,1 1 1,-1-1 0,0 0-1,1 1-35,85-1 1145,-85 0-1145,0 0 0,0 0 0,0 0 0,0 0 0,0 1 0,0-1 0,0 0 0,0 1 0,0-1 1,0 1-1,0-1 0,0 1 0,0-1 0,0 1 0,0 0 0,-1-1 0,1 1 0,0 0 0,0 0 1,-1 0-1,1 0 0,0-1 0,-1 1 0,1 0 0,-1 0 0,1 0 0,-1 0 0,0 0 0,1 1 0,3 31-510,-4-32 391,-1 9-608,1-10 716,0 1 0,0-1 0,0 1 0,0-1 0,0 1 0,0-1-1,0 1 1,0-1 0,0 1 0,0-1 0,0 1 0,0-1 0,0 1-1,0-1 1,-1 1 0,1-1 0,0 1 0,0-1 0,-1 1 0,1-1-1,0 1 1,0-1 0,-1 0 0,1 1 0,-1-1 0,1 0 0,0 1-1,-1-1 1,1 1 11,-80 39-876,79-40 909,1 1-1,-1-1 1,0 1-1,1-1 1,-1 1-1,1-1 1,-1 1 0,1-1-1,-1 1 1,1 0-1,-1-1 1,1 1-1,0 0 1,-1-1 0,1 1-1,0 0 1,0 0-1,-1-1 1,1 1-1,0 0 1,0 0-1,0-1 1,0 1 0,0 0-1,0 0 1,0-1-1,0 1 1,0 0-1,0 0 1,1-1 0,-1 1-1,0 0 1,0 0-1,1 0-32,12 16 359,2-15-295,0 0 0,0-1 0,1-1 0,-1 0 1,10-2-65,17 0-296,-38 2-79,1-1 0,0 0 0,-1 0 1,1 0-1,-1 0 0,1-1 0,-1 0 0,0 0 0,0 0 0,0 0 1,0-1-1,0 1 0,2-3 375,0 1-1222,7-8-4441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1:33:25.566"/>
    </inkml:context>
    <inkml:brush xml:id="br0">
      <inkml:brushProperty name="width" value="0.05" units="cm"/>
      <inkml:brushProperty name="height" value="0.05" units="cm"/>
      <inkml:brushProperty name="color" value="#AB008B"/>
    </inkml:brush>
  </inkml:definitions>
  <inkml:trace contextRef="#ctx0" brushRef="#br0">1 0 520,'0'0'1865,"0"0"1271,0 0-1093,0 0-642,0 0-271,0 0-285,0 0-160,0 0-171,0 0-6,0 0 18,0 0-3,0 0-1,0 0-146,0 0 75,0 0-58,0 0 59,0 0-49,0 0-50,0 0-59,0 0-112,0 0 17,0 0-120,0 0 41,0 0-75,0 0 7,0 30 1,0 82-104,0-66-6683,0-45 1766,0-1 547</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9.284"/>
    </inkml:context>
    <inkml:brush xml:id="br0">
      <inkml:brushProperty name="width" value="0.05" units="cm"/>
      <inkml:brushProperty name="height" value="0.05" units="cm"/>
      <inkml:brushProperty name="color" value="#AB008B"/>
    </inkml:brush>
  </inkml:definitions>
  <inkml:trace contextRef="#ctx0" brushRef="#br0">326 3 8146,'0'0'2534,"0"0"-582,0 0-448,0 0-385,0 0-145,0 0-334,-1-1-614,1 1 0,0 0 0,-1 0 0,1-1-1,-1 1 1,1 0 0,-1 0 0,1 0 0,0 0 0,-1-1 0,1 1 0,-1 0 0,1 0 0,-1 0 0,1 0-1,-1 0 1,1 0 0,-1 0 0,1 0 0,-1 0 0,1 1 0,-1-1 0,1 0 0,-1 0 0,1 0-1,-1 0 1,1 1 0,0-1 0,-1 0 0,1 1 0,-1-1 0,1 0 0,0 1 0,-1-1 0,1 0 0,0 1-1,-1-1 1,1 0 0,0 1 0,0 0-26,-11 22 46,1 0 1,2 1-1,0 0 0,1 0 1,2 1-1,1 0 0,0 3-46,-2 27 26,3-1-1,2 1 1,3 10-26,-1 17 53,0-62-28,1 1 1,1-1-1,1 0 1,1 2-26,-1-3 21,0 0 1,-1 1-1,-1 0 1,-1 1-22,-2-15-4,1-1 1,-2 1 0,1 0 0,-1 0-1,0-1 1,0 1 0,0-1-1,-1 1 1,1-1 0,-2 0 0,1 0-1,0 0 1,-1 0 0,0-1 0,0 0-1,0 0 1,-1 0 0,1 0-1,-1 0 1,0-1 0,-1 0 3,-12 9-214,0-1 0,-1-1 1,0-1-1,-1-1 0,-8 2 214,-56 13-2003,225-23 2330,-139 1-319,0-1 0,1 1 0,-1 0 0,1-1 1,-1 1-1,0 0 0,0 1 0,1-1 0,-1 0 1,0 1-1,0-1 0,0 1 0,0-1 0,-1 1 1,1 0-1,0 0 0,-1 0 0,1 0 0,-1 0 1,0 0-1,0 0 0,1 0 0,-1 1 0,-1-1 1,1 0-1,0 2-8,5 12 96,-2 0 1,0 0 0,2 12-97,-4-17 75,3 35 159,-1 1-1,-2-1 0,-2 1 0,-3 0-233,1 43 209,2 9-104,0-98-113,0-1 0,0 1 0,0-1 0,1 1-1,-1 0 1,0-1 0,0 1 0,0-1-1,0 1 1,1-1 0,-1 1 0,0 0 0,0-1-1,1 1 1,-1-1 0,0 1 0,1-1 0,-1 0-1,1 1 1,-1-1 0,1 1 0,-1-1-1,1 0 1,-1 1 0,1-1 0,-1 0 0,1 1-1,-1-1 1,1 0 0,-1 0 0,1 0 0,0 0-1,-1 1 1,1-1 0,-1 0 0,1 0 8,30-2-805,-23 1 513,4-1-234,-1-1 0,0 0-1,0-1 1,0 0 0,0 0-1,-1-1 1,0-1 0,0 0-1,0 0 1,0-1 0,0-1 526,58-44-8649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350"/>
    </inkml:context>
    <inkml:brush xml:id="br0">
      <inkml:brushProperty name="width" value="0.05" units="cm"/>
      <inkml:brushProperty name="height" value="0.05" units="cm"/>
      <inkml:brushProperty name="color" value="#AB008B"/>
    </inkml:brush>
  </inkml:definitions>
  <inkml:trace contextRef="#ctx0" brushRef="#br0">1 697 4889,'0'0'3822,"0"0"-1575,0 0-332,0 0-296,0 0-306,0 0-401,0 0-269,0 0-90,12-2 403,1-6-875,-1 0-1,-1 0 0,0-1 1,0-1-1,0 0 0,-1-1 0,-1 1 1,0-2-1,0 1 0,0-4-80,14-14 24,11-18-296,-1-2 1,-2-1-1,-3-2 0,-1-1 0,-4 0 0,0-6 272,-21 55-25,-1-1 0,1 1-1,-1-1 1,0 1 0,-1-1-1,1 1 1,-1-1-1,0-1 26,0 5-78,0 1-45,0 0 62,0 0 26,0 3-1,-1 14 102,-1-1 1,-1 0-1,0 1 0,-6 14-66,-8 47 289,7 35 803,3 74-1092,7-184 2,1 0 0,-1 0 0,1 0 0,-1 1 0,1-1 0,0 0 0,1-1 0,-1 1 0,0 0 0,1 0 0,-1 0 1,1-1-1,0 1 0,0-1 0,0 1 0,0-1 0,0 0 0,1 0 0,-1 0 0,1 0 0,-1 0 0,1 0 0,0-1 0,0 1 0,1-1-2,2 2-65,0-1-1,0 0 1,0 0-1,0 0 0,0-1 1,0 0-1,0-1 0,1 1 1,-1-1-1,0 0 1,0 0-1,1-1 0,1 0 66,-6 0-21,0 0-1,0 0 0,-1 0 1,1 0-1,0 0 1,0 0-1,0 0 1,-1 0-1,1-1 0,-1 1 1,1-1-1,-1 1 1,1-1-1,-1 0 0,0 1 1,0-1-1,0 0 1,0 0-1,0 0 22,16-43-276,-14 34 165,46-165-1532,-8-2 0,-4-24 1643,-31 141 36,-6 61 36,0 0 140,0 0-36,0 0 23,0 4-105,-3 60 672,-3-2 0,-5 16-766,2-14 558,2 0 1,3 16-559,2-26 223,1-29-119,1 0 1,0 1 0,4 10-105,-4-35 1,1 0 0,-1 0 0,1 0-1,-1 0 1,1 1 0,0-1 0,0 0-1,0 0 1,-1 0 0,1 0 0,0-1 0,0 1-1,0 0 1,0 0 0,1-1 0,-1 1-1,0 0 1,0-1 0,0 1 0,0-1-1,1 0 1,-1 1 0,0-1 0,0 0 0,1 0-1,-1 1 1,0-1 0,1 0-1,46 0-390,-33-1 15,-5 1-192,0-1 0,0 0 0,0-1 0,0 0 0,-1-1 0,1 0 0,-1-1 0,1 0 0,-1 0 0,0-1 0,0 0 0,-1 0 0,0-1 0,0 0 0,6-7 567,34-23-7281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250"/>
    </inkml:context>
    <inkml:brush xml:id="br0">
      <inkml:brushProperty name="width" value="0.05" units="cm"/>
      <inkml:brushProperty name="height" value="0.05" units="cm"/>
    </inkml:brush>
  </inkml:definitions>
  <inkml:trace contextRef="#ctx0" brushRef="#br0">1 0 2513,'0'0'2852,"0"0"-761,0 0-429,0 0-416,0 0-288,0 0-221,7 36 2041,3-5-2386,10 29 786,15 32-1178,-27-74 13,1 0 0,1-1 0,0 0-1,2 0 1,0-1 0,0 0 0,3 0-13,-13-14-114,-1-1-1,1 1 1,1 0-1,-1-1 1,0 0 0,0 1-1,0-1 1,1 0 0,-1 0-1,1 0 1,-1 0 0,0-1-1,1 1 1,2-1 114,22 2-5676,-24-2 4771,2 0-5041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0.768"/>
    </inkml:context>
    <inkml:brush xml:id="br0">
      <inkml:brushProperty name="width" value="0.05" units="cm"/>
      <inkml:brushProperty name="height" value="0.05" units="cm"/>
      <inkml:brushProperty name="color" value="#AB008B"/>
    </inkml:brush>
  </inkml:definitions>
  <inkml:trace contextRef="#ctx0" brushRef="#br0">93 0 304,'0'0'7146,"0"0"-4762,0 0-584,0 0-319,0 0-793,0 0-200,0 0-312,-17 130-176,-18-77-1392,-5-6-3177</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02.648"/>
    </inkml:context>
    <inkml:brush xml:id="br0">
      <inkml:brushProperty name="width" value="0.05" units="cm"/>
      <inkml:brushProperty name="height" value="0.05" units="cm"/>
      <inkml:brushProperty name="color" value="#AB008B"/>
    </inkml:brush>
  </inkml:definitions>
  <inkml:trace contextRef="#ctx0" brushRef="#br0">75 8 1464,'0'0'7063,"0"0"-3838,0 0-1142,0 0-535,0 0-466,0 0-402,19-2-140,57-3-162,-72 5-340,1 1 1,-1 0-1,-1 1 1,1-1-1,0 1 1,0-1-1,0 1 1,-1 0-1,1 1 1,-1-1-1,0 0 1,1 1-1,-1 0 1,0 0-1,-1 0 1,1 0-1,0 0 1,-1 1-1,0-1 1,0 1-1,0-1 1,0 1-1,-1 0 1,2 2-39,3 6 128,6 13-56,-1 0 1,-1 1 0,-1 0-1,-1 0 1,-2 1-1,-1 0 1,0 0 0,-3 1-1,0-1 1,-1 1 0,-2 0-73,1-26 6,-1 0 0,1 0 0,0-1 0,-1 1 0,0 0 0,0 0 0,1-1 0,-1 1 0,0 0 0,0-1 0,0 1 0,-1-1 0,1 1 0,0-1 0,0 0 1,-1 0-1,1 1 0,-1-1 0,1 0 0,-1 0 0,0 0 0,1 0 0,-1-1 0,0 1 0,0 0 0,1-1 0,-1 1 0,0-1 0,0 0 0,0 1 0,0-1 0,-1 0-6,-13 2-71,0-1 0,0-1 0,-13 0 71,12-1-27,12 1 8,-1 0 0,1 0 0,0-1-1,-1 1 1,1-1 0,0-1 0,0 1 0,0-1 0,0 0 0,0 0 0,0 0 0,1-1-1,-1 1 1,1-1 0,-1 0 0,0-2 19,-3-3-46,1 0-1,1 0 1,-1 0-1,1-1 1,1 0 0,0 0-1,-4-9 47,2 1-78,-1-1 1,2 1-1,0-2 1,2 1-1,-1 0 0,1-13 78,-1-18-507,3-47 507,3 94-3,-1 0 1,1 1 0,0-1 0,0 1 0,-1-1-1,1 1 1,0-1 0,0 1 0,1-1 0,-1 1-1,0 0 1,0-1 0,1 1 0,-1 0 0,0 0-1,1 0 1,-1 0 0,1 0 0,0 0 0,-1 1-1,1-1 1,-1 0 0,1 1 0,0-1 0,0 1-1,-1 0 1,1 0 0,0 0 0,1-1 2,54-4 388,-52 6-352,1-1 0,-1 1 0,0 0 1,0 0-1,-1 1 0,1 0 0,0-1 0,0 1 1,-1 1-1,1-1 0,-1 1 0,2 1-36,-1 0 7,0-1 0,1 0 0,-1-1 0,0 1 0,1-1 0,0 0 0,0 0 0,-1-1 0,4 1-7,44 1-1178,0-2 1,38-5 1177,-78 3-1275,0-1 0,0 0 1,0 0-1,-1-2 0,1 1 1,10-6 1274,14-9-8193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6.318"/>
    </inkml:context>
    <inkml:brush xml:id="br0">
      <inkml:brushProperty name="width" value="0.05" units="cm"/>
      <inkml:brushProperty name="height" value="0.05" units="cm"/>
      <inkml:brushProperty name="color" value="#AB008B"/>
    </inkml:brush>
  </inkml:definitions>
  <inkml:trace contextRef="#ctx0" brushRef="#br0">1107 3 8042,'0'0'2683,"0"0"-720,0 0-436,0 0-247,0 0-263,4-3 1292,-6 13 547,-23 35-2783,-1-1 0,-3-1 0,-1-2 0,-33 34-73,19-20 24,-73 90 100,-229 293 142,194-232-63,-12 42-203,114-161 102,-11 35-102,60-120 24,1-2 12,0 0 36,0 0 28,0 0-42,0 0-128,0 0-184,0-26-1518,0 0 314,2 1 0,1-1 0,2 1 0,0-1 0,1 1 1,2-2 1457,14-39-5646</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4:57.004"/>
    </inkml:context>
    <inkml:brush xml:id="br0">
      <inkml:brushProperty name="width" value="0.05" units="cm"/>
      <inkml:brushProperty name="height" value="0.05" units="cm"/>
      <inkml:brushProperty name="color" value="#AB008B"/>
    </inkml:brush>
  </inkml:definitions>
  <inkml:trace contextRef="#ctx0" brushRef="#br0">1 101 4305,'0'0'2084,"0"0"-313,0 0-170,0 0-242,0 0-46,0 0 50,0-16-132,0-32-437,0 12 3599,19 36-3920,-11 3-450,0 0-1,-1 0 1,1 0 0,-1 1 0,0 0-1,0 0 1,0 1 0,-1 0-1,1 0 1,-1 1 0,0 0-1,-1 0 1,3 3-23,17 16 75,237 235 83,-102-97-138,48 30-20,-154-148 11,20 16 5,22 28-16,-43-25 32,-52-64-4168,-2-10 2544,1 4 280,-5-12-5020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2.520"/>
    </inkml:context>
    <inkml:brush xml:id="br0">
      <inkml:brushProperty name="width" value="0.05" units="cm"/>
      <inkml:brushProperty name="height" value="0.05" units="cm"/>
      <inkml:brushProperty name="color" value="#AB008B"/>
    </inkml:brush>
  </inkml:definitions>
  <inkml:trace contextRef="#ctx0" brushRef="#br0">0 1 6849,'0'0'2526,"0"0"-361,0 0-429,0 0-106,0 0-346,0 0-297,0 0-316,0 0-144,0 0-153,0 0-116,29 2-1298,-29 31-5305,0-9-436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3.369"/>
    </inkml:context>
    <inkml:brush xml:id="br0">
      <inkml:brushProperty name="width" value="0.05" units="cm"/>
      <inkml:brushProperty name="height" value="0.05" units="cm"/>
      <inkml:brushProperty name="color" value="#AB008B"/>
    </inkml:brush>
  </inkml:definitions>
  <inkml:trace contextRef="#ctx0" brushRef="#br0">17 0 6313,'0'0'2167,"0"0"-342,0 0-193,0 0-219,0 0-247,0 0-312,-16 12 1677,24-12-2286,17 0-5303,-19 0-148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390"/>
    </inkml:context>
    <inkml:brush xml:id="br0">
      <inkml:brushProperty name="width" value="0.05" units="cm"/>
      <inkml:brushProperty name="height" value="0.05" units="cm"/>
      <inkml:brushProperty name="color" value="#AB008B"/>
    </inkml:brush>
  </inkml:definitions>
  <inkml:trace contextRef="#ctx0" brushRef="#br0">479 0 3713,'0'0'2416,"0"0"-775,0 0-425,-167 378-96,115-266-368,0-12 16,12-11-207,5-19-201,6-16-176,6-13-176,6-18 96,0-5-96,5-12-16,1-6-488,-1 0-329,6 0-1063,1-6-2529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6.950"/>
    </inkml:context>
    <inkml:brush xml:id="br0">
      <inkml:brushProperty name="width" value="0.05" units="cm"/>
      <inkml:brushProperty name="height" value="0.05" units="cm"/>
      <inkml:brushProperty name="color" value="#AB008B"/>
    </inkml:brush>
  </inkml:definitions>
  <inkml:trace contextRef="#ctx0" brushRef="#br0">1 1 3913,'0'0'4033,"0"0"-1707,0 0-498,0 0-141,0 0-137,0 0-329,5 17-237,21 56 632,28 53-1616,-40-98 112,0-1 0,2-1 0,1 0 0,1-1 1,1-1-1,19 18-112,18 11 119,3-2 0,17 8-119,-45-37-355,0-2 0,1-1 0,1-1 0,1-2 1,25 8 354,-56-23-221,26 8-1082,-9-7-3419,-19-2 571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302"/>
    </inkml:context>
    <inkml:brush xml:id="br0">
      <inkml:brushProperty name="width" value="0.05" units="cm"/>
      <inkml:brushProperty name="height" value="0.05" units="cm"/>
      <inkml:brushProperty name="color" value="#AB008B"/>
    </inkml:brush>
  </inkml:definitions>
  <inkml:trace contextRef="#ctx0" brushRef="#br0">0 1 4929,'0'0'2393,"0"0"-273,0 0-672,0 0-63,0 0-169,0 0-88,0 0-32,115 53-359,-92-41-177,0-6-456,0 0 0,-5-6-104,-1 0-320,0 0-1201,-11 0-1343,0 0-3850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640"/>
    </inkml:context>
    <inkml:brush xml:id="br0">
      <inkml:brushProperty name="width" value="0.05" units="cm"/>
      <inkml:brushProperty name="height" value="0.05" units="cm"/>
      <inkml:brushProperty name="color" value="#AB008B"/>
    </inkml:brush>
  </inkml:definitions>
  <inkml:trace contextRef="#ctx0" brushRef="#br0">0 1 7242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583"/>
    </inkml:context>
    <inkml:brush xml:id="br0">
      <inkml:brushProperty name="width" value="0.05" units="cm"/>
      <inkml:brushProperty name="height" value="0.05" units="cm"/>
    </inkml:brush>
  </inkml:definitions>
  <inkml:trace contextRef="#ctx0" brushRef="#br0">1 0 3777</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7.969"/>
    </inkml:context>
    <inkml:brush xml:id="br0">
      <inkml:brushProperty name="width" value="0.05" units="cm"/>
      <inkml:brushProperty name="height" value="0.05" units="cm"/>
      <inkml:brushProperty name="color" value="#AB008B"/>
    </inkml:brush>
  </inkml:definitions>
  <inkml:trace contextRef="#ctx0" brushRef="#br0">0 1 7242,'3'300'2552,"-3"-294"-2360,0 0 1,0 0-1,1 0 1,0 0-1,0 0 0,0 0 1,1 0-1,0 0 0,0 1-192,-1-7 35,-1 0 1,0 1-1,1-1 0,-1 0 0,0 1 1,1-1-1,-1 0 0,0 0 0,1 1 0,-1-1 1,1 0-1,-1 0 0,0 0 0,1 0 0,-1 1 1,1-1-1,-1 0 0,0 0 0,1 0 1,-1 0-1,1 0 0,-1 0 0,1 0 0,-1 0 1,1 0-1,-1 0 0,0 0 0,1 0 0,-1-1 1,1 1-1,-1 0 0,1 0 0,-1 0 1,0-1-1,1 1 0,-1 0 0,0 0 0,1-1-35,6-1 521,80 2 2511,27 0-1924,0 0-5101,-113 7-4,-10 20 722,-10-14 417,0-1-327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8.343"/>
    </inkml:context>
    <inkml:brush xml:id="br0">
      <inkml:brushProperty name="width" value="0.05" units="cm"/>
      <inkml:brushProperty name="height" value="0.05" units="cm"/>
      <inkml:brushProperty name="color" value="#AB008B"/>
    </inkml:brush>
  </inkml:definitions>
  <inkml:trace contextRef="#ctx0" brushRef="#br0">197 0 1736,'0'0'2613,"0"0"-446,0 0-347,0 0-349,0 0-264,0 0-158,0 0-71,51 0 5326,-50 0-6230,-1 0-40,0 0 18,0 0-31,0 0 4,5 37 116,-8-32-137,0 1 0,-1-1 0,1 0 0,-1 0 0,-1 0 1,1 0-1,-1-1 0,1 0 0,-1 0 0,0 0 0,-1 0 0,1-1 0,-1 0 0,0 0-4,-18 13-3,-67 48-71,21-16-169,86-49 324,-1 0-1,1 2 0,0 0 0,0 1 0,10 2-80,50 22 65,31 7-3078,-83-27-1306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19.658"/>
    </inkml:context>
    <inkml:brush xml:id="br0">
      <inkml:brushProperty name="width" value="0.05" units="cm"/>
      <inkml:brushProperty name="height" value="0.05" units="cm"/>
      <inkml:brushProperty name="color" value="#AB008B"/>
    </inkml:brush>
  </inkml:definitions>
  <inkml:trace contextRef="#ctx0" brushRef="#br0">1 71 6793,'0'0'3837,"0"0"-1164,0 0-595,0 0-443,0 0-351,0 0-140,16 0-298,92 2 335,-31 1-665,1-3-1,-1-3 0,62-12-515,-45-6 29,-27 6-154,63-6 125,-101 21-211,-29 0 200,1 0 0,-1 0 0,0 0 0,1 0 0,-1 0 0,0 0 0,0 0 0,1 0 0,-1 0 0,0 0 0,0 0 0,0 0 0,1 1 0,-1-1 0,0 0 0,0 0 0,1 0 0,-1 0 0,0 0 0,0 1 0,0-1 0,1 0 0,-1 0 0,0 0 0,0 1 0,0-1 0,0 0 0,0 0 0,0 0 0,1 1 0,-1-1 0,0 0 0,0 0 0,0 1 0,0-1 0,0 0 0,0 0 0,0 1 0,0-1 0,0 0 0,0 0 11,-27 27-602,14-17 747,-133 114-2314,-76 88 2169,171-157-666,2 2 0,2 3-1,4 1 1,1 2 0,-19 45 666,43-74-290,4-10 155,2 1 0,0 0 1,2 0-1,1 1 0,1 1 0,0 4 135,7-19 8,1-10 86,0-2 199,0 0-5,0 0 41,0 0-140,0 0-21,0 0-22,0 0 14,0 0 26,-1-3-89,1 1 0,0-1-1,0 1 1,0-1 0,1 1 0,-1-1 0,1 1 0,-1-1 0,1 1 0,0-1 0,0 1 0,0 0 0,0-2-97,4 2 72,0 0 0,-1 0 0,1 0 0,0 0 0,0 1 0,0 0 0,1 0 0,-1 0 0,0 0 0,5 1-72,62 2 255,-32 0-30,64-2 139,131 0-2213,-234 0-376,-4 0-1995,-11 0-2685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186"/>
    </inkml:context>
    <inkml:brush xml:id="br0">
      <inkml:brushProperty name="width" value="0.05" units="cm"/>
      <inkml:brushProperty name="height" value="0.05" units="cm"/>
      <inkml:brushProperty name="color" value="#AB008B"/>
    </inkml:brush>
  </inkml:definitions>
  <inkml:trace contextRef="#ctx0" brushRef="#br0">51 1 536,'0'0'3117,"0"0"-735,0 0-675,0 0-427,0 0-164,0 0-200,-5 0-131,-4 0-2033,-20 2 7457,29-1-6085,-1-1-1,0 1 1,1-1 0,-1 1-1,1-1 1,-1 1-1,1 0 1,-1-1-1,1 1 1,0 0-1,-1-1 1,1 1 0,0 0-1,0 0 1,-1-1-1,1 1 1,0 0-1,0 0 1,0-1 0,0 1-1,0 0 1,0 0-1,0 0 1,0-1-1,0 1 1,0 0-1,0 0 1,1-1 0,-1 1-1,0 0 1,1 0-1,-1-1 1,0 1-1,1 0 1,-1-1 0,1 1-1,-1-1 1,1 1-1,-1 0-123,5 7 30,1 0 0,0 0 0,0 0-1,0-1 1,1 0 0,0 0 0,1 0-1,7 4-29,2 1-514,0 0-1,1-2 1,17 9 514,82 27-6488,-59-27 696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0.704"/>
    </inkml:context>
    <inkml:brush xml:id="br0">
      <inkml:brushProperty name="width" value="0.05" units="cm"/>
      <inkml:brushProperty name="height" value="0.05" units="cm"/>
      <inkml:brushProperty name="color" value="#AB008B"/>
    </inkml:brush>
  </inkml:definitions>
  <inkml:trace contextRef="#ctx0" brushRef="#br0">0 18 672,'0'0'5351,"0"0"-2572,0 0-935,0 0-297,0 0-144,0 0-37,3 0-199,107 0 1425,0 0-4295,-107 0 1391,0 0 0,0 0-1,0-1 1,0 1 0,0-1-1,0 1 1,0-1 0,-1 0-1,1 0 1,0 0 0,1-1 312,7-7-5413,-10 8 341,-1 1 2630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039"/>
    </inkml:context>
    <inkml:brush xml:id="br0">
      <inkml:brushProperty name="width" value="0.05" units="cm"/>
      <inkml:brushProperty name="height" value="0.05" units="cm"/>
      <inkml:brushProperty name="color" value="#AB008B"/>
    </inkml:brush>
  </inkml:definitions>
  <inkml:trace contextRef="#ctx0" brushRef="#br0">0 1 5921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1.373"/>
    </inkml:context>
    <inkml:brush xml:id="br0">
      <inkml:brushProperty name="width" value="0.05" units="cm"/>
      <inkml:brushProperty name="height" value="0.05" units="cm"/>
      <inkml:brushProperty name="color" value="#AB008B"/>
    </inkml:brush>
  </inkml:definitions>
  <inkml:trace contextRef="#ctx0" brushRef="#br0">46 1 5921,'-46'206'2273,"58"-206"-137,11 0-383,-6 0-321,0 0-104,1 0-624,-1 0-136,6 0-312,0 0-119,12 0-33,-1 0-104,7 0-200,5 0-1097,11 0-1343,-5-6-5858,-12 0 5465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038"/>
    </inkml:context>
    <inkml:brush xml:id="br0">
      <inkml:brushProperty name="width" value="0.05" units="cm"/>
      <inkml:brushProperty name="height" value="0.05" units="cm"/>
      <inkml:brushProperty name="color" value="#AB008B"/>
    </inkml:brush>
  </inkml:definitions>
  <inkml:trace contextRef="#ctx0" brushRef="#br0">634 10 144,'0'0'1303,"0"0"2222,0 0 374,0 0-1481,0 0-582,0 0-203,0 0-430,12-9 1172,-14 16-2221,0 1 0,0-1 0,-1 1 0,0-1-1,0 0 1,-1 0 0,0 0 0,0-1 0,0 1 0,-1-1 0,-1 2-154,-16 24 261,-60 98 287,-5-3 1,-26 21-549,73-97-155,1 2-478,-2-2 0,-3-2-1,-1-2 1,-16 10 633,46-48-770,5-5-2888,5-9-8665,5-9 11303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2.575"/>
    </inkml:context>
    <inkml:brush xml:id="br0">
      <inkml:brushProperty name="width" value="0.05" units="cm"/>
      <inkml:brushProperty name="height" value="0.05" units="cm"/>
      <inkml:brushProperty name="color" value="#AB008B"/>
    </inkml:brush>
  </inkml:definitions>
  <inkml:trace contextRef="#ctx0" brushRef="#br0">5 1 200,'0'0'2118,"0"0"1097,0 0-1218,0 0-452,0 0-138,0 0-162,-1 3-761,0 1 1,0-1 0,1 0-1,-1 1 1,1-1 0,0 1-1,0-1 1,0 1 0,0 1-485,9 17 511,1 0 0,1-2 0,1 1 1,1-1-1,0-1 0,2 0 0,0 0-511,6 8 336,121 172 432,9 13-4110,-125-177-701,20 26-6725,-13-27 8902,-14-21 1391,8-1 198</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3.108"/>
    </inkml:context>
    <inkml:brush xml:id="br0">
      <inkml:brushProperty name="width" value="0.05" units="cm"/>
      <inkml:brushProperty name="height" value="0.05" units="cm"/>
      <inkml:brushProperty name="color" value="#AB008B"/>
    </inkml:brush>
  </inkml:definitions>
  <inkml:trace contextRef="#ctx0" brushRef="#br0">47 66 160,'0'0'88,"0"0"96,0 0 79,0 0 236,0 0 828,0 0 2365,-8 0-1239,-22 0-827,22 0-390,8 4-692,0 0 1,0 0-1,0-1 1,0 1-1,1 0 1,0 0-1,-1 0 1,2-1-1,-1 1 1,0 0-1,2 1-544,11-1 104,0-2-1,1 0 1,-1 0-1,1-2 1,-1 1 0,1-2-1,10-1-103,20 0-74,-32 2-139,-1-1 0,1-1-1,0 0 1,0 0 0,9-4 213,9-5-2610,-2-1 0,1-2 0,-1-1 2610,69-30-5890,-91 43 5611,-1 0 0,1 1 0,0 0 0,-1 0 0,1 0 1,0 1-1,3 0 279,9 0-1022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495"/>
    </inkml:context>
    <inkml:brush xml:id="br0">
      <inkml:brushProperty name="width" value="0.05" units="cm"/>
      <inkml:brushProperty name="height" value="0.05" units="cm"/>
    </inkml:brush>
  </inkml:definitions>
  <inkml:trace contextRef="#ctx0" brushRef="#br0">0 0 1680,'0'0'5172,"0"0"-2550,0 0-804,0 0-253,0 0-190,0 0-164,16 11-384,-2-1-641,-8-5-125,1 0 0,-1 0 1,1-1-1,0 0 0,0 0 1,1 0-1,-1-1 0,1-1 1,-1 1-1,1-1 0,0 0 1,0-1-1,8 1-61,107 3 143,98-10-143,-188-1 141,-14 3-3511,-8 2-5868,-34 1 5621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1.919"/>
    </inkml:context>
    <inkml:brush xml:id="br0">
      <inkml:brushProperty name="width" value="0.05" units="cm"/>
      <inkml:brushProperty name="height" value="0.05" units="cm"/>
    </inkml:brush>
  </inkml:definitions>
  <inkml:trace contextRef="#ctx0" brushRef="#br0">12 0 3777,'217'28'2199,"-169"-24"4619,-57-5-3211,4 1-4975,-9 9 1441,1 0 1,0 0-1,1 1 1,0 1-1,1 0 1,0 0-1,-8 13-73,-28 25 31,-11 14-851,24-19-2510,16-14-2297</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4.287"/>
    </inkml:context>
    <inkml:brush xml:id="br0">
      <inkml:brushProperty name="width" value="0.05" units="cm"/>
      <inkml:brushProperty name="height" value="0.05" units="cm"/>
      <inkml:brushProperty name="color" value="#AB008B"/>
    </inkml:brush>
  </inkml:definitions>
  <inkml:trace contextRef="#ctx0" brushRef="#br0">43 478 80,'0'0'321,"0"0"6,0 0-131,0 0-82,0 0-29,0 0-20,-7 12 14,-20 41 28,18-26 2621,9-26-2521,1-1 0,-1 0-1,0 0 1,0 0 0,1 0 0,-1 1 0,0-1 0,0 0-1,1 0 1,-1 0 0,0 0 0,1 0 0,-1 0 0,0 0-1,1 0 1,-1 0 0,0 0 0,1 0 0,-1 0 0,0 0-1,1 0 1,-1 0 0,0 0 0,0 0 0,1 0 0,-1 0-1,0-1 1,1 1 0,-1 0 0,0 0 0,0 0 0,1-1-1,-1 1 1,0 0 0,0 0 0,1 0 0,-1-1 0,0 1-1,0 0-205,22-19 6902,-12 10-9565,32-42 2740,-1-1 0,-3-2 0,-2-2-1,-3-1 1,-2-2-78,52-85-1157,-68 116 1024,10-11 27,-21 40 1223,-6 10-842,-4 11-198,-5 2-36,2-1 0,1 2 0,1-1 0,1 1 0,1 0 0,2 0 0,-1 14-41,1 47 105,5 51-105,0-27 440,-2-109-434,1 0 1,0 0 0,-1 0-1,1 0 1,0-1 0,-1 1 0,1 0-1,0 0 1,0-1 0,0 1-1,0 0 1,0-1 0,0 1-1,0-1 1,0 1 0,0-1-1,0 1 1,0-1 0,0 0-1,0 0 1,0 0 0,0 1-1,1-1 1,-1 0 0,0 0-1,0 0 1,0-1 0,0 1-1,1 0-6,39-2 131,-37 0-139,0 0-1,0 0 1,0 0 0,0-1 0,0 1-1,0-1 1,-1 0 0,1 0 0,-1 0-1,0-1 1,0 1 0,0-1 0,-1 0-1,1 0 1,-1 0 0,0 0-1,2-4 9,11-15-93,85-125-2474,0-15 2567,-93 152-34,0-2-1,0 1 1,-1-1-1,-1 0 1,0 0-1,-1 0 0,0-1 1,-1 0-1,-1 0 1,0-3 34,4-24 196,-6 40-135,0 1 15,0 0 66,0 0 66,0 0-32,0 0-11,0 0-93,-1 13 136,-5 39 1068,1 44-1276,3-39 583,-7 32-583,5-44 155,1 0 0,4 31-155,-1-24 53,1-51-78,0 1 0,-1-1 0,1 1 0,0-1 0,0 1 0,0-1 0,0 1 0,0-1 0,0 0 0,0 0 0,1 1 0,-1-1 0,0 0 0,1 0 0,-1 0 0,1-1 0,-1 1 0,1 0 0,0 0 0,-1-1 0,1 1 1,-1-1-1,1 1 0,0-1 0,0 0 0,-1 0 0,1 0 0,0 0 0,-1 0 0,1 0 0,1-1 25,4 2-365,1-1 1,-1 0-1,0-1 1,0 0-1,0 0 0,0 0 1,6-3 364,-10 2-455,1 0-1,-1 0 1,1 0 0,-1-1 0,0 0-1,0 1 1,0-1 0,2-3 455,23-29-7231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5.737"/>
    </inkml:context>
    <inkml:brush xml:id="br0">
      <inkml:brushProperty name="width" value="0.05" units="cm"/>
      <inkml:brushProperty name="height" value="0.05" units="cm"/>
      <inkml:brushProperty name="color" value="#AB008B"/>
    </inkml:brush>
  </inkml:definitions>
  <inkml:trace contextRef="#ctx0" brushRef="#br0">0 13 104,'0'0'1034,"0"0"2900,0 0-984,0 0-853,0 0-516,0 0-508,8 0-179,22 0 24,-1 2 1,1 1-1,12 3-918,11 2 288,0-2-1,0-3 1,0-2 0,36-4-288,18 0 72,1707 3-1431,-1780-6 228,-20-3-1458,-9-5-5275,-7 9 5798,-12 4 1409,6 1 409,-65 0-739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26.823"/>
    </inkml:context>
    <inkml:brush xml:id="br0">
      <inkml:brushProperty name="width" value="0.05" units="cm"/>
      <inkml:brushProperty name="height" value="0.05" units="cm"/>
      <inkml:brushProperty name="color" value="#AB008B"/>
    </inkml:brush>
  </inkml:definitions>
  <inkml:trace contextRef="#ctx0" brushRef="#br0">188 1 16,'0'0'61,"0"0"33,0 0 72,0 0 94,0 0-30,0 0 43,0 0-14,0 0 49,0 0 115,0 0 984,0 0 2114,0 0-1305,0 0-696,0 0-261,0 0 48,0 0-49,0 30 3129,2-18-4217,0-1 0,0 0 0,1 0 0,1 0 0,0 0 0,1 0 0,0-1-1,0 0 1,1 0 0,0-1 0,1 1 0,0-1 0,2 1-170,1 2-16,-1 1 0,0 0 0,-1 1 1,-1 0-1,0 0 0,-1 0 0,3 11 16,-6-11-23,-1 1 1,-1 0-1,0-1 0,-1 1 1,0 0 22,-1 9-8,0-19 7,0 1 0,0-1 1,-1 0-1,0 0 0,0 0 0,0 0 1,-1 0-1,1-1 0,-1 1 0,0-1 1,-1 0-1,1 1 0,-1-1 0,1-1 0,-1 1 1,-1-1-1,-3 4 1,-7 4-11,0 0-1,0-1 1,-1-1-1,-13 6 12,25-13-14,0 0 0,1-1-1,-2 1 1,1-1 0,0 0-1,0 0 1,0 0 0,0-1-1,-1 1 1,1-1 0,0 0 0,-1 0-1,1 0 1,0-1 0,0 0-1,-1 0 1,1 0 0,0 0 0,0 0-1,0-1 1,0 0 0,0 0-1,1 0 1,-1 0 0,1-1-1,-1 1 1,1-1 0,0 0 0,0 0-1,0 0 1,0 0 0,-1-2 14,-6-16-140,2-1 1,-1 0-1,2-1 0,1 0 1,1 0-1,1 0 1,1-1-1,1 0 0,1 1 1,1-1-1,2 0 1,1-6 139,-2 25-23,1-1 1,-1 0-1,2 1 1,-1-1-1,1 1 1,-1 0-1,1-1 1,1 2-1,-1-1 1,1 0-1,1 0 23,50-53-31,-36 39 10,-13 14 45,0 0-1,0 0 1,1 1 0,-1 0 0,1 0 0,0 1 0,0 0 0,0 0 0,1 1 0,-1 0 0,1 0 0,-1 0 0,1 1 0,7 0-24,9 0 99,1 0 1,0 2 0,-1 1-1,3 1-99,68 13-72,-44-6 356,38 1-284,-70-10-2228,1-1-1,-1-1 1,18-2 2228,4-11-7581,-4 0 4429,-24 13 1910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4.938"/>
    </inkml:context>
    <inkml:brush xml:id="br0">
      <inkml:brushProperty name="width" value="0.05" units="cm"/>
      <inkml:brushProperty name="height" value="0.05" units="cm"/>
      <inkml:brushProperty name="color" value="#AB008B"/>
    </inkml:brush>
  </inkml:definitions>
  <inkml:trace contextRef="#ctx0" brushRef="#br0">1 572 16,'0'0'196,"0"0"-33,0 0 49,0 0 37,0 0 33,34 6 12276,-3-11-9049,5-16-3176,-9 4-295,97-59-944,-49 28-429,2 4 0,1 3-1,73-26 1336,-34 29-926,2 6 1,34-2 925,245-34-635,-216 40 721,13 0 16,1 8 1,1 9 0,105 12-103,-273 2 65,1 2 1,-1 2 0,0 0 0,0 2 0,-1 1 0,-1 1 0,1 2 0,1 2-66,96 37 162,-46-31-68,-53-15-4,1 1-1,19 9-89,-45-16 2,0 0 0,0 0-1,0 1 1,0-1-1,0 1 1,-1-1-1,1 1 1,0-1-1,0 1 1,0 0-1,0-1 1,-1 1-1,1 0 1,0 0-1,0 0 1,-1-1-1,1 1 1,-1 0 0,1 0-1,-1 0 1,1 0-1,-1 0 1,0 0-1,1 0 1,-1 0-1,0 0 1,0 0-1,0 0 1,0 0-1,0 0 1,0 0-1,0 0 1,0 1-1,0-1-1,0 0-54,0-1-213,0 0-752,-14 0-4593,-8 0 3094,0 0 1030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5.560"/>
    </inkml:context>
    <inkml:brush xml:id="br0">
      <inkml:brushProperty name="width" value="0.05" units="cm"/>
      <inkml:brushProperty name="height" value="0.05" units="cm"/>
      <inkml:brushProperty name="color" value="#AB008B"/>
    </inkml:brush>
  </inkml:definitions>
  <inkml:trace contextRef="#ctx0" brushRef="#br0">7 1 2288,'0'0'3657,"0"0"-1646,0 0-628,0 0-277,0 0-258,0 0-152,-6 29 1654,6-22-2201,0-1-1,0 0 0,0 1 1,1-1-1,0 0 1,0 1-1,1-1 1,-1 0-1,1 0 1,1 0-1,-1-1 1,1 1-1,0 0 0,0-1 1,1 0-1,0 1 1,0-2-1,0 1 1,0 0-1,1-1 1,0 0-1,1 1-148,16 13 255,1-1 1,0-1-1,18 7-255,22 16 130,-62-38-133,0 0 0,0 0-1,0 0 1,1 0-1,-1 0 1,0 0 0,0 0-1,0 0 1,-1 0 0,1 0-1,0 1 1,0-1-1,-1 0 1,1 0 0,0 1-1,-1-1 1,1 1 0,-1-1-1,0 0 1,0 1 0,1-1-1,-1 1 1,0-1-1,0 1 1,0-1 0,0 1-1,-1-1 1,1 1 0,0-1-1,-1 0 1,1 1-1,-1-1 1,1 1 0,-1-1-1,0 0 1,1 1 0,-1-1-1,0 0 1,0 0-1,0 0 1,0 1 3,-4 4-30,0-1 0,0 0 0,-1 1 0,1-2 0,-1 1 0,0-1 0,-3 2 30,-14 8-719,1 2-1,0 0 1,-1 3 719,-16 23-4051,13 3-5363,20-32 7708</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37.017"/>
    </inkml:context>
    <inkml:brush xml:id="br0">
      <inkml:brushProperty name="width" value="0.05" units="cm"/>
      <inkml:brushProperty name="height" value="0.05" units="cm"/>
      <inkml:brushProperty name="color" value="#AB008B"/>
    </inkml:brush>
  </inkml:definitions>
  <inkml:trace contextRef="#ctx0" brushRef="#br0">346 18 464,'0'0'886,"0"0"1074,0 0 2557,0 0-1647,0 0-920,0 0-195,1 0-1607,-1-1-1,0 1 1,0-1 0,1 0 0,-1 1-1,0-1 1,0 0 0,0 1 0,0-1 0,0 0-1,0 1 1,0-1 0,0 0 0,0 1 0,0-1-1,0 0 1,0 1 0,0-1 0,-1 1-1,1-1 1,0 0 0,0 1 0,-1-1 0,1 1-1,-1-1 1,1 1 0,-1-1-148,-2 1 24,0 1 0,0-1 0,0 1 0,0 0 0,0 0 0,0 0 0,1 1 0,-1-1-1,0 1 1,0 0 0,1-1 0,-1 1 0,1 0 0,0 0 0,0 1 0,-1-1 0,1 0 0,1 1 0,-1-1 0,0 1 0,1 0 0,-1 0 0,0 2-24,-7 13 3,2-1 1,0 1 0,-2 12-4,3-11 10,-1 15-6,1 0 0,1 0 1,2 0-1,1 1 0,2-1 0,2 1 0,3 20-4,6 81 51,-12-132-76,0 0 0,-1 0 0,1-1 0,-1 1 0,1 0 0,-1-1 0,0 1 0,0-1 0,-1 0 0,1 1 0,-1-1-1,0 0 1,0-1 0,0 1 0,0 0 0,0-1 0,0 0 0,-4 2 25,-67 40-1281,56-35 314,1 0 0,0 1 0,0 1 0,2 1 0,-1 0 0,-4 7 967,19-17-292,1 2 168,28-3 1441,-21-1-1084,-1-1 41,0 1-1,0 0 1,1 1 0,-1-1 0,0 1 0,0 1-1,5 1-273,-9-2 37,0 0 0,1 0 1,-1 1-1,0 0 0,0-1 0,0 1 0,0 0 0,0 0 0,-1 0 0,1 0 0,-1 0 0,1 0 0,-1 1 0,0-1 0,1 0 0,-1 1 0,0-1 1,-1 1-1,2 2-37,9 35 161,-2 0 0,-1 1 0,-2 0 0,1 38-161,-7 171 940,-2-118 112,-4 14-808,1-82-178,4 1-1,2 14-65,0-75-11,0-1 0,0 1 0,0-1 0,0 1 0,0-1 0,1 0 0,0 1 0,0-1 0,-1 0 0,2 0 0,-1 0 0,0-1 0,1 1 0,-1 0 0,1-1 0,0 0 0,-1 1 0,1-1 0,1 0 0,-1-1 0,0 1 0,0 0 1,0-1-1,1 0 0,-1 0 0,1 0 0,-1 0 0,1 0 0,0-1 0,2 1 11,7 0-336,1 1 0,0-1 0,-1-1 1,1-1-1,0 0 0,-1 0 0,1-2 1,1 0 335,-1-2-990,0 0 0,-1-1 0,1 0 0,-1-1 0,-1-1 0,1 0 0,-1 0 0,-1-2 0,0 1 0,8-9 990,45-51-3265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0.226"/>
    </inkml:context>
    <inkml:brush xml:id="br0">
      <inkml:brushProperty name="width" value="0.05" units="cm"/>
      <inkml:brushProperty name="height" value="0.05" units="cm"/>
      <inkml:brushProperty name="color" value="#AB008B"/>
    </inkml:brush>
  </inkml:definitions>
  <inkml:trace contextRef="#ctx0" brushRef="#br0">19 218 8,'0'0'573,"0"0"-4,0 0-101,0 0 25,0 0 554,0 0 1528,-3 3 289,-8 9-587,8-9-118,3-3-218,0 4 1411,0-4-3274,-1 0-1,1 1 1,0-1 0,0 0-1,0 1 1,0-1-1,0 1 1,0-1 0,0 0-1,-1 1 1,1-1-1,0 1 1,0-1-1,0 0 1,1 1 0,-1-1-1,0 0 1,0 1-1,0-1 1,0 1-1,0-1 1,0 0 0,0 1-1,1-1 1,-1 0-1,0 1 1,0-1 0,1 0-1,-1 1 1,0-1-1,0 0 1,1 0-1,-1 1 1,0-1 0,1 0-1,-1 0 1,0 0-1,1 1 1,-1-1-1,0 0 1,1 0 0,-1 0-78,6 0 19,-1 0 0,0 0 1,0 0-1,0-1 0,0 0 0,0 0 1,0 0-1,0-1 0,0 0 1,0 0-1,-1 0 0,1 0-19,3-4-100,-1 0 0,0 0 1,0-1-1,-1 1 0,5-7 100,-5 6-35,9-10-185,0 0 0,0-1 0,-2-1 0,0-1 0,-2 0 1,0 0-1,-1-1 0,0-3 220,-11 40-92,-1 0 0,0 0 0,-1 0 0,-5 15 92,-9 16 123,2 1 0,2 1 0,3 0 0,2 1 0,2 0 0,2 0 0,2 30-123,42-79-320,-37-2 280,0 1 0,0-1-1,0 0 1,0 0 0,0 0-1,0 0 1,0 0 0,0 0 0,0-1-1,-1 0 1,1 1 0,-1-1-1,1 0 1,-1 0 0,0 0 0,1-1-1,-1 1 1,0-1 40,35-51-611,-33 47 487,28-51-395,-3-1 0,-2-2 1,-3-1-1,-3 0 0,-2-2 0,-3-4 519,-13 62 794,-1 9-287,-1 24-89,-4 42-119,-5-21 503,-13 43-802,12-58 209,1 1 0,2 0 0,1 0 0,1 27-209,3-48-151,1 27 480,-1-38-425,1-1-1,0 0 1,0 0 0,0 0 0,0 0 0,0 0-1,1 1 1,-1-1 0,0 0 0,0 0-1,1 0 1,-1 0 0,1 0 0,-1 0-1,1 0 1,-1 0 0,1 0 0,0 0 0,-1 0-1,1 0 1,0 0 0,0-1 0,0 2 96,13 0-1536,-8-1 115,1 0 1,0 1-1,-1 0 0,1 0 0,-1 0 1,2 2 1420,-6-3-207,0 0 1,0 1 0,0-1-1,0 0 1,-1 1-1,1-1 1,0 1 0,-1 0-1,0-1 1,1 1-1,-1 0 1,0 0 0,0 0-1,0 0 1,0 0-1,0 0 1,0 0 0,-1 1-1,1-1 1,-1 0 0,0 0-1,1 1 207,0 20-1111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186"/>
    </inkml:context>
    <inkml:brush xml:id="br0">
      <inkml:brushProperty name="width" value="0.05" units="cm"/>
      <inkml:brushProperty name="height" value="0.05" units="cm"/>
      <inkml:brushProperty name="color" value="#AB008B"/>
    </inkml:brush>
  </inkml:definitions>
  <inkml:trace contextRef="#ctx0" brushRef="#br0">8 89 184,'0'0'257,"0"0"-1,0 0-26,0 0-26,0 0-40,0 0 19,0-6-86,-1 0-60,1 3-25,0 1 0,-1-1 0,1 1 1,0-1-1,1 0 0,-1 1 0,0-1 1,1 1-1,-1-1 0,1 1 0,0-1 1,0 1-1,0 0 0,0-1 1,0 1-1,1 0 0,-1 0 0,1-1-12,4-6-2234,-5 0 6675,3 0 7054,10 6-9584,134 3-2807,-149 3 901,1 0-1,-1 0 1,0 0 0,0-1-1,0 1 1,0 0 0,0-1-1,-1 1 1,1-1 0,-1 1-5,-37 48-11,-16 34 11,-11 13-342,64-96 331,1 1 0,-1-1-1,1 1 1,0 0-1,0 0 1,0-1-1,0 1 1,0 0 0,1 0-1,-1 0 1,1 0-1,0 0 1,0 0-1,0 0 12,0-2 18,0 0-46,0 3 41,-2-2-42,2-2 33,0 0 0,-1 0 0,1 1 0,0-1 0,-1 0 0,1 0 0,0 1 0,0-1 0,-1 0 0,1 0 1,0 1-1,-1-1 0,1 0 0,0 0 0,0 1 0,0-1 0,0 0 0,-1 1 0,1-1 0,0 1 0,0-1 1,0 0-1,0 1 0,0-1 0,0 0 0,0 1 0,0-1 0,0 1 0,0-1 0,0 0 0,0 1 1,0-1-1,0 0 0,0 1 0,0-1 0,0 0 0,0 1 0,1-1 0,-1 0 0,0 1 0,0-1 0,0 0 1,1 1-1,-1-1 0,0 0 0,0 1 0,1-1 0,-1 0 0,0 0 0,1 0 0,-1 1 0,0-1 0,1 0 1,-1 0-1,0 0 0,1 0 0,-1 1 0,0-1 0,1 0 0,0 0-4,69 3-94,-34-1-1612,-1-1-3385,-33-1 2384,-2 0 209,0 0 930,0 0 284,0 0-70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1.826"/>
    </inkml:context>
    <inkml:brush xml:id="br0">
      <inkml:brushProperty name="width" value="0.05" units="cm"/>
      <inkml:brushProperty name="height" value="0.05" units="cm"/>
      <inkml:brushProperty name="color" value="#AB008B"/>
    </inkml:brush>
  </inkml:definitions>
  <inkml:trace contextRef="#ctx0" brushRef="#br0">0 17 104,'0'0'228,"0"0"-29,0 0-57,0 0-20,0 0-34,0 0 56,0-14-150,0 12 4513,0 2 4892,0 1-9324,1 0 0,-1 1 0,1-1 1,-1 1-1,1-1 0,-1 0 0,1 1 0,0-1 0,-1 0 0,1 0 0,0 0 0,0 1 0,0-1 0,0 0 0,0 0 1,0 0-1,1-1 0,-1 1 0,0 0 0,0 0 0,1-1 0,-1 1 0,1 0-75,45 17-187,-12-5-2192,-27-10 609,0 0 0,0 0 0,0 0 0,0-1 0,1 0-1,0-1 1771,8 0-2587</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2.557"/>
    </inkml:context>
    <inkml:brush xml:id="br0">
      <inkml:brushProperty name="width" value="0.05" units="cm"/>
      <inkml:brushProperty name="height" value="0.05" units="cm"/>
      <inkml:brushProperty name="color" value="#AB008B"/>
    </inkml:brush>
  </inkml:definitions>
  <inkml:trace contextRef="#ctx0" brushRef="#br0">22 24 32,'0'0'103,"0"0"21,0 0 12,0 0 78,0 0-63,0 0-29,0 0-34,0 0-19,0 0 50,0 0 15,0 0 22,0 0-49,0 0 120,-19 0 3110,16 0 6861,50 1-10417,-1-2 0,0-2 0,-1-2 1,38-10 218,-70 15-6706,-12 0 1587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398"/>
    </inkml:context>
    <inkml:brush xml:id="br0">
      <inkml:brushProperty name="width" value="0.05" units="cm"/>
      <inkml:brushProperty name="height" value="0.05" units="cm"/>
    </inkml:brush>
  </inkml:definitions>
  <inkml:trace contextRef="#ctx0" brushRef="#br0">0 0 176,'0'0'751,"0"0"1797,0 0 1480,0 0-1474,0 0-720,0 0-154,0 0-246,0 0-174,0 0-312,0 0-315,0 0-128,0 0-169,0 0-26,0 0-167,0 0 34,18 0 44,156 3-848,-89-1-2954,-2-1-6435,-79-1 6902,-4 0 1578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057"/>
    </inkml:context>
    <inkml:brush xml:id="br0">
      <inkml:brushProperty name="width" value="0.05" units="cm"/>
      <inkml:brushProperty name="height" value="0.05" units="cm"/>
      <inkml:brushProperty name="color" value="#AB008B"/>
    </inkml:brush>
  </inkml:definitions>
  <inkml:trace contextRef="#ctx0" brushRef="#br0">0 0 3801,'0'0'2623,"0"0"-707,0 0-489,0 0-409,0 0-157,0 0 5,5 0 102,139 0 2058,-45 0-12250,-65 0 3326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3.806"/>
    </inkml:context>
    <inkml:brush xml:id="br0">
      <inkml:brushProperty name="width" value="0.05" units="cm"/>
      <inkml:brushProperty name="height" value="0.05" units="cm"/>
      <inkml:brushProperty name="color" value="#AB008B"/>
    </inkml:brush>
  </inkml:definitions>
  <inkml:trace contextRef="#ctx0" brushRef="#br0">145 19 1360,'0'0'2924,"0"0"602,0 0-1409,0 0-671,0 0-258,0 0-270,-10 0-213,3 0-569,5 0-99,-1-1 0,1 1 0,0 0 0,-1 0 0,1 0 1,0 0-1,0 0 0,-1 0 0,1 1 0,0-1 0,0 1 0,-1-1 0,1 1 0,0 0 1,0 0-1,0 0 0,0 0 0,0 1 0,0-1 0,0 0 0,1 1 0,-1-1 1,0 1-1,1 0 0,-1-1 0,1 1 0,-1 2-37,-11 21 496,4-10-341,1 0 0,1 1 0,1 0-1,0 0 1,1 0 0,0 1 0,1 0 0,1 0 0,1 0-1,0 7-154,2-8 146,0-12-95,0 0-1,-1 1 1,2-1-1,-1 0 1,0 0-1,1 0 1,0 0-1,0 0 1,0 1-51,0-4 8,0 1 1,1-1 0,-1 0 0,0 1 0,0-1-1,1 0 1,-1 0 0,0 0 0,1 0-1,-1 0 1,1 0 0,0 0 0,-1 0 0,1-1-1,0 1 1,-1 0 0,1-1 0,0 0 0,0 1-1,-1-1 1,1 0 0,2 0-9,8 2 25,0-1 0,1 0 0,-1-1 0,1-1-1,-1 1 1,1-2 0,-1 0 0,0-1 0,1 0-25,-4 0 3,-1-1 1,1 0-1,0 0 1,-1-1-1,0 0 0,0-1 1,0 1-1,-1-2 1,0 1-1,0-1 0,5-7-3,-5 7-17,0-1 0,0 1 0,-1-2 0,-1 1-1,1-1 1,-1 1 0,-1-2 0,0 1 0,0 0-1,0-1 1,-2 0 0,1 1 0,-1-1 0,0 0-1,-1 0 1,-1-1 0,1 1 0,-1-2 17,0-4 2,0 11-7,1 1 1,-1 0-1,0-1 0,-1 1 1,1-1-1,-1 1 0,0 0 1,-1-4 4,1 7-7,0 0 0,1-1 0,-1 1-1,0 0 1,0 0 0,0 0 0,-1 0 0,1 0 0,0 0 0,0 0 0,0 0 0,-1 0 0,1 1-1,-1-1 1,1 0 0,0 1 0,-1-1 0,1 1 0,-1 0 0,1-1 0,-1 1 0,1 0 0,-1 0-1,1 0 1,-1 0 0,0 0 0,0 1 7,-7-2-519,-1 1 0,0 0 0,0 0 0,1 1 0,-1 1 0,0 0 0,1 0 0,0 1 0,-1 0 0,1 0-1,0 1 1,0 0 0,1 1 0,-4 2 519,-28 22-5314,4-5 1626</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5.554"/>
    </inkml:context>
    <inkml:brush xml:id="br0">
      <inkml:brushProperty name="width" value="0.05" units="cm"/>
      <inkml:brushProperty name="height" value="0.05" units="cm"/>
      <inkml:brushProperty name="color" value="#AB008B"/>
    </inkml:brush>
  </inkml:definitions>
  <inkml:trace contextRef="#ctx0" brushRef="#br0">133 67 16,'0'0'5565,"0"0"-2700,0 0-841,0 0-291,0 0-154,0 0-94,-1-6-303,-3-17-118,3 17-310,1 6 20,0 0-109,0 0 23,0 0-84,0 0-132,0 0-44,0 0-159,0 0 33,7 4-14,27 46-203,-2 1 1,22 50-86,-51-96-12,-1 1 0,0-1 0,0 0 1,-1 1-1,1-1 0,-1 1 0,0 0 1,0-1-1,-1 1 0,0 0 0,0 0 1,0-1-1,-1 1 0,0 0 0,0-1 1,0 1-1,-1-1 0,0 1 12,-1 1-40,0 1 0,-1-1 0,-1 0-1,1 0 1,-1 0 0,0 0 0,0-1 0,-1 0-1,0 0 1,0-1 0,-7 5 40,8-5-91,-1-1 0,0 1 0,0-1 0,-1-1 0,1 1-1,-1-1 1,0 0 0,0-1 0,0 0 0,0 0 0,0 0 0,-1-1 0,1 0 0,0 0 0,-1-1-1,1 0 1,0 0 0,-1-1 0,0 0 91,6 0-14,0 0 0,0-1 0,0 1-1,0-1 1,0 0 0,0 0 0,0 1 0,0-1-1,1 0 1,-1-1 0,1 1 0,0 0 0,0 0-1,0-1 1,0 1 0,0 0 0,0-1 0,0 0 14,-14-49-150,14 49 138,-4-30-2,1 0 1,1 0 0,2-1 0,2 1 0,2-9 13,-1-38-22,-2 77 22,0 1 0,0-1 1,0 1-1,0-1 1,1 1-1,-1-1 1,1 1-1,-1-1 1,1 1-1,0 0 0,0-1 1,0 1-1,0 0 1,0 0-1,1-1 1,-1 1-1,1 0 1,-1 0-1,1 1 0,0-1 1,0 0-1,0 1 1,0-1-1,2-1 0,3 0-2,1 0-1,0 0 0,-1 1 1,1 0-1,0 0 0,1 1 1,1 0 2,77-7-265,-1 3-1,57 6 266,-45 0-5020,-75-1-513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143"/>
    </inkml:context>
    <inkml:brush xml:id="br0">
      <inkml:brushProperty name="width" value="0.05" units="cm"/>
      <inkml:brushProperty name="height" value="0.05" units="cm"/>
      <inkml:brushProperty name="color" value="#AB008B"/>
    </inkml:brush>
  </inkml:definitions>
  <inkml:trace contextRef="#ctx0" brushRef="#br0">58 12 4673,'0'0'2769,"0"0"-589,0 0-690,0 0-262,0 0-233,0 0-206,1-1-696,-1 1 0,0-1-1,0 0 1,1 1-1,-1-1 1,0 0 0,1 1-1,-1-1 1,1 1 0,-1-1-1,1 1 1,-1-1-1,1 1 1,-1-1 0,1 1-1,-1-1 1,1 1 0,0 0-1,-1-1 1,1 1-1,0 0 1,0-1-93,178 3 1695,-188 3-1699,0 1-1,1-1 0,0 1 1,1 1-1,-1-1 0,1 2 1,0-1-1,1 0 1,0 1-1,-3 6 5,-23 23-82,12-14-58,1 1-1,0 1 1,-3 9 140,-7-13-420,28-20 523,-1 0 0,0 0 0,0 0-1,1 0 1,-1 0 0,0 0 0,1 0 0,-1 1 0,1-1-1,0 1 1,-1-1 0,1 1 0,0-1 0,0 1 0,0 0-103,31 3 317,-2 1-241,22 4-1566,-16-8-2745,-21-2-504,-1 0-1188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7.853"/>
    </inkml:context>
    <inkml:brush xml:id="br0">
      <inkml:brushProperty name="width" value="0.05" units="cm"/>
      <inkml:brushProperty name="height" value="0.05" units="cm"/>
      <inkml:brushProperty name="color" value="#AB008B"/>
    </inkml:brush>
  </inkml:definitions>
  <inkml:trace contextRef="#ctx0" brushRef="#br0">1 1 328,'0'0'1188,"0"0"235,0 0 4,0 0-189,0 0-215,0 0-59,0 0-96,0 0-110,0 0-65,0 0-126,0 0 16,0 0-23,0 0 123,0 0-119,0 0 87,0 0-39,0 0-26,0 0-147,0 0-160,0 0-76,11 17 150,59 11-302,-35-16-2203,-1 2-4410,-17-3 107</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188"/>
    </inkml:context>
    <inkml:brush xml:id="br0">
      <inkml:brushProperty name="width" value="0.05" units="cm"/>
      <inkml:brushProperty name="height" value="0.05" units="cm"/>
      <inkml:brushProperty name="color" value="#AB008B"/>
    </inkml:brush>
  </inkml:definitions>
  <inkml:trace contextRef="#ctx0" brushRef="#br0">1 1 1360,'0'0'4900,"0"0"-2299,0 0-773,0 0-224,0 0 58,0 0-183,17 0 711,221 0-309,-187 0-5976,0 0-4208,-51 0 1540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520"/>
    </inkml:context>
    <inkml:brush xml:id="br0">
      <inkml:brushProperty name="width" value="0.05" units="cm"/>
      <inkml:brushProperty name="height" value="0.05" units="cm"/>
      <inkml:brushProperty name="color" value="#AB008B"/>
    </inkml:brush>
  </inkml:definitions>
  <inkml:trace contextRef="#ctx0" brushRef="#br0">1 1 1240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49.855"/>
    </inkml:context>
    <inkml:brush xml:id="br0">
      <inkml:brushProperty name="width" value="0.05" units="cm"/>
      <inkml:brushProperty name="height" value="0.05" units="cm"/>
      <inkml:brushProperty name="color" value="#AB008B"/>
    </inkml:brush>
  </inkml:definitions>
  <inkml:trace contextRef="#ctx0" brushRef="#br0">1 1 1240,'3'65'1002,"-1"-1"80,-1-4 2389,18-60 4515,2 0-5051,75 1-1392,12 1-3872,-2-7-6055,-47-5 1166</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0.185"/>
    </inkml:context>
    <inkml:brush xml:id="br0">
      <inkml:brushProperty name="width" value="0.05" units="cm"/>
      <inkml:brushProperty name="height" value="0.05" units="cm"/>
      <inkml:brushProperty name="color" value="#AB008B"/>
    </inkml:brush>
  </inkml:definitions>
  <inkml:trace contextRef="#ctx0" brushRef="#br0">1 0 328,'0'0'2193,"0"0"2565,0 0-1809,0 0-964,0 0-223,0 0-24,0 0-338,0 6-194,0 233 2000,0-75-4782,0-28-3375,0-3-4299,0-50 5734</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5:57.491"/>
    </inkml:context>
    <inkml:brush xml:id="br0">
      <inkml:brushProperty name="width" value="0.05" units="cm"/>
      <inkml:brushProperty name="height" value="0.05" units="cm"/>
      <inkml:brushProperty name="color" value="#AB008B"/>
    </inkml:brush>
  </inkml:definitions>
  <inkml:trace contextRef="#ctx0" brushRef="#br0">626 879 4209,'0'0'4041,"0"0"-2034,0 0-500,0 0-114,0 0 106,0 46 2456,-1-45-3912,0 0 0,1 0 1,-1-1-1,0 1 1,0-1-1,0 1 1,0 0-1,0-1 0,1 0 1,-1 1-1,0-1 1,0 1-1,0-1 1,0 0-1,0 0 0,0 0 1,0 0-1,0 0 1,0 0-1,-1 0 1,1 0-1,0 0 0,0 0-43,-37 0 2,30-1 30,-258 1 864,258 0-890,0 0 0,0-1 0,1 0 0,-1 0 0,0-1 0,1 0 0,-1-1 0,1 1-1,0-1 1,0-1 0,0 1 0,0-1 0,-5-4-6,-4-6 26,0 0 0,1 0 0,1-2 0,-4-5-26,-24-25 52,36 39-62,1-1-1,-1 0 0,1 0 1,1 0-1,-1-1 0,2 1 0,-1-1 1,1 0-1,0 0 0,1 0 0,0-1 1,0-8 10,-2-20-105,1-1 1,3-18 104,0 51-15,-2-46-114,0-40-100,3 84 208,-1 1-1,1-1 1,1 0-1,-1 0 1,2 0 0,-1 1-1,1-1 1,0 1 0,2-4 21,29-51-117,-15 26 19,1 2 0,12-15 98,-24 39-68,0 0-1,1 0 1,0 1 0,0 0 0,1 1-1,0 0 1,0 0 0,1 1 0,7-3 68,-4 5-15,1 1-1,-1 1 1,1 0 0,0 1 0,-1 1 0,1 0 0,0 1 0,0 1-1,0 0 1,0 1 15,36 0-27,-14-3 18,34 2-38,-67 0 44,0 0 1,1 0-1,-1 0 0,0 0 1,1 1-1,-1 0 0,0 0 1,0 0-1,0 0 0,-1 1 1,1-1-1,-1 1 0,1 0 1,0 1 2,9 10-9,-1 1 1,0 1 0,0 0 0,-2 1 0,0 0 0,-1 1-1,-1 0 1,0 0 0,-1 1 0,-2 0 0,0 0-1,3 19 9,0 26-1,-3-1-1,-3 1 0,-3 23 2,0-15 18,1-66-29,0 0 0,-1 0 1,0 0-1,0 0 0,0 0 0,-1-1 0,1 1 0,-2 0 0,1-1 0,0 0 0,-1 1 0,0-1 0,0 0 1,-1 0-1,1-1 0,-1 1 0,0-1 0,-1 0 0,1 0 0,-1 0 0,1 0 0,-1-1 0,0 0 0,0 0 1,-1 0-1,-4 1 11,-6 3-636,0-1 1,0 0 0,0-2-1,-3 1 636,-67 10-5870,43-9 738,-21 6 1294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4.729"/>
    </inkml:context>
    <inkml:brush xml:id="br0">
      <inkml:brushProperty name="width" value="0.05" units="cm"/>
      <inkml:brushProperty name="height" value="0.05" units="cm"/>
    </inkml:brush>
  </inkml:definitions>
  <inkml:trace contextRef="#ctx0" brushRef="#br0">0 0 24</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3:36:00.554"/>
    </inkml:context>
    <inkml:brush xml:id="br0">
      <inkml:brushProperty name="width" value="0.05" units="cm"/>
      <inkml:brushProperty name="height" value="0.05" units="cm"/>
      <inkml:brushProperty name="color" value="#AB008B"/>
    </inkml:brush>
  </inkml:definitions>
  <inkml:trace contextRef="#ctx0" brushRef="#br0">609 757 72,'0'0'75,"0"0"-30,0 0 126,0 0 516,0 0 1236,-1 8-135,-4 24-487,-6 62-61,11-93-1142,-7 29 10123,2-22-9948,0 0 0,0-1 0,0 0 0,-1 0 0,-1 0-1,1 0 1,-1-1 0,0 0 0,0-1 0,-1 1 0,0-1 0,0-1 0,0 0 0,0 0 0,-1 0-1,-3 0-272,-1 1-12,-2-1-1,1-1 1,0 0-1,-1 0 1,1-2-1,-1 0 1,0 0-1,1-2 1,-1 1-1,0-2 13,10 1-19,0-1-1,0 0 1,0 0-1,0 0 1,0 0-1,1-1 1,-1 0-1,1 0 1,0 0-1,-1 0 1,0-3 19,-46-45-151,32 30 120,1 3-6,-7-7-332,1-2 1,0 0-1,-6-13 369,23 29-77,0-1 0,1 1 1,0-1-1,1-1 0,0 1 0,1-1 0,1 0 0,0 0 1,0 0-1,0-13 77,-1-49-500,4 0 0,4-21 500,-2 82-7,1 0-1,0 0 1,1 1 0,0 0 0,1 0 0,0 0 0,1 0 0,1 1 0,0 0 0,1 0 0,0 0 0,1 1-1,0 1 1,0 0 0,1 0 0,1 0 0,-1 2 0,2-1 0,0 1 7,47-32 89,63-30-89,-57 34-45,-55 31 43,1 1 1,0 0-1,0 1 1,0 0-1,0 1 1,1 0-1,-1 0 1,1 2-1,-1-1 1,0 1-1,6 1 2,0 0 38,-10-1-39,-1 1 0,0 0 0,0 1 0,1-1 0,-1 1 0,0 0 0,-1 1 0,1 0 0,0 0 0,-1 0 0,0 0 0,3 3 1,66 56-8,-31-25 22,-33-29-15,0 1 1,-1 0 0,-1 0-1,1 1 1,-1 0-1,-1 0 1,0 0 0,0 1-1,-1 1 1,-1-1 0,0 1-1,0 0 1,-1 0 0,-1 0-1,1 7 1,3 22-21,-3 0 1,-1 1-1,-2 0 0,-2 3 21,1-13-1,0-22 3,-2 0 0,1 0 0,-1 0-1,-1 0 1,0-1 0,0 1 0,-1-1-1,0 0 1,-1 0 0,0 0 0,0-1 0,-4 5-2,-17 21-108,0-2 0,-16 13 108,15-15-259,-22 22-669,-14 16-3438,8 3-5587,44-57 7824</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2:50.826"/>
    </inkml:context>
    <inkml:brush xml:id="br0">
      <inkml:brushProperty name="width" value="0.05" units="cm"/>
      <inkml:brushProperty name="height" value="0.05" units="cm"/>
    </inkml:brush>
  </inkml:definitions>
  <inkml:trace contextRef="#ctx0" brushRef="#br0">0 1 3729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148"/>
    </inkml:context>
    <inkml:brush xml:id="br0">
      <inkml:brushProperty name="width" value="0.05" units="cm"/>
      <inkml:brushProperty name="height" value="0.05" units="cm"/>
    </inkml:brush>
  </inkml:definitions>
  <inkml:trace contextRef="#ctx0" brushRef="#br0">1049 3 4305,'0'0'5210,"0"0"-2316,0 0-876,0 0-502,0 0-185,15 0 725,-14 0 1858,-46-1-4279,14 0-221,0 1 0,-17 3 586,42-2-21,1 1-1,0 0 0,0 0 1,0 0-1,1 1 0,-1-1 1,1 1-1,-1 0 0,1 0 0,0 1 1,0-1-1,0 1 0,0 0 1,1 0-1,0 1 0,0-1 1,0 0-1,0 2 22,-9 13-50,1 0-1,2 1 1,-7 18 50,8-15-26,1 0-1,1 1 1,1 0 0,2 0-1,0 0 1,1 2 26,0 57-6,4 12 6,0 1 2,-5 16 10,-6 1-1,-4-2 1,-18 65-12,-14 17-72,-44 111 72,58-212-224,-3-1 0,-17 26 224,36-88-169,0 0-1,-2-1 0,-2 0 0,0-2 1,-1 0-1,-2-1 0,-1-1 0,-17 13 170,32-30-218,-1-1-1,1-1 0,-1 0 0,-1 0 0,1-1 0,-1 0 1,1-1-1,-1 0 0,0 0 0,0-1 0,-1 0 219,3-1-505,0 0 0,0-1 0,0 0 0,0 0 0,0-1 0,0 0 0,0 0 0,0-1 0,-2 0 505,8 1-214,-1 0-1,0 0 0,1-1 0,-1 1 1,1 0-1,0-1 0,-1 0 0,1 1 1,0-1-1,0 0 0,0 0 1,0 0-1,0-1 0,1 1 0,-1 0 1,1-1-1,-1 1 0,1-1 1,0 1-1,0-1 0,0-1 215,-3-10-577,1 1 1,1 0-1,0-1 0,0-11 577,-2-72-1840,4 0 1,7-42 1839,2 65-1426,8-16 1426</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1.638"/>
    </inkml:context>
    <inkml:brush xml:id="br0">
      <inkml:brushProperty name="width" value="0.05" units="cm"/>
      <inkml:brushProperty name="height" value="0.05" units="cm"/>
    </inkml:brush>
  </inkml:definitions>
  <inkml:trace contextRef="#ctx0" brushRef="#br0">18 0 160,'0'0'1840,"0"0"666,0 0-440,0 0-556,0 0-198,0 0-145,-15 8 720,13-3 1612,8-1-3341,0-1-1,0 1 1,0-1-1,0-1 1,0 1-1,1-1 1,0 0-1,-1 0 1,1-1-1,2 0-157,13 5 298,24 4 287,0-1-1,1-2 1,47 0-585,144-6-1704,-109-3-7236,-115 2 1090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179"/>
    </inkml:context>
    <inkml:brush xml:id="br0">
      <inkml:brushProperty name="width" value="0.05" units="cm"/>
      <inkml:brushProperty name="height" value="0.05" units="cm"/>
    </inkml:brush>
  </inkml:definitions>
  <inkml:trace contextRef="#ctx0" brushRef="#br0">417 0 5625,'0'0'2473,"0"0"-306,0 0-280,0 0-204,0 0-360,0 0-219,0 0-266,-9 3 349,-32 35-538,2 0 1,1 3-1,-24 34-649,42-51 71,-20 24 52,3 2 0,-21 35-123,48-67-12,1 1 0,0-1 0,1 1 0,1 1 0,1-1 0,0 1 0,2 1 0,0-1 0,1 0 0,1 1 12,1 2-28,-1-13-33,1 1 0,0 0 0,1-1 0,0 1 0,1-1 0,0 1 0,1 0 0,0-1-1,0 0 1,1 0 0,3 7 61,0-8-269,1-1 0,-1 1 0,2-2 0,-1 1 0,1-1 0,0 0 0,0-1 0,1 0 0,0 0 0,0-1 0,1 0 269,13 7-2360,0-2 1,1 0-1,25 5 2360,4-1-7133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2.651"/>
    </inkml:context>
    <inkml:brush xml:id="br0">
      <inkml:brushProperty name="width" value="0.05" units="cm"/>
      <inkml:brushProperty name="height" value="0.05" units="cm"/>
    </inkml:brush>
  </inkml:definitions>
  <inkml:trace contextRef="#ctx0" brushRef="#br0">1 1 1088,'0'0'3646,"0"0"-1412,0 0-384,0 0-234,0 0-117,0 0-64,12 3 847,-4 5-1913,0 1-1,-1 0 1,0 0 0,-1 1-1,0 0 1,0 0-1,-1 0 1,0 1 0,2 7-369,18 37 736,5-5-643,2-1 1,2-1-1,35 38-93,18-1-2810,-69-67 291,-10 1-5807,-8-17 2669</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078"/>
    </inkml:context>
    <inkml:brush xml:id="br0">
      <inkml:brushProperty name="width" value="0.05" units="cm"/>
      <inkml:brushProperty name="height" value="0.05" units="cm"/>
    </inkml:brush>
  </inkml:definitions>
  <inkml:trace contextRef="#ctx0" brushRef="#br0">489 0 4049,'0'0'2651,"0"0"-537,0 0-319,0 0-273,0 0-217,0 0-126,-11 18-273,-23 40-329,-7 15-53,-3-3 0,-17 17-524,-57 48-2444,91-108-1328,-1-1 0,-1-1 0,-21 13 3772,4-10-3386</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3.618"/>
    </inkml:context>
    <inkml:brush xml:id="br0">
      <inkml:brushProperty name="width" value="0.05" units="cm"/>
      <inkml:brushProperty name="height" value="0.05" units="cm"/>
    </inkml:brush>
  </inkml:definitions>
  <inkml:trace contextRef="#ctx0" brushRef="#br0">20 0 5209,'0'0'2439,"0"0"-449,0 0-482,0 0-221,0 0-149,0 0-51,11 10-256,15 16-640,-2 0 1,0 2-1,-2 1 0,-1 1 1,-1 0-1,-1 2 1,-1 3-192,-6-12-179,-2 0 1,0 1 0,-2 0-1,-1 0 1,-1 0 0,0 1 0,-2 0-1,-1 1 1,-1-1 0,-2 0-1,0 7 179,-1-27-123,0-1 0,-1 1-1,1 0 1,-1-1 0,0 1 0,0-1-1,0 0 1,-1 0 0,1 0 0,-1 0-1,0 0 1,0 0 0,-1-1 0,1 1-1,-1-1 1,1 0 0,-1 0 0,0-1-1,0 1 1,-1-1 0,-2 2 123,-13 6-1540,0-1-1,-1-1 1,-21 5 1540,42-13-47,-57 18-4747,10-10 1977</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081"/>
    </inkml:context>
    <inkml:brush xml:id="br0">
      <inkml:brushProperty name="width" value="0.05" units="cm"/>
      <inkml:brushProperty name="height" value="0.05" units="cm"/>
    </inkml:brush>
  </inkml:definitions>
  <inkml:trace contextRef="#ctx0" brushRef="#br0">0 40 5777,'0'0'2878,"0"0"-376,0 0-478,0 0-555,0 0-530,0 0-182,7 0-78,125 2 962,-10 0-2922,53-7 1281,-137-5-1990,-23-1-863,-9-5-4531,-6 15 3242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410"/>
    </inkml:context>
    <inkml:brush xml:id="br0">
      <inkml:brushProperty name="width" value="0.05" units="cm"/>
      <inkml:brushProperty name="height" value="0.05" units="cm"/>
    </inkml:brush>
  </inkml:definitions>
  <inkml:trace contextRef="#ctx0" brushRef="#br0">0 1 968</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35.061"/>
    </inkml:context>
    <inkml:brush xml:id="br0">
      <inkml:brushProperty name="width" value="0.05" units="cm"/>
      <inkml:brushProperty name="height" value="0.05" units="cm"/>
    </inkml:brush>
  </inkml:definitions>
  <inkml:trace contextRef="#ctx0" brushRef="#br0">6 0 24,'-5'265'407,"5"-266"-199,0 1 0,0-1 0,0 0 0,0 0 0,1 0 0,-1 0 0,0 1 0,0-1 0,1 0 0,-1 0 0,1 0 0,-1 1 0,0-1 0,1 0 0,0 1 0,-1-1 0,1 0 0,-1 1 0,1-1 0,0 1 0,-1-1 0,1 1 0,0-1 0,-1 1 0,1 0 0,0-1 0,0 1 0,0 0 0,-1-1 0,1 1 0,0 0 0,0 0 0,0 0 0,0 0 0,0 0 0,-1 0 0,1 0 0,0 0 0,0 0 0,0 0-208,43 9 8229,-29-5-9683,29 1 1128,0-2-1,-1-2 1,12-2 326,7-3-3920,-3-5-3586,-30 3 4913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4:44.746"/>
    </inkml:context>
    <inkml:brush xml:id="br0">
      <inkml:brushProperty name="width" value="0.05" units="cm"/>
      <inkml:brushProperty name="height" value="0.05" units="cm"/>
    </inkml:brush>
  </inkml:definitions>
  <inkml:trace contextRef="#ctx0" brushRef="#br0">46 1 968,'-41'157'3097,"40"-156"-2961,1 0 0,-1 1 1,1-1-1,-1 0 0,1 1 0,-1-1 1,1 1-1,0-1 0,0 1 1,0-1-1,0 1 0,0-1 0,0 1 1,0-1-1,0 1 0,1-1 0,-1 0 1,1 1-1,-1-1 0,1 1 0,-1-1 1,1 0-1,0 1-136,12-4 908,-11 1-461,27 3 1126,-1 0-1,0 2 1,13 4-1573,-12-2 1276,0-1 0,0-2 0,14 0-1276,36-3-1847,110 0-8280,-161 0 5001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6.845"/>
    </inkml:context>
    <inkml:brush xml:id="br0">
      <inkml:brushProperty name="width" value="0.05" units="cm"/>
      <inkml:brushProperty name="height" value="0.05" units="cm"/>
    </inkml:brush>
  </inkml:definitions>
  <inkml:trace contextRef="#ctx0" brushRef="#br0">0 179 7009,'0'0'5263,"0"0"-2409,0 0-940,0 0-499,0 0-192,8 0-245,42 3 1033,32 2-1127,-75-6-898,0 1 1,-1-1 0,1 0 0,-1-1-1,1 1 1,-1-1 0,0 0 0,1-1-1,-1 0 1,0 0 0,0 0 13,63-46-791,-39 26 65,1 2 0,25-12 726,-44 27-83,0 0 1,0 1-1,0 1 1,0 0-1,1 1 1,-1 0-1,1 1 0,0 1 1,0 0-1,1 0 83,13 1-17,-20-1 9,1 0 1,-1 0-1,1 1 0,0 0 0,-1 1 1,1 0-1,-1 0 0,1 0 0,-1 1 0,0 0 1,1 1-1,-1 0 0,0 0 0,-1 0 1,1 1-1,0 0 0,-1 1 8,15 15-17,-1 2-1,-2 0 1,0 2-1,-1 0 1,-2 0 0,2 6 17,29 61-13,2 13 13,12 24-11,-20-46-4,51 95 27,-74-147-20,2-1 0,1-1-1,1-1 1,17 16 8,-35-40-30,0 0-1,0 0 1,1 0 0,-1 0 0,1 0 0,0-1-1,0 0 1,0 0 0,0 0 0,2 1 30,28 1-3812,-33-10-138,-4-80-6283,-13 29 8675</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7.450"/>
    </inkml:context>
    <inkml:brush xml:id="br0">
      <inkml:brushProperty name="width" value="0.05" units="cm"/>
      <inkml:brushProperty name="height" value="0.05" units="cm"/>
    </inkml:brush>
  </inkml:definitions>
  <inkml:trace contextRef="#ctx0" brushRef="#br0">660 0 4257,'0'0'2420,"0"0"-379,0 0-309,0 0-257,0 0-179,0 0-237,4 0-190,29 0 1295,-32 0-1763,-1 0-106,0 0 45,0 0-92,0 0-36,0 0-66,-2 5-96,-26 45 53,-2-1 0,-23 27-103,-13 20 61,-388 665 34,453-760-165,1 1 0,-1 0 0,0-1 0,1 1 0,-1-1 1,0 1-1,0-1 0,0 1 0,0-1 0,0 0 0,-1 1 0,1-1 0,0 0 1,0 0-1,-1 0 0,1 0 0,-1 0 0,1 0 0,-1 0 0,1-1 0,-1 1 1,0 0-1,1-1 0,-1 1 0,0-1 0,1 0 0,-1 0 0,0 0 0,0 1 1,1-1-1,-1-1 0,0 1 0,0 0 70,1-1-307,0 1-1,0-1 1,1 1 0,-1-1 0,0 1-1,0-1 1,0 0 0,1 1 0,-1-1-1,0 0 1,1 0 0,-1 0 0,1 0-1,-1 0 1,1 1 0,-1-1 0,1 0-1,0 0 1,-1 0 0,1 0 0,0 0-1,0 0 1,0 0 0,0 0 0,0-1 307,-5-28-5281,5 29 5067,-1-37-3135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8.614"/>
    </inkml:context>
    <inkml:brush xml:id="br0">
      <inkml:brushProperty name="width" value="0.05" units="cm"/>
      <inkml:brushProperty name="height" value="0.05" units="cm"/>
    </inkml:brush>
  </inkml:definitions>
  <inkml:trace contextRef="#ctx0" brushRef="#br0">38 102 96,'0'0'5659,"0"0"-2868,0 0-907,0 0-431,0 0-212,0 0-326,0 0-131,0 0-152,0 0-72,0 0-103,0 0-92,0 0-18,0 5-106,1 38 140,0-16-229,-1 1 0,-1 0 0,-1 0 1,-2-1-1,0 1 0,-5 10-152,-3 17 16,6-31 227,4-58-274,3 20-111,1-1 0,0 0 0,1 1 0,0-1 0,1 1 0,1 0 0,0 0 0,1 1 0,4-6 142,4-8-304,1 2 1,2-1-1,1 2 0,4-4 304,-9 14-23,0 1 0,1 0 0,0 0 0,1 2 0,0 0-1,1 0 1,0 2 0,1 0 0,10-4 23,-26 12 3,0 1 1,0-1-1,0 1 0,0-1 0,0 1 1,0-1-1,1 1 0,-1 0 0,0 0 1,0-1-1,1 1 0,-1 0 0,0 0 1,0 0-1,0 0 0,1 0 0,-1 1 1,0-1-1,0 0 0,0 1 0,1-1 1,-1 0-1,0 1 0,0 0 0,0-1 0,0 1 1,0-1-1,0 1 0,0 0 0,0 0 1,0 0-1,0 0 0,-1 0 0,1-1 1,0 1-1,0 1 0,-1-1 0,1 0 1,-1 0-1,1 0 0,-1 0 0,1 1-3,0 5 41,0 1 0,0 0 0,-1 0 0,0 0 0,0 0 0,-1 6-41,-1 13 126,0 72 406,-8 22-532,9-25-594,26-95-1716,-6-1-107,-5 0-1482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29.666"/>
    </inkml:context>
    <inkml:brush xml:id="br0">
      <inkml:brushProperty name="width" value="0.05" units="cm"/>
      <inkml:brushProperty name="height" value="0.05" units="cm"/>
    </inkml:brush>
  </inkml:definitions>
  <inkml:trace contextRef="#ctx0" brushRef="#br0">51 13 1040,'0'0'3661,"0"0"-1715,0 0-603,0 0-267,0 0-265,0 0-56,40 0 2771,-39 0-3444,1 0 1,-1 0-1,1-1 0,-1 1 1,1 1-1,-1-1 1,1 0-1,0 0 1,-1 1-1,1-1 1,-1 0-1,1 1 0,-1 0 1,0-1-1,1 1 1,-1 0-1,1 0 1,-1-1-1,0 1 1,1 1-83,-1 1 164,0 0 1,0 0-1,0 0 0,0-1 1,-1 1-1,1 0 1,-1 0-1,0 0 1,0 0-1,0 0 1,0 2-165,-1-4 21,1-1-1,0 1 1,-1 0 0,1 0 0,-1 0-1,1 0 1,-1 0 0,0-1 0,1 1 0,-1 0-1,0-1 1,1 1 0,-1 0 0,0-1-1,0 1 1,1-1 0,-1 1 0,0-1 0,0 1-1,0-1 1,0 0 0,0 1 0,0-1-1,0 0-20,-29 9 87,21-7-59,0 0 6,0 0 1,-1-1-1,1 0 0,-1-1 1,-7 0-35,12 0 24,4 0 39,1-19-96,1 16 25,0 0 1,0 1 0,0-1 0,0 1 0,1-1 0,-1 1-1,1-1 1,0 1 0,0 0 0,0 0 0,0 0-1,0 0 1,0 0 0,0 1 0,1-1 0,-1 1 0,1-1-1,-1 1 1,1 0 0,0 0 0,-1 0 0,2 0 7,6-4-16,1 1 0,0 1 1,0 0-1,0 0 1,2 1 15,64-6 122,-80 22-50,-32 8-1406,30-20 316,0 0 0,0-1 1,0 0-1,-1 1 0,1-2 0,0 1 0,-2 0 1018,-7-1-6025</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31.733"/>
    </inkml:context>
    <inkml:brush xml:id="br0">
      <inkml:brushProperty name="width" value="0.05" units="cm"/>
      <inkml:brushProperty name="height" value="0.05" units="cm"/>
    </inkml:brush>
  </inkml:definitions>
  <inkml:trace contextRef="#ctx0" brushRef="#br0">42 330 776,'0'0'6213,"0"0"-3229,0 0-1049,0 0-365,0 0-301,0 0-359,0 0-149,0 0-221,4 0-45,311 13 956,-228-12-1386,-30 1-50,0-2 0,0-3-1,0-3 1,31-7-15,102-39 23,-189 52-20,-1 0 1,1 0-1,0 0 1,-1-1 0,1 1-1,0 0 1,-1-1-1,1 1 1,-1 0-1,1-1 1,-1 1-1,1 0 1,-1-1 0,1 1-1,-1-1 1,1 1-1,-1-1 1,0 0-1,1 1 1,-1-1-1,0 1 1,1-1 0,-1 0-1,0 1 1,0-1-1,0 1 1,1-1-1,-1 0 1,0 1-1,0-1 1,0 0 0,0 1-1,0-1 1,0 0-1,0 1 1,-1-1-1,1 0 1,0 1-1,0-1 1,0 0 0,-1 1-1,1-1 1,0 1-1,-1-1 1,1 0-1,0 1 1,-1-1-1,1 1 1,-1-1 0,0 1-4,-24-29-52,5 11-118,1-2 0,1 0 0,1-1 0,1 0 0,0-2 0,-3-8 170,12 20-32,4 7 14,0 1 0,0-1 0,-1 0 0,0 1 0,1-1 1,-1 1-1,0 0 0,0 1 0,-1-1 0,1 0 0,-1 1 0,1 0 0,-1 0 0,0 1 0,1-1 0,-1 1 0,0 0 0,-3 0 18,-13-1-53,0 1-1,0 1 1,0 0 0,0 2 53,-26 0 48,26-1-9,1 1 0,-1 1 1,0 1-1,1 1 0,0 0 0,0 2 0,1 0 0,0 1 0,0 1 0,0 1 1,1 1-1,1 0 0,-11 10-39,-8 8 24,2 1 1,2 1 0,0 2 0,2 1-1,-19 30-24,40-50 8,0 1 0,0 0 0,2 0 0,0 1 0,1 0 0,0 0 0,1 1 0,1-1 0,1 1 0,-1 10-8,0 10 4,3 0 0,0 1 0,3 0 0,3 12-4,-3-30 19,1-1 1,2 0-1,0 0 0,1 0 0,0-1 0,2 0 0,0 0 1,1-1-1,1 0 0,0 0 0,2-1 0,0 0 0,0-1 0,1-1 1,1 0-1,1-1 0,0 0 0,0-1 0,1-1 0,1 0 1,0-2-1,0 1 0,1-2 0,0-1 0,0 0 0,1-1 1,0-1-1,0-1 0,1 0 0,13 0-19,20 0 63,0-2 0,0-2 0,11-4-63,-46 2-166,0-1 0,0 0 1,0-1-1,-1-1 0,1-1 1,-1-1-1,0 0 0,-1-1 1,0-1-1,0 0 0,3-4 166,3-3-971,-2-2-1,0 0 0,0-2 972,28-39-5053,-7-1-2493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2.883"/>
    </inkml:context>
    <inkml:brush xml:id="br0">
      <inkml:brushProperty name="width" value="0.05" units="cm"/>
      <inkml:brushProperty name="height" value="0.05" units="cm"/>
      <inkml:brushProperty name="color" value="#E71224"/>
    </inkml:brush>
  </inkml:definitions>
  <inkml:trace contextRef="#ctx0" brushRef="#br0">706 1003 3449,'0'0'2980,"0"0"-875,0 0-608,0 0-327,0 0-288,0 0-30,-15 0 1407,-39 2-740,-42 8-1519,40-6 27,-1-2 1,-37-5-28,-3 1 62,87 1-62,1 0 0,-1 0 0,1-1 0,0 0 0,0-1-1,0 0 1,0 0 0,1-1 0,-1 0 0,1-1 0,0 0 0,-4-3 0,0 0-13,1-1 0,0 0 0,1-1 1,0 0-1,0-1 0,1 0 1,-7-10 12,12 13-4,0 0 1,0 0 0,1 0-1,0 0 1,1-1 0,0 1-1,0-1 1,1 1 0,-1-9 3,1-83-25,2 58 14,0 24-40,1-1-1,1 1 0,0 0 0,2 0 1,0 1-1,1-1 0,1 1 0,0 0 1,1 1-1,1 0 0,1 0 1,0 1-1,7-8 52,22-24-386,1 1 0,3 2 1,19-14 385,-46 42-106,2 2 0,-1-1 1,2 2-1,0 0 1,0 2-1,1 0 1,20-7 105,35-18 76,-58 27-43,1 0-1,-1 1 1,1 1-1,1 0 1,-1 1-1,1 1 1,0 1 0,0 1-1,20-1-32,2 4 23,-11-1 78,0 1 0,17 4-101,-37-3 20,0 1 1,-1 0-1,1 1 0,-1 0 0,0 0 0,0 1 1,0 0-1,0 1 0,7 4-20,-4 2 82,-1-1 1,1 2-1,-2 0 0,0 0 1,0 1-1,-1 0 0,-1 1 1,0 0-1,-1 0 0,4 11-82,13 21 85,-14-27-65,-1-5-11,-1-1 0,-1 1 1,-1 0-1,0 0 0,0 1 1,-1 0-1,-1 0 1,-1 0-1,0 0 0,-1 1 1,0 4-10,-2-6 11,0 0 0,-1 0-1,0 0 1,-1 0 0,-1 0 0,0 0 0,-2 3-11,2-10 1,-1 0 0,1 0 0,-1 0 0,-1-1 0,1 1 0,-1-1 0,0 0 0,0-1 0,-1 1 0,0-1 0,0 0 0,0-1 0,-1 1 0,1-1-1,-12 7-29,-36 25-631,-38 16 660,74-43-607,-1 0 0,-1-2-1,1 0 1,-1-1 0,0-1 0,-1-1 0,-4 0 607,-91 3-7970,70-7 5396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4.289"/>
    </inkml:context>
    <inkml:brush xml:id="br0">
      <inkml:brushProperty name="width" value="0.05" units="cm"/>
      <inkml:brushProperty name="height" value="0.05" units="cm"/>
      <inkml:brushProperty name="color" value="#E71224"/>
    </inkml:brush>
  </inkml:definitions>
  <inkml:trace contextRef="#ctx0" brushRef="#br0">0 12 696,'0'0'4121,"0"0"-1651,0 0-518,0 0-155,0 0-101,0 0-314,0-11 1226,24 776-518,10 36-6382,-34-772 4108,2 43-5574,9 48 5758,1-64-4137</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5.391"/>
    </inkml:context>
    <inkml:brush xml:id="br0">
      <inkml:brushProperty name="width" value="0.05" units="cm"/>
      <inkml:brushProperty name="height" value="0.05" units="cm"/>
      <inkml:brushProperty name="color" value="#E71224"/>
    </inkml:brush>
  </inkml:definitions>
  <inkml:trace contextRef="#ctx0" brushRef="#br0">266 89 5289,'0'0'1850,"0"0"-234,0 0-217,0 0-37,0 0-211,0 0-143,0 10-237,1-3-575,0-2-67,0 0 1,0 1-1,-1-1 0,0 1 1,0-1-1,0 1 0,-1-1 1,1 0-1,-2 1 0,1-1 1,-2 5-130,-9 7 154,-2 0 1,1 0 0,-2-1-1,-1-1 1,-13 11-155,-39 40 66,48-44-57,8-9-35,0 0 0,0 1 0,2 1 0,-1 0 0,2 0 0,0 1 26,9-15-21,1 0 1,-1-1-1,1 1 1,-1-1-1,1 1 1,-1-1-1,1 0 1,-1 1-1,1-1 1,0 1-1,-1-1 0,1 0 1,-1 0-1,1 1 1,0-1-1,-1 0 1,1 0-1,0 0 1,-1 0-1,1 0 1,0 0-1,0 0 0,-1 0 1,1 0-1,0 0 1,-1 0-1,1 0 1,0 0 20,32 0-4,-28 0-52,20-2-64,0 0 1,1-2-1,-2-1 0,6-2 120,-6 1-84,1 1 0,1 2-1,-1 0 1,5 1 84,166 2 337,-197 0-329,-1-1-1,1 1 1,0-1-1,0 1 0,0-1 1,0 0-1,0 1 1,0-1-1,0 0 1,0 0-1,0 1 0,0-1 1,1 0-1,-1 0 1,0 0-1,0 0 1,1 0-1,-1 0 0,1 0 1,-1-1-1,1 1 1,-1-1-8,-12-32 67,10 23-23,-3-11-20,0 0 0,2 0 0,1-1 0,0 0 0,2 1 0,1-1-1,1-11-23,0 8-85,-1 0 0,-2-1 0,-1 1 0,-4-20 85,7 44-44,-1 1-1,1-1 1,0 0 0,-1 1 0,1-1 0,-1 1-1,0-1 1,0 1 0,0 0 0,1-1 0,-1 1-1,0 0 1,-1-1 0,1 1 0,0 0 0,0 0-1,0 0 1,-1 0 0,1 0 0,0 0 0,-1 1-1,1-1 1,-1 0 0,0 0 44,-1 1-129,0-1 0,0 1-1,0 0 1,0 0 0,0 0-1,0 0 1,0 1 0,0-1-1,0 1 1,0 0 0,0 0 0,0 0-1,1 0 130,-8 3-511,0 0-1,1 1 0,0 1 1,1 0-1,-1 0 1,1 0-1,-1 2 512,-41 47-5020,10-1 618</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6.520"/>
    </inkml:context>
    <inkml:brush xml:id="br0">
      <inkml:brushProperty name="width" value="0.05" units="cm"/>
      <inkml:brushProperty name="height" value="0.05" units="cm"/>
      <inkml:brushProperty name="color" value="#E71224"/>
    </inkml:brush>
  </inkml:definitions>
  <inkml:trace contextRef="#ctx0" brushRef="#br0">465 1 3529,'0'0'2915,"0"0"-797,0 0-400,0 0-221,0 0-30,0 0-276,-2 32-203,-11 109-296,11-127-582,-1 0 0,0-1 0,0 1 0,-2-1 0,0 0 0,0 0-1,-1-1 1,-8 12-110,0 3 168,5-10-60,-21 41 675,-18 24-783,38-66 79,-1-1 0,0 0 0,-1-1 1,-1 0-1,0-1 0,-1-1 0,-7 5-79,12-12 7,0 0 1,-1-1-1,1 0 1,-1 0-1,0-1 1,0 0-1,0-1 1,-1 0-1,1-1 1,-1 0-1,1-1 1,0 0-1,-6-1-7,14 1-17,0 0 1,0-1-1,-1 0 0,1 1 1,0-1-1,0 0 0,0 0 1,0 0-1,0 0 0,0-1 1,0 1-1,0-1 0,0 1 1,1-1-1,-1 1 0,1-1 1,-1 0-1,1 0 0,0 0 1,-1 0-1,1 0 0,0 0 1,0 0-1,0 0 1,1 0-1,-1-1 0,0 1 1,1 0-1,0 0 0,-1-1 1,1-1 16,-2-13-200,0-1 1,1 1-1,0-17 200,2 23-145,-2-10-29,1 7-12,0 1-1,1-1 1,0 0 0,1 0 0,2-7 186,-3 17-19,1-1-1,0 0 1,0 0 0,0 1 0,1-1 0,-1 1 0,1 0 0,0 0 0,1 0-1,-1 0 1,1 0 0,-1 1 0,1 0 0,0-1 0,1 1 0,3-2 19,-5 4 1,0-1 1,1 1-1,-1-1 0,1 1 1,-1 0-1,1 1 1,-1-1-1,1 0 1,-1 1-1,1 0 0,0 0 1,-1 0-1,1 0 1,-1 1-1,1-1 1,-1 1-1,1 0 0,-1 0 1,1 0-1,-1 1 1,0-1-1,1 1 0,-1 0 1,0 0-1,0 0 1,0 0-1,-1 0 1,1 1-1,0-1 0,0 2-1,40 56 173,-2 3-1,-3 1 1,5 15-173,-35-62-925,1 1 0,1-2 1,1 0-1,0 0 0,1-1 0,9 9 925,-12-15-689,0-2-1,0 1 1,0-1-1,1-1 1,0 0-1,1 0 1,-1-1-1,1 0 0,0-1 1,0 0-1,6 1 690,21 2-2755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3.529"/>
    </inkml:context>
    <inkml:brush xml:id="br0">
      <inkml:brushProperty name="width" value="0.05" units="cm"/>
      <inkml:brushProperty name="height" value="0.05" units="cm"/>
    </inkml:brush>
  </inkml:definitions>
  <inkml:trace contextRef="#ctx0" brushRef="#br0">35 0 5953,'0'0'2343,"0"0"-425,0 0-189,0 0-305,0 0-231,0 0-286,0 0-309,0 0-225,18 0 7,239 0-2153,-256 0 1577,-1 0 81,-3 0-37,-5 2 131,1 0 0,-1 0 0,1 0 0,0 1 0,-1 0 0,1 1 1,1-1-1,-1 1 0,0 1 0,1-1 0,0 1 0,0 0 0,0 0 0,-2 4 21,-18 13-17,1-3-12,0 0-1,2 1 1,1 1-1,0 2 1,2 0-1,-18 25 30,38-47 10,-1-1 0,1 1-1,0 0 1,-1-1 0,1 1 0,0 0 0,0-1-1,0 1 1,-1 0 0,1-1 0,0 1-1,0 0 1,0-1 0,0 1 0,0 0 0,0-1-1,0 1 1,0 0 0,0 0 0,1-1 0,-1 1-1,0 0 1,0-1 0,1 1 0,-1-1 0,0 1-1,1 0 1,-1-1 0,0 1 0,1-1-1,-1 1 1,1-1 0,-1 1 0,1-1 0,-1 1-1,1-1 1,0 0 0,-1 1 0,1-1 0,-1 0-1,1 1 1,0-1 0,-1 0 0,1 0 0,0 1-1,-1-1 1,1 0 0,0 0 0,0 0-1,-1 0 1,1 0 0,0 0 0,-1 0 0,1 0-1,0-1-9,56 1 769,-38-1-629,147 1 287,-58 0-6162,-85 0-706</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020"/>
    </inkml:context>
    <inkml:brush xml:id="br0">
      <inkml:brushProperty name="width" value="0.05" units="cm"/>
      <inkml:brushProperty name="height" value="0.05" units="cm"/>
      <inkml:brushProperty name="color" value="#E71224"/>
    </inkml:brush>
  </inkml:definitions>
  <inkml:trace contextRef="#ctx0" brushRef="#br0">1 7 2585,'0'0'3067,"0"0"-825,0 0-531,0 0-334,0 0-23,0 0 29,0 27 2138,-1-16-3006,1 12 420,0-23-909,1 1-1,-1-1 1,0 1-1,0 0 0,1-1 1,-1 1-1,0-1 1,1 1-1,-1-1 1,1 1-1,-1-1 0,1 1 1,-1-1-1,1 1 1,-1-1-1,1 0 1,-1 1-1,1-1 1,-1 0-1,1 1 0,0-1 1,-1 0-1,1 0 1,0 0-1,-1 0 1,1 1-1,0-1 0,-1 0 1,1 0-1,0 0 1,-1 0-1,1-1-25,35 2 45,-13 0-439,1-1 0,-1-1 0,0 0-1,0-2 1,0-1 0,-1-1 0,8-3 394,88-35-8740,-73 29 2482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5:57.396"/>
    </inkml:context>
    <inkml:brush xml:id="br0">
      <inkml:brushProperty name="width" value="0.05" units="cm"/>
      <inkml:brushProperty name="height" value="0.05" units="cm"/>
      <inkml:brushProperty name="color" value="#E71224"/>
    </inkml:brush>
  </inkml:definitions>
  <inkml:trace contextRef="#ctx0" brushRef="#br0">0 0 5265,'0'0'2473,"0"0"-457,0 0-104,0 0-375,0 0 63,0 0-320,0 0-271,64 156-281,-64-104-360,0 13-64,0-6-296,0-8-16,6 1-232,0 0-632,7-6-1329,-7-7-2416,-6-13-3785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8.242"/>
    </inkml:context>
    <inkml:brush xml:id="br0">
      <inkml:brushProperty name="width" value="0.05" units="cm"/>
      <inkml:brushProperty name="height" value="0.05" units="cm"/>
    </inkml:brush>
  </inkml:definitions>
  <inkml:trace contextRef="#ctx0" brushRef="#br0">0 6 5961,'0'0'3970,"0"0"-1536,0 0-464,0 0-331,0 0-428,0 0-237,0 0-922,0 0 1,0-1 0,0 1 0,0 0 0,0 0 0,0 0 0,0-1 0,0 1-1,0 0 1,0 0 0,0 0 0,0 0 0,0-1 0,0 1 0,0 0 0,0 0-1,0 0 1,1-1 0,-1 1 0,0 0 0,0 0 0,0 0 0,0 0 0,0-1-1,0 1 1,1 0 0,-1 0 0,0 0 0,0 0 0,0 0 0,0 0 0,0 0-1,1-1 1,-1 1 0,0 0 0,0 0 0,0 0 0,1 0 0,-1 0 0,0 0-1,0 0 1,0 0 0,1 0 0,-1 0 0,0 0 0,0 0 0,0 0 0,0 0-1,1 0 1,-1 0 0,0 0 0,0 0 0,0 0 0,1 1-53,0 0 31,0 2-7,0-1-1,0 1 1,1 0-1,-1-1 1,1 1-1,0-1 1,-1 0-1,1 1 1,0-1 0,1 0-1,-1 0 1,0 0-1,1-1 1,-1 1-1,1-1 1,-1 1-1,1-1 1,-1 0 0,1 0-1,0 0 1,0 0-1,0 0 1,0-1-1,0 1 1,0-1 0,0 0-1,-1 0 1,1 0-1,0 0 1,0 0-1,2-1-23,11 1-360,74 0-7693,23-7 8053,-49 1-6120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088"/>
    </inkml:context>
    <inkml:brush xml:id="br0">
      <inkml:brushProperty name="width" value="0.05" units="cm"/>
      <inkml:brushProperty name="height" value="0.05" units="cm"/>
    </inkml:brush>
  </inkml:definitions>
  <inkml:trace contextRef="#ctx0" brushRef="#br0">1 150 2561,'0'0'4929,"0"0"-2147,0 0-718,0 0-342,0 0-529,0 0-409,0-8-389,0-23-161,0 28-228,1 1 1,0-1 0,0 1-1,0 0 1,0-1 0,0 1-1,1 0 1,-1 0 0,0 0 0,1 0-1,0 0 1,0 0 0,-1 0-1,1 0 1,0 1 0,0-1-1,0 1 1,1 0 0,-1-1-1,0 1 1,0 0 0,1 0 0,-1 0-1,1 1 1,1-1-7,13-8 13,-6 2-214,-1 0 1,1 1 0,1 0-1,-1 0 1,1 1-1,0 1 1,0 0 0,0 1-1,1 0 1,-1 1 0,1 0-1,0 1 1,5 0 200,-18 2-14,1-1-1,0 1 1,0-1-1,-1 1 1,1-1-1,0 1 1,-1 0-1,1-1 1,-1 1 0,1 0-1,-1 0 1,1-1-1,-1 1 1,1 0-1,-1 0 1,0 0-1,0 0 1,1-1-1,-1 1 1,0 0 0,0 0-1,0 0 1,0 0-1,0 0 1,0 0 14,3 35 43,-3-26-68,3 14 23,1 0 0,1 0 0,2 0 0,0-1-1,1 0 1,1 0 0,7 10 2,-10-20 1,1 0-1,1 0 1,0-1 0,1 0-1,0 0 1,0-1 0,2-1-1,-1 1 1,1-1 0,1-1-1,0 0 1,0-1 0,1 0-1,19 4-308,-31-11 86,0 0 0,1-1 0,-1 1 0,1-1 0,-1 0 0,1 1 0,0-1 0,-1 0 0,1 0 0,-1 0 0,1 0-1,-1 0 1,1 0 0,-1-1 0,1 1 0,-1 0 0,1-1 0,-1 1 0,1-1 222,-1-5-2706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09.609"/>
    </inkml:context>
    <inkml:brush xml:id="br0">
      <inkml:brushProperty name="width" value="0.05" units="cm"/>
      <inkml:brushProperty name="height" value="0.05" units="cm"/>
    </inkml:brush>
  </inkml:definitions>
  <inkml:trace contextRef="#ctx0" brushRef="#br0">375 0 1464,'0'0'2880,"0"0"-768,0 0-549,0 0-240,0 0-263,0 0-76,0 0-65,0 0-44,0 0-121,0 0-129,-21 2 853,-2 13-1295,2 0 1,0 2-1,0 0 1,2 1-1,-12 14-183,-16 14-188,-84 90-4567,92-96 666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0.376"/>
    </inkml:context>
    <inkml:brush xml:id="br0">
      <inkml:brushProperty name="width" value="0.05" units="cm"/>
      <inkml:brushProperty name="height" value="0.05" units="cm"/>
    </inkml:brush>
  </inkml:definitions>
  <inkml:trace contextRef="#ctx0" brushRef="#br0">51 1 4601,'0'0'2259,"0"0"-210,0 0-440,0 0-304,0 0-339,0 0-212,0 5-166,0 87 2369,0-91-2942,-1-1 1,1 1-1,-1-1 1,1 1 0,-1-1-1,1 1 1,-1-1-1,0 1 1,1-1 0,-1 0-1,0 1 1,1-1-1,-1 0 1,0 1 0,1-1-1,-1 0 1,0 0-1,0 0 1,1 0 0,-1 0-1,0 0 1,0 0-1,1 0 1,-1 0 0,-1 0-16,-25 0 63,23-1 13,3 1-80,1 0 36,0 0-39,0 0-10,0 0-23,0 0-4,0 0 8,39 0 39,-38 1-7,0-1-1,1 0 1,-1 0 0,1 0 0,-1-1 0,0 1 0,1 0-1,-1-1 1,0 1 0,1 0 0,-1-1 0,0 1 0,0-1-1,1 0 1,-1 0 0,0 1 0,0-1 0,0 0 0,0 0-1,0 0 1,0 0 0,0 0 0,0 0 0,0 0 0,-1 0-1,1-1 1,0 1 4,4-27-4695,-5 21 1673</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1.291"/>
    </inkml:context>
    <inkml:brush xml:id="br0">
      <inkml:brushProperty name="width" value="0.05" units="cm"/>
      <inkml:brushProperty name="height" value="0.05" units="cm"/>
    </inkml:brush>
  </inkml:definitions>
  <inkml:trace contextRef="#ctx0" brushRef="#br0">45 360 2785,'0'0'3064,"0"0"-626,0 0-670,0 0-467,0 0-222,0 0-220,15 0-106,15 0-464,77 0 795,-93-1-933,1-1-1,-1 0 0,0 0 1,0-2-1,0 1 0,9-5-150,-1-2 108,0-1-1,0-1 1,-1-1-1,-1 0 1,0-2-1,-1 0 0,0-2 1,4-5-108,-14 12 8,0 0 0,-1 0 0,-1-1-1,0 0 1,0 0 0,-1-1 0,0 0 0,-1 0 0,-1 0 0,0 0-1,0-1 1,-1 0 0,-1 0 0,0 0 0,-1 0 0,0-6-8,-28 18-304,12 1 159,10-1 122,0 1 1,-1 0-1,1 0 0,0 0 0,0 1 0,-1-1 0,1 1 1,0 1-1,0-1 0,0 1 0,0 0 0,0 0 1,1 0-1,-1 0 0,1 1 0,-2 1 23,-16 15-3,0 1 0,1 1 1,2 1-1,0 0 0,1 2 0,2 0 0,-4 8 3,-21 44 235,-25 64-235,25-50 479,-14 16-479,32-58 34,18-36-58,-1 0-1,0 0 0,-1 0 1,0-1-1,-1 0 0,-6 7 25,3-11-861,8-7-3087,3 0-379</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12.170"/>
    </inkml:context>
    <inkml:brush xml:id="br0">
      <inkml:brushProperty name="width" value="0.05" units="cm"/>
      <inkml:brushProperty name="height" value="0.05" units="cm"/>
    </inkml:brush>
  </inkml:definitions>
  <inkml:trace contextRef="#ctx0" brushRef="#br0">0 16 856,'0'0'3553,"0"0"-1510,0 0-541,0 0-195,0 0-278,0 0-106,12-2-75,39-5 308,1 3-1,0 2 1,-1 2 0,10 3-1156,-52-1 109,1-1 0,0 2 0,-1-1 0,1 2 0,-1-1 0,0 1 0,0 0 0,0 1 0,7 5-109,-15-8 24,0 0 0,-1-1-1,1 1 1,-1 0 0,1 0-1,-1 0 1,0 0 0,0 0 0,1-1-1,-1 1 1,-1 0 0,1 0 0,0 0-1,0 0 1,-1 0 0,1 0 0,-1-1-1,1 1 1,-1 0 0,0 0-1,0-1 1,0 1 0,0 0 0,0-1-1,0 1 1,0-1 0,-1 1 0,1-1-1,-2 1-23,-15 7-14,-1 0-1,0-1 1,-1-1-1,0-1 0,-16 2 15,7-1-313,0 2 0,-14 6 313,12 0-283,23-11 135,-1 1 0,1-2 0,-1 1-1,0-1 1,0 0 0,0-1-1,0 0 1,0 0 0,-8-1 148,17-47 221,0 46-211,0-1-1,0 1 1,0 0-1,0 0 1,0-1-1,0 1 0,0 0 1,0-1-1,0 1 1,0 0-1,0 0 1,0-1-1,1 1 1,-1 0-1,0 0 1,0-1-1,0 1 1,0 0-1,1 0 1,-1 0-1,0-1 1,0 1-1,0 0 0,1 0 1,-1 0-1,0 0 1,0-1-1,1 1 1,-1 0-1,0 0 1,0 0-1,1 0 1,-1 0-1,0 0 1,0 0-1,1 0 1,-1 0-1,0 0 1,1 0-1,-1 0 1,0 0-1,0 0 0,1 0 1,-1 0-1,0 0 1,0 0-1,1 0 1,-1 0-1,0 0 1,0 1-1,1-1 1,-1 0-1,0 0 1,0 0-1,1 0 1,-1 1-1,0-1-9,14 12 728,6 33-264,-16-33-437,1 1 1,1 0-1,0-1 1,0 0-1,1-1 1,1 1-1,0-1 0,0-1 1,1 1-1,1-2 1,1 2-28,-6-8-56,-1-1-1,1 0 1,0 0 0,0 0-1,0-1 1,0 1 0,0-1-1,1-1 1,-1 1 0,5-1 56,59-1-1449,-35-1 166,24 0-3313,-6-9-3140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2.441"/>
    </inkml:context>
    <inkml:brush xml:id="br0">
      <inkml:brushProperty name="width" value="0.05" units="cm"/>
      <inkml:brushProperty name="height" value="0.05" units="cm"/>
      <inkml:brushProperty name="color" value="#E71224"/>
    </inkml:brush>
  </inkml:definitions>
  <inkml:trace contextRef="#ctx0" brushRef="#br0">785 1241 3577,'0'0'2759,"0"0"-708,0 0-565,0 0-258,0 0-185,0 0-136,0 0 37,0 0-169,0 0-20,0 39 1117,0-36-1850,0-1 1,0 1-1,0-1 0,0 1 0,-1-1 1,1 1-1,-1-1 0,0 1 1,1-1-1,-1 1 0,0-1 0,0 0 1,0 0-1,-1 1 0,1-1 0,-1 0 1,1 0-1,-1 0 0,1 0 1,-1-1-1,0 1 0,0 0 0,0-1 1,0 1-1,0-1 0,0 0 0,-1 0 1,1 0-1,0 0 0,-1 0 1,1 0-1,-1 0 0,1-1 0,-1 1 1,1-1-1,-1 0 0,-1 0-22,-45 7-662,0-2 0,0-3 0,-28-2 662,55 0-418,14-1 389,0-2 1,-1 1 0,2-1-1,-1 0 1,0 0-1,-5-4 29,-10-3 63,-17-4 115,-1 2 1,-43-7-179,29 18 89,46 2-88,-1-1 0,1 1 0,0-2 0,-1 0 0,-4-1-1,12 2 0,0-1 0,-1 0-1,1 1 1,0-1 0,0 0 0,0 0 0,-1-1-1,1 1 1,0 0 0,0-1 0,1 1-1,-1-1 1,0 0 0,0 0 0,1 1 0,-1-1-1,1 0 1,0 0 0,0-1 0,-1 1 0,1 0-1,0-2 1,-11-22 134,-1 0-1,-12-19-133,21 37 23,1 0-1,-1 0 1,2 0-1,-1 0 1,1 0-1,0-1 1,1 1 0,0-1-1,0-3-22,2-82 200,1 39-120,-2 48-75,0 1-3,-1 0 0,1-1-1,1 1 1,-1 0 0,1 0-1,0 0 1,0-1-1,1 1 1,0 0 0,0 1-1,0-1 1,1 0 0,1-1-2,11-18 19,-1-1 0,-1 0 1,-1-1-1,-1 0 0,-2-1 1,-1 0-1,-1-1 0,-1 0-19,22-120 19,-25 139-16,0 0 0,0 0-1,1 0 1,1 1 0,0-1 0,0 1 0,1 1 0,0-1-1,0 1 1,3-3-3,0 1-5,-2-1-1,1 0 1,-1 0 0,-1-1-1,2-4 6,-1 3-22,0 0-1,1 0 1,1 1-1,0 0 1,0 0-1,5-3 23,-1-1-89,-3 4 67,0 0-1,0 1 0,1 0 1,0 1-1,1 0 0,0 1 1,1 0-1,0 1 0,0 1 1,0 0-1,1 0 0,1 1 1,-1 1-1,0 1 0,1 0 1,0 1-1,0 0 0,0 1 1,1 1-1,4 0 23,397 1-36,-399 2 72,-1 0 0,0 1 0,0 1 0,0 0 0,0 1 1,1 2-37,21 5 71,-23-5-20,-1-1 0,0 2 0,0 0 0,-1 1 0,10 8-51,21 13 90,-30-22 0,0 1 0,-1 1 0,0 1 1,0 0-1,7 8-90,-14-11 41,-1 0 0,0 0 0,0 1 0,-1 0 0,0-1 0,-1 2 0,0-1-1,0 1 1,-1-1 0,1 5-41,6 39 22,-1 1-1,-3 1 1,-3-1-1,-2 1 1,-4 26-22,2 7 39,0-76-34,0-1-1,-1 0 1,-1 0-1,0 0 1,0 0-1,-1-1 1,0 1-1,-1-1 1,-1 0-1,1 0 1,-1-1-1,-1 0 1,0 0-1,-7 8-4,-3 1 10,-1 1 0,-1-2 0,-1-1 0,0 0 0,-1-1 0,-4 1-10,-68 44-39,-33 32 39,-15 10-903,127-93 882,-1-2 0,-1 1 0,1-2-1,-1 0 1,0-1 0,0-1 0,-1 0-1,1-1 1,-2-1 21,-50 3-4891,67-5 1785</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3.490"/>
    </inkml:context>
    <inkml:brush xml:id="br0">
      <inkml:brushProperty name="width" value="0.05" units="cm"/>
      <inkml:brushProperty name="height" value="0.05" units="cm"/>
      <inkml:brushProperty name="color" value="#E71224"/>
    </inkml:brush>
  </inkml:definitions>
  <inkml:trace contextRef="#ctx0" brushRef="#br0">113 76 432,'0'0'3617,"0"0"-1569,0 0-517,0 0-108,0 0-244,0 0-115,-3-11 31,-11-34-102,13 44-848,0-1 1,-1 1 0,1-1-1,0 1 1,-1-1 0,1 1-1,-1 0 1,0 0 0,1 0-1,-1 0 1,0 0 0,0 0-1,1 0 1,-1 0 0,0 1-1,0-1 1,0 1 0,0 0-1,0-1 1,0 1 0,0 0-1,0 0 1,0 0 0,0 0-1,0 1 1,0-1 0,0 0-1,0 1 1,0-1 0,0 1-146,-9 0 285,10 0-275,0-1-1,0 1 0,0 0 1,0-1-1,0 1 1,0 0-1,0 0 0,0 0 1,0 0-1,0 0 0,0 0 1,0 0-1,0 0 1,1 0-1,-1 0 0,1 0 1,-1 1-1,1-1 1,-1 0-1,1 0 0,-1 1 1,1-1-1,0 0 0,0 0 1,0 2-10,-6 36 76,0 148 656,9 8-732,-1-14 123,1-90-23,4 0 1,9 37-101,40 178-3499,-36-209-373,-14-71 410,0-11-1740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2.733"/>
    </inkml:context>
    <inkml:brush xml:id="br0">
      <inkml:brushProperty name="width" value="0.05" units="cm"/>
      <inkml:brushProperty name="height" value="0.05" units="cm"/>
    </inkml:brush>
  </inkml:definitions>
  <inkml:trace contextRef="#ctx0" brushRef="#br0">2 40 2985,'0'0'4366,"0"0"-1976,0 0-787,0 0-150,0 0-243,0 0-119,0 0-1003,0 1 0,0-1 0,-1 0 0,1 0 0,0 1 0,0-1 0,0 0 0,0 0 0,0 1 0,-1-1-1,1 0 1,0 1 0,0-1 0,0 0 0,0 0 0,0 1 0,0-1 0,0 0 0,0 1 0,0-1 0,0 0 0,0 0 0,0 1 0,0-1 0,0 0 0,1 1 0,-1-1 0,0 0 0,0 0 0,0 1 0,0-1 0,0 0 0,1 0 0,-1 1 0,0-1 0,0 0-1,0 0 1,1 0 0,-1 1 0,0-1 0,0 0 0,1 0 0,-1 0 0,0 0 0,0 0 0,1 0 0,-1 1-88,15 2 19,1 0 0,0-1 1,-1 0-1,1-1 0,0-1 0,0-1 0,13-2-19,23 1-181,-12 2-406,0-2-1,0-1 1,-1-2-1,1-2 0,2-3 588,-11 1-777,33-7-1344,-24 12-2194,-37 4 367,-3 0-226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4.538"/>
    </inkml:context>
    <inkml:brush xml:id="br0">
      <inkml:brushProperty name="width" value="0.05" units="cm"/>
      <inkml:brushProperty name="height" value="0.05" units="cm"/>
      <inkml:brushProperty name="color" value="#E71224"/>
    </inkml:brush>
  </inkml:definitions>
  <inkml:trace contextRef="#ctx0" brushRef="#br0">274 1 992,'0'0'1587,"0"0"-361,0 0-191,0 0-124,0 0-19,0 0 51,-6 12 3406,5-9-4121,0 1 0,1-1 0,-1 1 0,-1-1 0,1 1 0,0-1 0,-1 0 0,0 1 0,0-1 0,0 0 0,0 0 0,0-1 0,-1 2-228,-36 37 460,29-31-340,-178 185 258,187-195-384,1 0 0,-1 1 1,1-1-1,-1 0 0,1 0 0,-1 1 1,1-1-1,0 1 0,-1-1 0,1 0 1,0 1-1,-1-1 0,1 1 0,0-1 1,-1 0-1,1 1 0,0-1 1,0 1-1,0-1 0,-1 1 0,1-1 1,0 1-1,0 0 0,0-1 0,0 1 1,0-1-1,0 1 0,0-1 0,0 1 1,0-1-1,0 1 6,17 0-272,-2-2 226,47 1-196,0-4 1,0-2-1,0-2 1,13-6 241,-60 11-12,1 1-1,0 0 1,0 2-1,4 0 13,-15 0 18,-4 0 50,-1 0 61,0 0-58,0 0 58,0 0-74,0 0-5,2 0 15,-2 0-35,0 0 0,1 0 0,-1 0 0,0 1-1,1-1 1,-1 0 0,1 0 0,-1 0 0,0 0 0,1 0 0,-1-1 0,0 1 0,1 0 0,-1 0 0,0 0 0,1 0 0,-1 0-1,1 0 1,-1-1 0,0 1 0,1 0 0,-1 0 0,0 0 0,0-1 0,1 1 0,-1 0 0,0-1 0,0 1 0,1 0-1,-1 0 1,0-1 0,0 1 0,0 0 0,1-1 0,-1 1 0,0-1 0,0 1 0,0 0 0,0-1 0,0 1 0,0 0 0,0-1-1,0 1 1,0-1 0,0 1 0,0 0 0,0-1 0,0 1 0,0 0 0,0-1 0,0 1 0,0-1 0,-1 1-30,-10-19-77,9 16 180,-92-163 79,94 165-298,-1 0 1,0 0 0,0 1-1,0-1 1,1 0 0,-1 1-1,0-1 1,0 1 0,0-1 0,0 1-1,0-1 1,0 1 0,0 0-1,0 0 1,0-1 0,0 1 0,0 0-1,0 0 1,0 0 0,0 0-1,0 0 1,0 0 0,0 0-1,0 1 1,-1-1 115,-4 0-3012,-1 0-1704</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5.757"/>
    </inkml:context>
    <inkml:brush xml:id="br0">
      <inkml:brushProperty name="width" value="0.05" units="cm"/>
      <inkml:brushProperty name="height" value="0.05" units="cm"/>
      <inkml:brushProperty name="color" value="#E71224"/>
    </inkml:brush>
  </inkml:definitions>
  <inkml:trace contextRef="#ctx0" brushRef="#br0">996 1 616,'0'0'5184,"0"0"-2330,0 0-1060,0 0-310,0 0-183,0 0-255,0 0-240,0 0-220,0 0-86,0 0-186,0 0 35,0 0-107,0 0 20,0 0-104,-3 9 78,-9 7-225,-2 0 1,0-2 0,0 1-1,-1-2 1,-1 0-1,-4 2-11,-19 16 7,-398 374 112,236-187-2080,15 15-5120,162-206 382,23-26 4633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6:27.068"/>
    </inkml:context>
    <inkml:brush xml:id="br0">
      <inkml:brushProperty name="width" value="0.05" units="cm"/>
      <inkml:brushProperty name="height" value="0.05" units="cm"/>
      <inkml:brushProperty name="color" value="#E71224"/>
    </inkml:brush>
  </inkml:definitions>
  <inkml:trace contextRef="#ctx0" brushRef="#br0">26 1176 1560,'0'0'4457,"0"0"-1968,0 0-731,0 0-346,0 0-357,0 0-259,-1-20-79,-16-155 1377,10-112-82,7 234-1939,1 19-65,2-1 0,2 1 0,1 0 0,1 0 0,2 0 1,5-10-9,6-10-18,2 1 0,3 0 1,15-22 17,-31 61-34,0 0 1,1 0 0,0 0 0,1 2-1,1-1 1,0 1 0,4-2 33,-9 8-24,0 1 1,0 0-1,1 0 1,-1 1-1,1 0 1,0 0-1,1 1 1,-1 0-1,0 0 1,1 1 0,0 0-1,-1 0 1,1 1-1,7 0 24,-14 1-10,-1 1-1,1-1 1,0 0 0,-1 0-1,1 1 1,0-1-1,-1 1 1,1-1 0,0 1-1,-1 0 1,1 0-1,-1 0 1,0 0 0,1 0-1,-1 0 1,0 0-1,1 0 1,-1 0 0,0 0-1,0 1 1,0-1-1,0 1 11,2 3-4,0 0-1,-1 0 0,0 0 0,0 0 0,-1 0 0,1 0 0,-1 0 0,0 1 5,2 20-30,-1-1 0,-1 0 0,-1 8 31,0-18-93,1 1-11,-1 21-343,0-36 432,0 0-1,0 0 0,-1-1 0,1 1 1,0 0-1,-1 0 0,1 0 0,0-1 1,-1 1-1,1 0 0,-1 0 1,1-1-1,-1 1 0,1 0 0,-1-1 1,1 1-1,-1 0 0,0-1 0,0 1 1,1-1-1,-1 1 0,0-1 0,0 0 1,1 1-1,-1-1 0,0 0 0,0 1 1,0-1-1,0 0 0,1 0 0,-1 0 1,0 0-1,0 0 0,0 0 15,-100 7-1774,104 12 1753,2-11 23,1-1 0,0 1-1,0-1 1,1-1 0,-1 1 0,2-1-1,-1-1 1,8 5-2,19 17 5,161 142-39,-191-165 49,0 0 0,0 0 0,0 1-1,-1 0 1,1-1 0,-1 1 0,0 0-1,0 0 1,-1 1 0,0-1 0,0 1-1,0-1 1,0 1 0,-1 0-1,0-1 1,0 1 0,-1 0 0,0 0-1,0 0 1,0 0-15,0-5 30,-1 1 0,1 0 0,0-1-1,-1 1 1,0-1 0,1 1 0,-1 0 0,0-1-1,0 1 1,0-1 0,0 0 0,0 1 0,0-1-1,0 0 1,-1 0 0,1 1 0,0-1 0,-1 0-1,1 0 1,-1-1 0,1 1 0,-1 0 0,1 0-1,-1-1 1,0 1 0,-1 0-30,-49 11 440,46-11-389,-28 3 60,-1-1-1,1-2 1,-4-2-111,3 1-100,33 0 65,1 0 1,-1 0-1,1 0 1,-1-1-1,1 1 1,-1 0-1,1 0 0,-1-1 1,1 1-1,-1-1 1,1 0-1,0 1 1,-1-1-1,1 0 1,0 0-1,0 0 0,-1 1 1,1-1-1,0-1 1,0 1-1,0 0 1,0 0-1,0 0 1,0 0-1,1-1 0,-1 1 1,0 0-1,1-1 1,-1 1-1,1-1 1,-1 1-1,1-1 35,-2-6-467,1 1-1,0-1 1,1 0-1,0 0 1,0 0 0,1 0 467,0-12-2324,-1-7-4822</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407"/>
    </inkml:context>
    <inkml:brush xml:id="br0">
      <inkml:brushProperty name="width" value="0.05" units="cm"/>
      <inkml:brushProperty name="height" value="0.05" units="cm"/>
      <inkml:brushProperty name="color" value="#0000FF"/>
    </inkml:brush>
  </inkml:definitions>
  <inkml:trace contextRef="#ctx0" brushRef="#br0">324 1 4929,'0'0'2550,"0"0"-288,0 0-70,0 0-141,0 0-105,6 1-263,10 0-856,-11-1-357,0 0-1,0 1 1,0-1 0,1 1-1,-1 0 1,0 0 0,0 0-1,0 1 1,0 0 0,-1 0-1,1 0 1,1 1-470,-5 0 56,0 0 0,-1 0 0,1 0 0,-1 0 0,0 0 0,0 0 0,0 0 0,0 0 0,0 0 0,0 0 0,-1 1-56,0 8 48,1-2-46,-1 0 0,1-1 1,-2 1-1,0 0 0,0-1 0,0 0 1,-1 1-1,-4 7-2,-4 5-5,-1-1 0,-2 0 0,-2 3 5,-55 72-1586,-84 84 1586,92-109-739,13-25-280,49-45 842,1-1-29,0 0 70,0 0-26,4-3 95,82-59-91,3 4-1,2 4 1,2 4 0,12 0 158,-98 47-21,1 0-1,-1 1 1,1 0 0,-1 0 0,1 1 0,0-1 0,0 2 0,-1-1 0,1 1 0,5 1 21,-12 39 29,-2-30-11,0 1-1,-1-1 0,0 1 1,0-1-1,-1 0 0,0 0 1,-1 0-1,-1-1 1,1 1-1,-1-1 0,-1 0 1,0 0-1,0 0-17,-19 22 24,-1 0 0,-24 21-24,31-32-19,-42 39-1583,-2-3 0,-20 11 1602,-65 37-9696,127-90 4569</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2.741"/>
    </inkml:context>
    <inkml:brush xml:id="br0">
      <inkml:brushProperty name="width" value="0.05" units="cm"/>
      <inkml:brushProperty name="height" value="0.05" units="cm"/>
      <inkml:brushProperty name="color" value="#0000FF"/>
    </inkml:brush>
  </inkml:definitions>
  <inkml:trace contextRef="#ctx0" brushRef="#br0">1 1 6785,'0'0'2865,"0"0"-592,0 0-137,0 0-720,0 0-495,0 0-385,0 0-352,70 71-144,-64-51-40,0-7-168,7 0-1065,0 0-1687,-7-7-3330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287"/>
    </inkml:context>
    <inkml:brush xml:id="br0">
      <inkml:brushProperty name="width" value="0.05" units="cm"/>
      <inkml:brushProperty name="height" value="0.05" units="cm"/>
      <inkml:brushProperty name="color" value="#0000FF"/>
    </inkml:brush>
  </inkml:definitions>
  <inkml:trace contextRef="#ctx0" brushRef="#br0">223 1 3273,'301'142'4481,"-248"-115"-3180,-45-20-447,-9-2-404,1 0-1,-1 0 1,1-1 0,-1 1 0,-1 0-1,1-1 1,-1 1 0,1-1 0,-3 3-450,-4 7 237,0-1 0,-1 0 0,0-1 0,-4 3-237,-17 24 286,-72 90-243,41-51-767,60-77 593,1-1-62,0 0 10,0 0-41,18 0 245,0-1-1,0-1 1,-1 0 0,1-1-1,0-1 1,-1-1 0,0 0-1,7-4-20,-13 6 112,0 0 0,0 1 0,0 1 0,0 0 0,0 0 0,0 1 0,0 1 0,1 0-112,21 0 299,-32-1-287,0 0 0,0 1-1,0-1 1,0 0 0,0 1-1,0-1 1,0 0 0,-1 1 0,1-1-1,0 1 1,0 0 0,0-1-1,-1 1 1,1-1 0,0 1 0,-1 0-1,1 0 1,0-1 0,-1 1-1,1 0 1,-1 0 0,1 0-1,-1 0 1,0 0 0,1 0 0,-1 0-1,0 0 1,0 0 0,1 0-1,-1 0 1,0-1 0,0 1 0,0 1-12,0 44 127,-1-30-62,2 0 4,0 0-1,-2 0 1,0 1-1,-1-1 1,0 0-1,-1 0 1,-1 0-1,-1 0 1,0-1-1,-1 0 1,-6 11-69,-14 16 104,-1-2 1,-2-1 0,-2-1 0,-27 25-105,-28 21-270,-36 23 270,104-92-737,-2 0-1,0-1 1,-1-1 0,-12 6 737,21-13-1366,-1-1 0,1 0 0,-1-1 0,0-1-1,-7 2 1367,-14-3-5705</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3.621"/>
    </inkml:context>
    <inkml:brush xml:id="br0">
      <inkml:brushProperty name="width" value="0.05" units="cm"/>
      <inkml:brushProperty name="height" value="0.05" units="cm"/>
      <inkml:brushProperty name="color" value="#0000FF"/>
    </inkml:brush>
  </inkml:definitions>
  <inkml:trace contextRef="#ctx0" brushRef="#br0">1 0 3833,'0'0'5273,"0"0"-3209,0 0 257,0 0-537,0 0-391,0 0-569,0 0-304,146 163-416,-134-111-104,7 0 0,-6 0-1240,0-13-1465,0-13-4280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240"/>
    </inkml:context>
    <inkml:brush xml:id="br0">
      <inkml:brushProperty name="width" value="0.05" units="cm"/>
      <inkml:brushProperty name="height" value="0.05" units="cm"/>
      <inkml:brushProperty name="color" value="#0000FF"/>
    </inkml:brush>
  </inkml:definitions>
  <inkml:trace contextRef="#ctx0" brushRef="#br0">1 46 5217,'0'0'4290,"0"0"-1662,0 0-863,0 0-447,0 0-394,0 0-349,8 0-268,10 1-312,-10 0-83,1 0 0,0-1 0,0 0 0,-1 0 0,1-1-1,0 0 1,-1-1 0,1 0 0,-1 0 0,0-1 0,5-2 88,0-5-824,-11 7 394,1 1 0,0 0 0,-1 0 0,1 0 0,0 0 0,0 0 0,0 0 0,0 1 0,1-1 0,-1 1 0,2 0 430,-4 1-1402,-1 0 470,0 0 289,0 5 303,-3 41 922,-3 0 0,-1-1 0,-2 1 0,-7 13-582,-8 45 1129,15-60-625,-2 7 516,1 0 0,4 1 0,-1 33-1020,7-83 355,0-2-262,2-3-26,107-180-1479,-13-5-3543,-49 88-1449</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4.787"/>
    </inkml:context>
    <inkml:brush xml:id="br0">
      <inkml:brushProperty name="width" value="0.05" units="cm"/>
      <inkml:brushProperty name="height" value="0.05" units="cm"/>
      <inkml:brushProperty name="color" value="#0000FF"/>
    </inkml:brush>
  </inkml:definitions>
  <inkml:trace contextRef="#ctx0" brushRef="#br0">24 66 1096,'16'-12'9636,"5"4"-4975,50-7-1953,-45 11-1760,36-7-1286,0 4-1,0 1 0,10 4 339,-71 2-47,0 0 0,-1 1 0,1-1-1,-1 1 1,1-1 0,-1 0 0,1 1 0,-1-1 0,0 1-1,1-1 1,-1 1 0,1-1 0,-1 1 0,0 0 0,0-1-1,1 1 1,-1-1 0,0 1 0,0 0 0,0-1-1,1 1 1,-1 0 0,0-1 0,0 1 0,0-1 0,0 1-1,0 0 1,0-1 0,-1 1 47,1 28-561,0-21 299,-1-3 153,1 0 1,-1-1-1,0 1 1,-1 0-1,1-1 0,-1 1 1,0-1-1,0 1 1,0-1-1,-1 0 0,0 0 1,0 0-1,0 0 1,0-1-1,0 1 0,-1-1 1,0 1 108,-14 12-568,-2 0 1,1-2-1,-2 0 568,-6 5-705,2-2 121,-28 22-2765,0 1 0,-43 46 3349,91-81-155,0 0 0,1 1 0,0-1 0,0 1 0,1 0 0,0 0 0,0 1 0,-1 1 155,1 3 517,-1 0 0,2 0 0,-1 0 0,0 11-517,2 4 1658,0-1 0,2 1-1,1 0 1,1 4-1658,7 37 1667,-4-24-1794,-1 0 1,-2 19 126,-19-62-5077,7 0-192</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154"/>
    </inkml:context>
    <inkml:brush xml:id="br0">
      <inkml:brushProperty name="width" value="0.05" units="cm"/>
      <inkml:brushProperty name="height" value="0.05" units="cm"/>
      <inkml:brushProperty name="color" value="#0000FF"/>
    </inkml:brush>
  </inkml:definitions>
  <inkml:trace contextRef="#ctx0" brushRef="#br0">1 15 5025,'0'0'2854,"0"0"-616,0 0-383,0 0-113,0 0-305,0 0-407,21 0-313,162-12 307,-102 9-805,17 4-219,-19 0 8,-76-1-8,-1 0 0,1 0-1,-1 0 1,1 0 0,0 0-1,-1 1 1,1-1 0,-1 1-1,1-1 1,-1 1 0,1 0-1,-1 0 1,0 0 0,1 1-1,-1-1 1,0 0 0,0 1-1,0 0 1,0-1 0,0 1 0,0 0-1,-1 0 1,1 0 0,0 0-1,-1 0 1,1 2 0,1 3 5,-1 0-1,0 1 1,-1-1 0,1 0-1,-2 1 1,1-1 0,-1 1 0,0 6-5,-1-10-17,0 0 0,0 1 1,0-1-1,-1 0 0,1 0 1,-1 0-1,0-1 1,0 1-1,0 0 0,-1-1 1,0 1-1,1-1 0,-1 0 1,0 0-1,0 0 0,-1 0 1,1-1-1,0 1 1,-1-1-1,0 0 0,-3 2 17,-10 5-688,0 0-1,0-2 1,-1 0-1,-8 2 689,15-6-956,0-1 0,-1-1 0,1 0 0,0 0 0,0-1 0,-5 0 956,-2 0-2426,-8 0-4415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4.167"/>
    </inkml:context>
    <inkml:brush xml:id="br0">
      <inkml:brushProperty name="width" value="0.05" units="cm"/>
      <inkml:brushProperty name="height" value="0.05" units="cm"/>
    </inkml:brush>
  </inkml:definitions>
  <inkml:trace contextRef="#ctx0" brushRef="#br0">17 35 2633,'0'0'3103,"0"0"-853,0 0-381,0 0-426,0 0-114,0 0-276,-2-8-154,0 0-943,-3-11 1191,3 38-349,3 103-512,1 39-3315,-6-57-7178,-1-69 7317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489"/>
    </inkml:context>
    <inkml:brush xml:id="br0">
      <inkml:brushProperty name="width" value="0.05" units="cm"/>
      <inkml:brushProperty name="height" value="0.05" units="cm"/>
      <inkml:brushProperty name="color" value="#0000FF"/>
    </inkml:brush>
  </inkml:definitions>
  <inkml:trace contextRef="#ctx0" brushRef="#br0">147 0 4849</inkml:trace>
  <inkml:trace contextRef="#ctx0" brushRef="#br0" timeOffset="1">147 0 4849,'216'117'2881,"-216"-84"-457,0 6-343,0 6-241,-7 7-776,-5 0-272,-14 0-231,1-7-329,-13 1-24,0-1-208,-7 1-320,7-7-1201,-19 0-863,13-7-1697,12-12-2056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5.818"/>
    </inkml:context>
    <inkml:brush xml:id="br0">
      <inkml:brushProperty name="width" value="0.05" units="cm"/>
      <inkml:brushProperty name="height" value="0.05" units="cm"/>
      <inkml:brushProperty name="color" value="#0000FF"/>
    </inkml:brush>
  </inkml:definitions>
  <inkml:trace contextRef="#ctx0" brushRef="#br0">0 0 4745,'0'0'3193,"0"0"-673,0 0-23,0 0-601,0 0-584,0 0-535,0 0-401,0 0-256,229 195-120,-204-169-520,7 0-1345,-7-13-2968,-6 0-4145</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6.274"/>
    </inkml:context>
    <inkml:brush xml:id="br0">
      <inkml:brushProperty name="width" value="0.05" units="cm"/>
      <inkml:brushProperty name="height" value="0.05" units="cm"/>
      <inkml:brushProperty name="color" value="#0000FF"/>
    </inkml:brush>
  </inkml:definitions>
  <inkml:trace contextRef="#ctx0" brushRef="#br0">0 189 1040,'0'0'6444,"0"0"-3295,0 0-1034,0 0-367,0 0-513,0 0-292,20 0-288,353 0 320,-307-1-1063,0-2 0,48-9 88,-89 8-408,0-1 0,0-2-1,-1 0 1,0-2 0,0 0-1,0-2 1,-2 0 0,12-9 408,-31 18-243,0 0 1,0 0-1,0 0 0,0 0 1,-1-1-1,1 0 0,-1 1 1,0-1-1,0 0 0,0 0 1,0 0-1,0 0 0,-1 0 1,1-1-1,0-1 243,2-31-6032,-4 27 1066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040"/>
    </inkml:context>
    <inkml:brush xml:id="br0">
      <inkml:brushProperty name="width" value="0.05" units="cm"/>
      <inkml:brushProperty name="height" value="0.05" units="cm"/>
      <inkml:brushProperty name="color" value="#0000FF"/>
    </inkml:brush>
  </inkml:definitions>
  <inkml:trace contextRef="#ctx0" brushRef="#br0">0 630 6729,'0'0'2474,"0"0"-384,0 0-447,0 0-504,0 0-439,0 0-328,18 0-161,-14 0-205,7 1 0,1-1-1,-1-1 1,0 0 0,0 0 0,0-1 0,0-1 0,0 0 0,0 0 0,0-1 0,-1 0 0,0-1 0,0 0 0,5-4-6,22-21-163,-26 20-231,1 1 1,-1 0 0,2 1-1,2-2 394,-12 9-186,-3 1 50,0 0 69,-2 23-89,-1-8 213,0 0 0,-2 0 0,0 0 0,-1-1-1,0 0 1,-1 0 0,-3 4-57,-1 2 120,1 0 1,2 1-1,-5 14-120,8-13 103,7-17-63,21-34-215,17-35-974,-2-3 0,-4-1 1,5-17 1148,79-219-4451,-78 197 2802,-32 85 198,6-10 4532,-11 38-450,-2 23-1108,-3 58 126,0-20 470,5 39-2119,-1-85 250,0 0 0,2 0 0,0 0 0,2-1 0,0 0 0,1 0 0,2 2-250,8 14 399,2-1-1,1-1 1,2-1 0,3 2-399,-15-22 63,-1-1 0,2-1 0,-1 1 0,2-2 0,-1 1 0,2-2 0,-1 0 0,1 0 0,0-1 0,1-1 0,13 6-63,-22-11-8,0 0 0,1-1-1,-1 1 1,0-1-1,0 0 1,1 0-1,-1-1 1,1 0-1,-1 0 1,1 0-1,-1-1 1,0 1-1,1-1 1,-1 0-1,1-1 9,-3 0-105,1 0-1,-1 0 1,0 0-1,0 0 1,0-1 0,0 1-1,0-1 1,-1 0-1,1 0 1,-1 0-1,0 0 1,0 0-1,0 0 1,0-1-1,0 1 1,-1-1-1,1 1 1,-1-1 0,0 0-1,0 1 1,0-2 105,3-13-1357,-1-1 0,0 0 1,-2 0-1,0-13 1357,-1-20-5049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7.368"/>
    </inkml:context>
    <inkml:brush xml:id="br0">
      <inkml:brushProperty name="width" value="0.05" units="cm"/>
      <inkml:brushProperty name="height" value="0.05" units="cm"/>
      <inkml:brushProperty name="color" value="#0000FF"/>
    </inkml:brush>
  </inkml:definitions>
  <inkml:trace contextRef="#ctx0" brushRef="#br0">0 1 6161,'0'0'4377,"0"0"-2016,0 0-97,0 0-855,0 0-361,0 0-592,0 0-192,89 78-264,-64-78-616,-12 0-1369,-7 0-4128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8.717"/>
    </inkml:context>
    <inkml:brush xml:id="br0">
      <inkml:brushProperty name="width" value="0.05" units="cm"/>
      <inkml:brushProperty name="height" value="0.05" units="cm"/>
      <inkml:brushProperty name="color" value="#0000FF"/>
    </inkml:brush>
  </inkml:definitions>
  <inkml:trace contextRef="#ctx0" brushRef="#br0">1 0 7642,'0'0'4257,"0"0"-1641,0 0-607,0 0-529,0 0-632,0 0-496,0 0-64,57 7-280,-38-7 8,0 0-16,0 6-248,19-6-1152,-13 0-1617,7 0-5249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538"/>
    </inkml:context>
    <inkml:brush xml:id="br0">
      <inkml:brushProperty name="width" value="0.05" units="cm"/>
      <inkml:brushProperty name="height" value="0.05" units="cm"/>
      <inkml:brushProperty name="color" value="#0000FF"/>
    </inkml:brush>
  </inkml:definitions>
  <inkml:trace contextRef="#ctx0" brushRef="#br0">1 124 5337,'0'0'3704,"0"0"-1439,0 0-500,0 0-321,0 0-496,0 0-453,57 0-139,185 0-218,-200 0-76,0-1 0,0-3 0,31-6-62,-46 3-217,0-1-1,-1-1 0,0-2 0,8-4 218,-19 5 68,-3-8-5319,-12 17 5032,1 0-1,-1 1 0,0-1 1,0 0-1,0 0 0,-1 0 1,1 0-1,0 0 1,0 0-1,0 0 0,-1 1 1,1-1-1,0 0 0,-1 0 1,1 0-1,-1 0 0,1 1 1,-1-1-1,1 0 0,-1 1 1,1-1-1,-1 0 0,0 1 1,1-1-1,-1 1 1,0-1-1,0 1 0,1-1 1,-1 1-1,0-1 0,0 1 1,0 0-1,0 0 0,0-1 1,1 1-1,-1 0 0,0 0 1,-1 0 219,-28-7-1950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09.887"/>
    </inkml:context>
    <inkml:brush xml:id="br0">
      <inkml:brushProperty name="width" value="0.05" units="cm"/>
      <inkml:brushProperty name="height" value="0.05" units="cm"/>
      <inkml:brushProperty name="color" value="#0000FF"/>
    </inkml:brush>
  </inkml:definitions>
  <inkml:trace contextRef="#ctx0" brushRef="#br0">13 0 1688,'0'0'4109,"0"0"-1818,0 0-505,0 0-104,0 0-149,-1 59-126,-3 193-280,2 365 2073,3-442-6164,-1 9-5890,-1-184 4874,-4 0 1939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227"/>
    </inkml:context>
    <inkml:brush xml:id="br0">
      <inkml:brushProperty name="width" value="0.05" units="cm"/>
      <inkml:brushProperty name="height" value="0.05" units="cm"/>
      <inkml:brushProperty name="color" value="#0000FF"/>
    </inkml:brush>
  </inkml:definitions>
  <inkml:trace contextRef="#ctx0" brushRef="#br0">1 208 5945,'0'0'3921,"0"0"-1864,0 0-625,0 0-544,0 0-608,0 0-280,0 0-248,368-156-1328,-292 130-1289,-13 0-3688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555"/>
    </inkml:context>
    <inkml:brush xml:id="br0">
      <inkml:brushProperty name="width" value="0.05" units="cm"/>
      <inkml:brushProperty name="height" value="0.05" units="cm"/>
      <inkml:brushProperty name="color" value="#0000FF"/>
    </inkml:brush>
  </inkml:definitions>
  <inkml:trace contextRef="#ctx0" brushRef="#br0">2 0 3769,'0'0'3521,"0"0"-1477,0 0-398,0 0-155,0 0-391,0 0-172,0 60-225,0 187-179,-1-142-140,3-38 48,-1-65-428,-1 0 0,1 0 0,-1 0 0,1 0 0,0 0 0,0 0 1,0 0-1,0 0 0,0-1 0,0 1 0,0 0 0,1-1 0,-1 1 0,0-1 0,1 1 0,0-1 0,-1 0 0,1 1 0,0-1 0,-1 0 0,1 0 0,0 0 0,0-1 0,0 1 0,0 0 0,0-1 0,0 1 0,0-1 0,2 1-4,8 0-51,0 0-1,1 0 1,-1-1-1,11-2 52,-1 1-304,-17 2 68,0-1 0,1 0 0,-1 0 0,0 0 1,0-1-1,0 1 0,1-1 0,-1-1 0,0 1 0,0-1 1,0 1-1,-1-2 0,1 1 0,0 0 0,-1-1 0,1 0 0,-1 0 1,0 0-1,0-1 0,0 1 0,-1-1 0,1 0 0,-1 0 1,0 0-1,0 0 0,0-1 0,0 0 0,-1 1 0,0-1 1,0 0-1,0 0 0,0-4 236,10-34-4104,-10 8 1478</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5.248"/>
    </inkml:context>
    <inkml:brush xml:id="br0">
      <inkml:brushProperty name="width" value="0.05" units="cm"/>
      <inkml:brushProperty name="height" value="0.05" units="cm"/>
    </inkml:brush>
  </inkml:definitions>
  <inkml:trace contextRef="#ctx0" brushRef="#br0">199 35 5489,'0'0'2338,"0"0"-534,0 0-483,0 0-174,0 0-150,0 0-35,1-6-280,3-17-1,-3 18-65,-1 5-56,-9 2 60,1 5-588,-1 0 0,1 0 1,1 0-1,-1 1 0,1 0 0,0 1 0,1 0 0,-4 6-32,-44 82 35,49-86-43,-7 16-209,1 0 0,1 0 0,1 2 0,2-1 0,1 1 0,1 0 0,1 0 0,2 0 0,1 1 0,2 5 217,-1-29-531,0 0 0,0-1 0,1 1 0,0-1 0,0 1 0,1-1 0,-1 0 0,1 1 0,1-1 0,-1 0 0,0 0 0,1 0 0,0-1 0,0 1 0,1-1 0,-1 1 0,1-1 0,0 0 0,0 0 0,1-1 0,-1 1 0,4 1 531,31 20-2617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0.887"/>
    </inkml:context>
    <inkml:brush xml:id="br0">
      <inkml:brushProperty name="width" value="0.05" units="cm"/>
      <inkml:brushProperty name="height" value="0.05" units="cm"/>
      <inkml:brushProperty name="color" value="#0000FF"/>
    </inkml:brush>
  </inkml:definitions>
  <inkml:trace contextRef="#ctx0" brushRef="#br0">89 0 184</inkml:trace>
  <inkml:trace contextRef="#ctx0" brushRef="#br0" timeOffset="1">89 0 184,'-88'215'7010,"88"-215"-4674,0 0-488,0 0-503,0 0 127,6 0-392,26 0-224,-1 0-423,7 0-209,13 0-96,0 0-128,19 0-8,0-7-577,-1-6-671,-5 7-1240,-20-1-1497,-12 7-2072,-19 0 3552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219"/>
    </inkml:context>
    <inkml:brush xml:id="br0">
      <inkml:brushProperty name="width" value="0.05" units="cm"/>
      <inkml:brushProperty name="height" value="0.05" units="cm"/>
      <inkml:brushProperty name="color" value="#0000FF"/>
    </inkml:brush>
  </inkml:definitions>
  <inkml:trace contextRef="#ctx0" brushRef="#br0">0 1 6457,'0'0'2817,"0"0"-585,0 0-463,0 0-393,0 0-576,0 0-168,0 0-496,0 370 41,0-331-169,7-13-16,-7-7-153,0-6-495,0-13-880,0 0-881,0 0-607,0-13-2457,0-19 3352</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552"/>
    </inkml:context>
    <inkml:brush xml:id="br0">
      <inkml:brushProperty name="width" value="0.05" units="cm"/>
      <inkml:brushProperty name="height" value="0.05" units="cm"/>
      <inkml:brushProperty name="color" value="#0000FF"/>
    </inkml:brush>
  </inkml:definitions>
  <inkml:trace contextRef="#ctx0" brushRef="#br0">0 63 1640,'49'-49'4973,"-26"37"431,9 13-2953,-21 0-1593,15-2 47,-20 0-837,0 1 1,-1-1-1,1 1 0,0 0 1,-1 0-1,1 1 0,0 0 0,-1 0 1,1 0-1,-1 0 0,1 1 0,-1 0 1,0 0-1,0 1 0,0-1 0,0 1 1,4 3-69,24 28 102,-2 2 0,-1 2 0,19 32-102,-49-69 2,21 43-18,-20-42 0,0 1 0,-1-1-1,1 0 1,-1 0 0,0 0-1,1 0 1,-1 0 0,0 1-1,0-1 1,0 0 0,-1 0-1,1 0 1,0 0 0,-1 0-1,0 0 1,1 1 0,-1-1-1,0 0 1,0-1 0,0 1-1,0 0 1,-1 1 16,-10 6-459,0-1 0,0 0 1,-1-1-1,-1 0 0,1 0 0,-1-2 0,0 0 0,-2 0 459,-24 11-2188,14-6-1680,-1-2-1,-19 5 3869,6-5-2121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1.886"/>
    </inkml:context>
    <inkml:brush xml:id="br0">
      <inkml:brushProperty name="width" value="0.05" units="cm"/>
      <inkml:brushProperty name="height" value="0.05" units="cm"/>
      <inkml:brushProperty name="color" value="#0000FF"/>
    </inkml:brush>
  </inkml:definitions>
  <inkml:trace contextRef="#ctx0" brushRef="#br0">1 52 256,'0'0'6481,"0"0"-4096,0 0-361,0 0-383,0 0-297,0 0-248,0 0 32,63-6-543,-25 6-41,0-7-424,-6 1 0,6-7-120,-12 6-248,-7 1-544,-13-1-1329,-6 7-1696,0 0-2336,0 0 3352</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219"/>
    </inkml:context>
    <inkml:brush xml:id="br0">
      <inkml:brushProperty name="width" value="0.05" units="cm"/>
      <inkml:brushProperty name="height" value="0.05" units="cm"/>
      <inkml:brushProperty name="color" value="#0000FF"/>
    </inkml:brush>
  </inkml:definitions>
  <inkml:trace contextRef="#ctx0" brushRef="#br0">32 0 1592,'-32'208'5369,"38"-208"-3344,7 0-41,6 0-367,6 0-257,-5 0-344,-1 0-544,6 0-56,7 0-408,-1 0-16,14 0-320,12 0-928,25-13-1577,-5-26-3704,-8 0 2368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552"/>
    </inkml:context>
    <inkml:brush xml:id="br0">
      <inkml:brushProperty name="width" value="0.05" units="cm"/>
      <inkml:brushProperty name="height" value="0.05" units="cm"/>
      <inkml:brushProperty name="color" value="#0000FF"/>
    </inkml:brush>
  </inkml:definitions>
  <inkml:trace contextRef="#ctx0" brushRef="#br0">1 7 5233,'0'0'2825,"0"0"-409,0 0-31,0 0-697,0 0-304,0 0-431,0 0-201,120 39-312,-82-39-192,7 0-72,-7 0-176,0 0-120,0-13-992,-13-6-313,-18 12-1799,-7 1-2361,0 6-593</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2.886"/>
    </inkml:context>
    <inkml:brush xml:id="br0">
      <inkml:brushProperty name="width" value="0.05" units="cm"/>
      <inkml:brushProperty name="height" value="0.05" units="cm"/>
      <inkml:brushProperty name="color" value="#0000FF"/>
    </inkml:brush>
  </inkml:definitions>
  <inkml:trace contextRef="#ctx0" brushRef="#br0">45 0 6369,'-45'299'3937,"45"-299"-2024,0 0 143,19 0-416,13 0-503,6 0-249,0 0-488,6-6-144,1-20-248,-1 6-8,1-6-24,-14 7-536,1 6-632,-13 6-857,-19 7-935,0 0-2434,0 0-55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217"/>
    </inkml:context>
    <inkml:brush xml:id="br0">
      <inkml:brushProperty name="width" value="0.05" units="cm"/>
      <inkml:brushProperty name="height" value="0.05" units="cm"/>
      <inkml:brushProperty name="color" value="#0000FF"/>
    </inkml:brush>
  </inkml:definitions>
  <inkml:trace contextRef="#ctx0" brushRef="#br0">0 300 656,'0'0'6337,"0"0"-3944,0 0-329,0 0-615,0 0 87,0 0-472,0 0-159,108-46-601,-76 20-184,6-6-120,-6 6-192,6 0-617,-6-7-1295,6-6-1801,-7 0-2552,-12 7 3608</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3.676"/>
    </inkml:context>
    <inkml:brush xml:id="br0">
      <inkml:brushProperty name="width" value="0.05" units="cm"/>
      <inkml:brushProperty name="height" value="0.05" units="cm"/>
      <inkml:brushProperty name="color" value="#0000FF"/>
    </inkml:brush>
  </inkml:definitions>
  <inkml:trace contextRef="#ctx0" brushRef="#br0">106 1 6721,'0'0'2549,"0"0"-421,0 0-427,-3 57-597,-12 186-330,12-190-522,-3 0 0,-1 0 0,-12 36-252,14-67-2,-7 32 5,-20 73-156,32-127 13,0 0 0,0 0 0,0 0 0,0 0 0,0 0 0,0 0 0,0 0 0,0 0 0,0 0 1,-1 0-1,1 0 0,0 0 0,0 0 0,0 0 0,0 0 0,0 0 0,0 0 0,0 0 0,0 0 0,-1 0 1,1 0-1,0 0 0,0 0 0,0 0 0,0 0 0,0 0 0,0 0 0,0 0 0,0 0 0,0 1 0,0-1 1,-1 0-1,1 0 0,0 0 0,0 0 0,0 0 0,0 0 0,0 0 0,0 0 0,0 0 0,0 1 140,0-21-1888,6-31 132,10 5 417,2 1 0,2 1-1,2 1 1,10-12 1339,-3 2-452,19-49-15,-19 39 1786,3 2 4025,-28 56-5001,-1 0-1,2 1 1,-1-1 0,0 1 0,1 0 0,0 0 0,0 1-1,0-1 1,0 1 0,0 0 0,1 0 0,-1 1-1,1 0 1,0 0 0,0 0 0,0 1 0,0 0 0,3-1-343,19-2 766,0 2 1,0 0-1,12 3-766,-24-1 432,223 0 1683,-238 0-2106,0 0 0,1 1 0,-1-1 0,0 0 0,0 1 0,0 0 1,0-1-1,0 1 0,0-1 0,0 1 0,0 0 0,0 0 0,0 0 0,0-1 0,-1 1 1,1 0-1,0 0 0,-1 0 0,1 0 0,0 0 0,-1 1 0,1-1 0,-1 0 0,0 0 1,1 0-1,-1 0 0,0 0 0,0 1 0,0-1 0,1 0 0,-1 0 0,-1 0 0,1 2-9,-1 49 130,0-43-89,0-3-34,0 1 1,-1 0-1,0-1 1,0 0-1,-1 1 1,0-1-1,0 0 1,0 0-1,-1-1 1,0 1-1,0-1 1,0 1-1,-1-1 1,1-1-1,-1 1 1,-2 0-8,-17 15 32,0-1 0,-2-2 1,-2 1-33,4-3 5,-60 36-2365,-89 40 2360,166-88-568,-1 1 1,1-1 0,-1-1-1,0 0 1,0 0 0,0 0-1,-3-1 568,-34 1-8972,38-2 6779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14.020"/>
    </inkml:context>
    <inkml:brush xml:id="br0">
      <inkml:brushProperty name="width" value="0.05" units="cm"/>
      <inkml:brushProperty name="height" value="0.05" units="cm"/>
      <inkml:brushProperty name="color" value="#0000FF"/>
    </inkml:brush>
  </inkml:definitions>
  <inkml:trace contextRef="#ctx0" brushRef="#br0">0 0 5209,'0'0'2945,"0"0"-625,0 0-95,0 0-369,0 0-296,0 0-551,0 0-113,146 280-392,-120-222-104,5-6-200,-5 0-136,-1-13-56,0-7-8,7-12-176,0-20-1008,19 0-849,-7-7-3352,-12-25-2544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6.710"/>
    </inkml:context>
    <inkml:brush xml:id="br0">
      <inkml:brushProperty name="width" value="0.05" units="cm"/>
      <inkml:brushProperty name="height" value="0.05" units="cm"/>
    </inkml:brush>
  </inkml:definitions>
  <inkml:trace contextRef="#ctx0" brushRef="#br0">359 58 4801,'0'0'2418,"0"0"-610,0 0-387,0 0-408,0 0-129,0 0-116,1-5-169,-1 4-559,5-27 816,-5 28-814,0-1-1,0 0 0,1 0 0,-1 1 0,0-1 0,0 0 0,0 0 0,0 0 1,0 1-1,0-1 0,0 0 0,0 0 0,0 1 0,0-1 0,-1 0 1,1 0-1,0 0 0,0 1 0,-1-1 0,1 0 0,0 1 0,-1-1 1,1 0-1,-1 1 0,1-1 0,-1 1 0,1-1 0,-1 0 0,0 1 0,1-1 1,-1 1-1,0-1-41,-17 1 141,-4 0-48,0 0 0,0 2 0,-7 1-93,20-1 3,1 0 0,0 1 0,0-1 1,0 1-1,0 1 0,1 0 0,-1 0 0,1 0 1,0 1-1,-3 2-3,-11 10-6,1 0-1,0 1 1,2 1 0,-8 10 6,20-22-18,1 1 0,0 0 1,0-1-1,0 2 0,1-1 0,0 0 0,1 1 0,0 0 0,0-1 1,1 1-1,0 0 0,1 1 0,0-1 0,0 4 18,2-12 5,0 0 1,1-1-1,-1 1 0,1 0 0,-1 0 0,1-1 1,-1 1-1,1-1 0,-1 1 0,1-1 0,0 1 1,-1-1-1,1 0 0,-1 0 0,1 0 0,0 0 1,-1 0-1,1 0 0,0-1 0,-1 1 1,1-1-6,3 1 1,4 0-89,0-1 1,-1 0 0,1 0-1,0-1 1,-1 0 0,0-1-1,1 0 1,-1 0 0,0-1-1,-1 0 1,1 0 0,-1 0-1,1-1 1,-1-1 0,-1 1-1,1-1 1,-1 0-1,0-1 1,0 1 0,-1-1-1,0 0 1,1-3 87,5-5-233,0-1 0,-1 0 0,-1 0 0,-1-1 0,0-1 0,1-7 233,-8 227 2404,5-200-3714,48 3-5914,-31-5 1405</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25.961"/>
    </inkml:context>
    <inkml:brush xml:id="br0">
      <inkml:brushProperty name="width" value="0.05" units="cm"/>
      <inkml:brushProperty name="height" value="0.05" units="cm"/>
      <inkml:brushProperty name="color" value="#0000FF"/>
    </inkml:brush>
  </inkml:definitions>
  <inkml:trace contextRef="#ctx0" brushRef="#br0">7 1 3345,'0'0'2350,"0"0"-267,0 0-359,0 0-304,0 0-214,0 39 2375,0 201 1685,6-110-5014,-6 234 140,-12-252-285,12 87 653,0-198-723,0-1 13,0 0-2,0 0 0,0 0-7,0 0-18,0 0 17,0 0-7,5 0 5,1 0-1,0 0 0,-1-1 1,1 1-1,-1-1 0,1-1 1,0 1-1,-1-1 0,0 0 1,0 0-1,1 0 0,1-2-37,1-2-11,0-1 0,-1 1-1,0-1 1,0-1 0,-1 1-1,6-9 12,67-82-3458,8-1 3458,30-23-7232,-59 67-719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5.957"/>
    </inkml:context>
    <inkml:brush xml:id="br0">
      <inkml:brushProperty name="width" value="0.05" units="cm"/>
      <inkml:brushProperty name="height" value="0.05" units="cm"/>
      <inkml:brushProperty name="color" value="#E71224"/>
    </inkml:brush>
  </inkml:definitions>
  <inkml:trace contextRef="#ctx0" brushRef="#br0">2 819 80,'0'0'2726,"0"0"-300,0 0-729,0 0-391,0 0-240,0 0-163,0 0 33,0 0-69,0 0 45,0 46 3931,0-38-4349,-1-5-473,1-1-1,0 0 1,0 1 0,0-1 0,0 1 0,0-1-1,1 0 1,-1 1 0,1-1 0,-1 0-1,1 1 1,0-1 0,0 0 0,0 1-21,0-2 22,-1-1 1,1 1-1,-1 0 1,0 0-1,1 0 1,-1-1 0,0 1-1,1 0 1,-1 0-1,0 0 1,0 0-1,0 0 1,0 0-1,0 0 1,0-1 0,0 1-1,0 0 1,0 0-1,0 0 1,0 0-1,-1 0 1,1 0 0,0-1-1,-1 1 1,1 0-23,-1 0 24,1-1 1,0 0-1,0 1 1,-1-1-1,1 1 1,0-1-1,0 1 1,0-1-1,-1 1 1,1-1-1,0 1 1,0-1 0,0 1-1,0-1 1,0 1-1,0-1 1,0 0-1,0 1 1,0-1-1,0 1 1,0-1-1,0 1 1,1-1-1,-1 1 1,0-1-1,0 1 1,0-1 0,1 1-1,-1-1 1,0 0-1,1 1 1,-1-1-1,0 0 1,1 1-1,-1-1 1,0 0-1,1 1 1,-1-1-1,0 0 1,1 1-1,-1-1 1,1 0 0,-1 0-1,1 0 1,-1 0-1,1 1 1,-1-1-1,1 0 1,-1 0-1,1 0 1,-1 0-1,1 0 1,-1 0-1,1 0 1,-1 0-1,1 0 1,-1 0 0,0-1-1,1 1 1,-1 0-1,1 0-24,2-1 5,1 1-1,-1-1 1,0 0 0,1 0-1,-1-1 1,0 1-1,0-1 1,0 1 0,0-1-1,0 0 1,0 0-1,-1 0 1,1-1 0,-1 1-1,3-2-4,40-50 82,-25 29-65,156-170-1446,8 7 1,8 10-1,128-89 1429,-311 261 1104,-1 0-8037,-21 3-725,-21 3 5016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6.889"/>
    </inkml:context>
    <inkml:brush xml:id="br0">
      <inkml:brushProperty name="width" value="0.05" units="cm"/>
      <inkml:brushProperty name="height" value="0.05" units="cm"/>
      <inkml:brushProperty name="color" value="#E71224"/>
    </inkml:brush>
  </inkml:definitions>
  <inkml:trace contextRef="#ctx0" brushRef="#br0">46 81 2232,'0'0'2774,"0"0"-976,0 0-583,0 0-397,0 0-133,0 0-50,3-10-130,10-34 19,-10 33-54,-3-5 4955,-3 64-5247,-1-1 0,-3 1 0,-2-1 0,-2-1 0,-17 45-178,27-90 2,1-1 1,0 1-1,-1-1 1,1 1 0,0 0-1,0-1 1,0 1 0,-1-1-1,1 1 1,0 0 0,0-1-1,0 1 1,0-1 0,0 1-1,0 0 1,0-1-1,0 1 1,0-1 0,1 1-1,-1 0 1,0-1 0,0 1-1,0-1 1,1 1 0,-1-1-1,0 1 1,1 0 0,-1-1-1,0 1 1,1-1-1,-1 0 1,1 1 0,-1-1-1,0 1 1,1-1 0,0 0-1,-1 1 1,1-1 0,-1 0-1,1 1 1,0-1-3,22 0 142,-16-1-166,151-3-1254,-9-12-5579,-76 3 172</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7.586"/>
    </inkml:context>
    <inkml:brush xml:id="br0">
      <inkml:brushProperty name="width" value="0.05" units="cm"/>
      <inkml:brushProperty name="height" value="0.05" units="cm"/>
      <inkml:brushProperty name="color" value="#E71224"/>
    </inkml:brush>
  </inkml:definitions>
  <inkml:trace contextRef="#ctx0" brushRef="#br0">0 1 128,'0'0'2072,"0"0"3616,0 0-2220,0 0-1358,0 0-470,0 0-276,4 15-424,13 64-231,4 0-1,4-2 0,12 22-708,-21-60-25,2-1 0,2 0 0,1-2-1,2 0 1,2-1 0,1-2 0,19 18 25,-22-25-596,15 14-1621,-12-21-3561,-24-18 766,-2-1 1943,0 0 1686</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096"/>
    </inkml:context>
    <inkml:brush xml:id="br0">
      <inkml:brushProperty name="width" value="0.05" units="cm"/>
      <inkml:brushProperty name="height" value="0.05" units="cm"/>
      <inkml:brushProperty name="color" value="#E71224"/>
    </inkml:brush>
  </inkml:definitions>
  <inkml:trace contextRef="#ctx0" brushRef="#br0">356 25 544,'0'0'1508,"0"0"2585,0 0-1476,0 0-971,0 0-134,0 0-309,-1-6-224,-4-13-427,0 19 192,-6 34 548,-1 5-1297,-31 60-159,-4-2 1,-4-3-1,-5-2 0,-11 9 164,35-60-1731,9-17-2328,21-22-162,2-2 1333,0 0 1237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8.975"/>
    </inkml:context>
    <inkml:brush xml:id="br0">
      <inkml:brushProperty name="width" value="0.05" units="cm"/>
      <inkml:brushProperty name="height" value="0.05" units="cm"/>
      <inkml:brushProperty name="color" value="#E71224"/>
    </inkml:brush>
  </inkml:definitions>
  <inkml:trace contextRef="#ctx0" brushRef="#br0">33 44 408,'0'0'4432,"0"0"-1986,0 0-759,0 0-242,0 0-198,0 0-167,-1 14 531,-11 39-1076,7-32-255,0 0 0,2 0 0,0 1 0,1 13-280,1-34-18,1 0 0,0 0 0,0-1 0,0 1 0,0 0 0,0 0 0,0 0 0,0-1 0,0 1 0,0 0 0,0 0 0,1-1 0,-1 1 0,0 0 0,0 0 0,1-1 0,-1 1 0,0 0 0,1-1 0,-1 1 0,1 0 0,-1-1 0,1 1 0,-1-1 0,1 1 0,0-1 0,-1 1 0,1-1 0,-1 1 0,1-1 0,0 1 0,0-1 0,-1 0 0,1 0 0,0 1 0,0-1 0,-1 0 0,1 0 0,0 0 0,0 0 0,-1 0 0,1 0 0,0 0 0,0 0 0,0 0 0,-1 0 0,1 0 0,0 0 0,0-1 0,-1 1 0,1 0 0,0-1 18,12 1-164,-7 0 75,1 0 0,-1 0 0,1 0 0,0-1 0,-1 0 0,1 0 0,-1-1 0,0 0-1,0 0 1,1-1 0,0 0 89,-3 0-17,0 0 1,0-1-1,0 1 0,0-1 0,0 0 0,-1-1 0,0 1 0,0 0 0,0-1 0,0 0 1,-1 0-1,1 0 0,-1 0 0,-1 0 17,3-6 116,0 1-1,-2-1 1,1 0 0,-1 0 0,-1-1 0,0 1-1,0 0 1,-1 0 0,-1 0 0,0-1 0,-2-7-116,-1 16 55,1 0 1,-1 1 0,-1-1-1,1 1 1,0 0 0,0 0-1,-1 1 1,-3-2-56,-7-3 12,14 5-341,-1 1 0,0-1 0,1 0 0,-1 1 1,0 0-1,1-1 0,-1 1 0,0 0 0,0 0 0,1 0 0,-1 0 1,0 0-1,1 0 0,-1 0 0,0 1 0,0-1 0,1 1 0,-1-1 0,1 1 1,-1 0-1,0-1 0,1 1 0,-1 0 0,1 0 0,-2 1 329,-24 30-4258,9-11 2880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7:59.641"/>
    </inkml:context>
    <inkml:brush xml:id="br0">
      <inkml:brushProperty name="width" value="0.05" units="cm"/>
      <inkml:brushProperty name="height" value="0.05" units="cm"/>
      <inkml:brushProperty name="color" value="#E71224"/>
    </inkml:brush>
  </inkml:definitions>
  <inkml:trace contextRef="#ctx0" brushRef="#br0">1 1 488,'0'0'5257,"0"0"-2192,0 0-249,0 0-335,0 0-449,0 0-527,0 0-393,0 32-496,0-25-288,0-1-240,0-6-88,0 0-8,0 7-1288,12-7-2441,7 0-4113,0 0 2257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194"/>
    </inkml:context>
    <inkml:brush xml:id="br0">
      <inkml:brushProperty name="width" value="0.05" units="cm"/>
      <inkml:brushProperty name="height" value="0.05" units="cm"/>
      <inkml:brushProperty name="color" value="#E71224"/>
    </inkml:brush>
  </inkml:definitions>
  <inkml:trace contextRef="#ctx0" brushRef="#br0">48 130 7138,'0'0'2137,"0"0"-440,0 0-280,0 0-295,0 0-313,0 0-270,8 1-144,95 17 83,-55-9-388,0-1 1,0-3-1,14-1-90,73-4 529,-134-5-508,1 0 0,-1-1 0,0 1 0,0 0 1,-1-1-1,1 1 0,-1-1 0,0 1 0,-1-1 1,0-1-22,1-2-16,0-4 43,0 8-24,1 0 0,-1 0 0,-1 0-1,1 0 1,-1 0 0,0 0 0,0 0 0,-1-2-3,1 5-24,-1 0-1,1 0 0,0 0 1,-1 1-1,1-1 1,-1 0-1,0 1 0,1-1 1,-1 1-1,0 0 1,0-1-1,0 1 0,0 0 1,0 0-1,0 0 1,0 1-1,0-1 0,-1 0 1,1 1-1,-2-1 25,-22-3-110,0 0 1,0 2-1,0 0 0,-9 2 110,-9-2 86,32 1-3,1-1 0,-1 2 0,0 0 0,0 0 0,0 1 0,0 0 0,1 1 0,-1 1 0,-9 3-83,14-1 17,0-1 0,1 2 1,-1-1-1,2 1 1,-1 0-1,0 0 1,1 1-1,0-1 1,1 1-1,0 0 0,-4 7-17,-36 86 55,43-98-56,-5 13 10,0 1 0,1-1-1,0 2 1,1-1 0,1 0 0,1 1-1,0-1 1,1 1 0,1 0 0,0-1 0,1 1-1,3 9-8,-2-22 2,0 1 1,0-1-1,1 0 0,-1 0 0,1 0 0,0 0 1,0 0-1,1 0 0,-1-1 0,1 0 0,0 1 0,0-1 1,0-1-1,0 1 0,0-1 0,1 1 0,1 0-2,12 5 22,0 0 0,0-2 0,17 5-22,26 1-175,1-2-1,0-3 1,0-3-1,0-2 1,9-3 175,-52 1-289,-7-1-125,0 1 0,1-2 0,-1 1 0,0-2 0,0 0 0,0 0 0,-1-1 0,5-2 414,54-30-5435,-30 10 519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1.763"/>
    </inkml:context>
    <inkml:brush xml:id="br0">
      <inkml:brushProperty name="width" value="0.05" units="cm"/>
      <inkml:brushProperty name="height" value="0.05" units="cm"/>
      <inkml:brushProperty name="color" value="#E71224"/>
    </inkml:brush>
  </inkml:definitions>
  <inkml:trace contextRef="#ctx0" brushRef="#br0">1 20 40,'0'0'6577,"0"0"-3712,0 0-328,0 0-545,0 0-344,0 0-607,0 0-217,6 0-456,13 0 120,7 0-408,5 0 24,1 0-104,12 0-304,7 0-904,13 0-1673,-7-13-2712,-6 6-785</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343"/>
    </inkml:context>
    <inkml:brush xml:id="br0">
      <inkml:brushProperty name="width" value="0.05" units="cm"/>
      <inkml:brushProperty name="height" value="0.05" units="cm"/>
      <inkml:brushProperty name="color" value="#E71224"/>
    </inkml:brush>
  </inkml:definitions>
  <inkml:trace contextRef="#ctx0" brushRef="#br0">0 1 5705,'0'0'2111,"0"0"-321,0 0-290,0 0-50,0 0-223,0 0-219,11 26-344,35 83-88,-37-88-424,1-1 0,1 0-1,1-1 1,0 0-1,12 12-151,5 8 51,-26-35-134,0 0 1,0 0 0,0 0-1,1 0 1,-1 0 0,1-1 0,0 0-1,0 0 1,0 0 0,0 0-1,1 0 1,2 0 82,14 3-3582,4-4-4454,-19-2 5202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333"/>
    </inkml:context>
    <inkml:brush xml:id="br0">
      <inkml:brushProperty name="width" value="0.05" units="cm"/>
      <inkml:brushProperty name="height" value="0.05" units="cm"/>
    </inkml:brush>
  </inkml:definitions>
  <inkml:trace contextRef="#ctx0" brushRef="#br0">1 12 928,'0'0'4289,"0"0"-2088,0 0-616,0 0-300,0 0-292,0 0-249,18 0 3362,69 0-3975,126 0-971,-211 0 582,18-2-33,-13-6-4333,-7 7 2009,0 1-1421,0 0 1614</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2.672"/>
    </inkml:context>
    <inkml:brush xml:id="br0">
      <inkml:brushProperty name="width" value="0.05" units="cm"/>
      <inkml:brushProperty name="height" value="0.05" units="cm"/>
      <inkml:brushProperty name="color" value="#E71224"/>
    </inkml:brush>
  </inkml:definitions>
  <inkml:trace contextRef="#ctx0" brushRef="#br0">0 1 312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3.006"/>
    </inkml:context>
    <inkml:brush xml:id="br0">
      <inkml:brushProperty name="width" value="0.05" units="cm"/>
      <inkml:brushProperty name="height" value="0.05" units="cm"/>
      <inkml:brushProperty name="color" value="#E71224"/>
    </inkml:brush>
  </inkml:definitions>
  <inkml:trace contextRef="#ctx0" brushRef="#br0">95 1 312,'217'37'2767,"-191"-31"1355,-26-6-4078,0 0 0,0 0 1,0 0-1,0 0 0,0 0 0,0 0 1,0 0-1,0 1 0,-1-1 1,1 0-1,0 0 0,0 0 1,0 0-1,0 0 0,0 0 0,0 0 1,0 0-1,0 0 0,0 0 1,0 0-1,0 0 0,0 0 1,0 0-1,0 1 0,0-1 0,0 0 1,0 0-1,0 0 0,0 0 1,0 0-1,0 0 0,0 0 1,0 0-1,0 0 0,0 0 0,0 0 1,0 0-1,0 1 0,0-1 1,0 0-1,0 0 0,0 0 1,0 0-1,0 0 0,0 0 1,0 0-1,0 0-44,-28 1 1461,25-1-951,-4 9-89,1 0 0,0 0-1,1 0 1,0 1 0,1 0-1,-2 4-420,6-13 13,-10 19 48,-1 0-1,-1 0 1,-1-1 0,0-1-1,-11 11-60,-82 83-5795,67-73 602,0 1 2087</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4.647"/>
    </inkml:context>
    <inkml:brush xml:id="br0">
      <inkml:brushProperty name="width" value="0.05" units="cm"/>
      <inkml:brushProperty name="height" value="0.05" units="cm"/>
      <inkml:brushProperty name="color" value="#E71224"/>
    </inkml:brush>
  </inkml:definitions>
  <inkml:trace contextRef="#ctx0" brushRef="#br0">0 1579 160,'0'0'3649,"0"0"-1391,0 0-542,0 0-190,0 0-313,0 0-166,0 0-199,4-1-220,23-4 1118,-26 5-1143,1 0-361,1 0 0,-1 0-1,1 0 1,-1 0 0,1 0 0,-1-1 0,1 1 0,-1-1-1,0 1 1,1-1 0,-1 0 0,0 0 0,1 0 0,-1 0-1,1-1-241,19-32 53,-2-1-1,-1-1 0,1-6-52,21-40-142,76-131-1423,10 5 0,9 6-1,158-181 1566,-235 317-2129,43-37 2129,-77 80-666,1 2 1,1 0-1,1 2 1,0 1-1,27-12 666,9 9-3372,-44 14 350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5.560"/>
    </inkml:context>
    <inkml:brush xml:id="br0">
      <inkml:brushProperty name="width" value="0.05" units="cm"/>
      <inkml:brushProperty name="height" value="0.05" units="cm"/>
      <inkml:brushProperty name="color" value="#E71224"/>
    </inkml:brush>
  </inkml:definitions>
  <inkml:trace contextRef="#ctx0" brushRef="#br0">0 5 616,'0'0'1410,"0"0"85,0 0-71,0 0-148,0 0-109,0 0-248,0 0-101,2-4-168,3 228 6501,-5-218-7107,-1-4-7,1 0 0,0 0 1,0 0-1,0 0 0,0 0 0,0 0 0,0 0 1,1-1-1,-1 1 0,1 0 0,-1 0 0,1 0 0,0-1 1,-1 1-1,1 0-37,1-1 29,1 0 0,-1-1 0,0 1 1,0 0-1,1-1 0,-1 0 0,0 1 0,0-1 1,1 0-1,-1 0 0,0 0 0,3-1-29,-3 1-1,10 0-26,-6 10-43,-6-9 67,0 0 1,0-1 0,1 1-1,-1 0 1,0-1 0,0 1 0,0 0-1,1-1 1,-1 1 0,0 0-1,1-1 1,-1 1 0,0-1 0,1 1-1,-1 0 1,1-1 0,-1 1-1,1-1 1,-1 0 0,1 1 0,-1-1-1,1 1 1,0-1 0,-1 0-1,1 1 1,-1-1 0,1 0 0,0 0-1,-1 1 1,1-1 0,0 0-1,0 0 3,18 1-41,0-1 0,-1-1 0,1-1 0,0-1-1,0 0 1,-1-1 0,1-1 0,-1-1 0,6-3 41,165-77-1551,-68 21-2634,-60 21-1622</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6.711"/>
    </inkml:context>
    <inkml:brush xml:id="br0">
      <inkml:brushProperty name="width" value="0.05" units="cm"/>
      <inkml:brushProperty name="height" value="0.05" units="cm"/>
      <inkml:brushProperty name="color" value="#E71224"/>
    </inkml:brush>
  </inkml:definitions>
  <inkml:trace contextRef="#ctx0" brushRef="#br0">0 0 5265,'0'0'3625,"0"0"-1087,0 0-246,0 0-425,0 0-417,0 0-346,34 32-194,108 105-122,119 110 1248,-191-172-1954,-55-56-480,1-1 1,1 0-1,1-1 0,1-1 1,0 0-1,1-2 0,7 4 398,-7-15-5705,-19-3-249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178"/>
    </inkml:context>
    <inkml:brush xml:id="br0">
      <inkml:brushProperty name="width" value="0.05" units="cm"/>
      <inkml:brushProperty name="height" value="0.05" units="cm"/>
      <inkml:brushProperty name="color" value="#E71224"/>
    </inkml:brush>
  </inkml:definitions>
  <inkml:trace contextRef="#ctx0" brushRef="#br0">470 0 3449,'0'0'3710,"0"0"-1358,0 0-641,0 0-326,0 0-253,0 0-81,-14 17-231,-231 324 1044,179-235-1779,41-63-1319,-2-2 0,-27 33 1234,54-74-71,-2 3-440,0 0 0,-1-1 0,1 1 0,0-1 0,-1 0 0,0 1 0,1-1 0,-1 0 0,0-1 0,0 1 0,0 0 511,-5-1-6390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7.759"/>
    </inkml:context>
    <inkml:brush xml:id="br0">
      <inkml:brushProperty name="width" value="0.05" units="cm"/>
      <inkml:brushProperty name="height" value="0.05" units="cm"/>
      <inkml:brushProperty name="color" value="#E71224"/>
    </inkml:brush>
  </inkml:definitions>
  <inkml:trace contextRef="#ctx0" brushRef="#br0">1 1 4721,'0'0'4033,"0"0"-1937,0 0 233,0 0-609,0 0-488,0 0-519,0 0-257,0 91-360,0-52-32,0-7-64,0 7-312,0-6-473,0-7-999,0-7-1032,0-6-2882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8.310"/>
    </inkml:context>
    <inkml:brush xml:id="br0">
      <inkml:brushProperty name="width" value="0.05" units="cm"/>
      <inkml:brushProperty name="height" value="0.05" units="cm"/>
      <inkml:brushProperty name="color" value="#E71224"/>
    </inkml:brush>
  </inkml:definitions>
  <inkml:trace contextRef="#ctx0" brushRef="#br0">1 1 4561,'0'0'5297,"0"0"-2504,0 0-417,0 0-887,0 0-697,0 0-448,0 0-296,0 19-48,6-19-1288,0 0-3642</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09.976"/>
    </inkml:context>
    <inkml:brush xml:id="br0">
      <inkml:brushProperty name="width" value="0.05" units="cm"/>
      <inkml:brushProperty name="height" value="0.05" units="cm"/>
      <inkml:brushProperty name="color" value="#E71224"/>
    </inkml:brush>
  </inkml:definitions>
  <inkml:trace contextRef="#ctx0" brushRef="#br0">71 216 1696,'0'0'4864,"0"0"-1987,0 0-415,0 0-221,0 0-394,0 0-506,11 4-392,33 9-559,2-2 1,-1-2-1,1-2 0,0-2 0,21-2-390,165-3-81,-230 1 77,1-1-1,-1 0 1,0-1 0,0 1-1,0 0 1,0 0 0,0-1 0,0 1-1,0-1 1,0 0 0,0 0-1,0 0 1,0 0 0,0 0-1,-1 0 1,1 0 0,0 0 0,-1-1-1,1 1 1,-1-1 0,1 1-1,-1-1 1,0 0 0,1 1 0,-1-1-1,0 0 1,0 0 0,0 0-1,-1 0 1,1 0 0,0 0-1,-1-1 5,2-8-50,0 0-1,-2 0 0,1 1 0,-1-1 1,-1 0-1,0-2 51,-1-19-324,2 28 254,-1 1 0,0-1-1,0 1 1,0-1-1,-1 1 1,1 0 0,-1 0-1,0-1 1,0 1-1,0 0 1,0 0-1,-1 1 1,1-1 0,-1 0-1,1 1 1,-1 0-1,0-1 1,0 1-1,0 0 1,0 0 0,0 1-1,-3-2 71,-9-5-229,-1 1 1,0 1-1,0 0 0,-4 0 229,-15-2-51,1 2-1,-1 2 1,-1 1-1,1 2 1,-23 3 51,13-2 2,38 1 26,-1 0 0,1 1-1,0 0 1,0 0 0,1 1 0,-1-1-1,0 1 1,1 1 0,0-1 0,0 1-1,0 1 1,0-1 0,0 1-1,-2 3-27,-17 15 382,1 2-1,-8 12-381,30-35 28,-5 7 14,0-1-1,1 1 1,0 0-1,1 0 1,0 1 0,0 0-1,1 0 1,0 0-1,1 0 1,0 0 0,1 2-42,-2 15 74,1 0 0,2 0 0,1 19-74,0-21 30,1-18-25,1 0 1,-1 0 0,1 0-1,0-1 1,1 1-1,0-1 1,0 1 0,0-1-1,1 0 1,-1 0 0,2 0-1,-1-1 1,1 1 0,-1-1-1,1 0 1,1-1-1,-1 1 1,1-1 0,0 0-1,0 0 1,1 0-6,16 10 33,1-1 0,1-1 0,0-1-1,0-1 1,3 0-33,2-2-87,-1-2 0,1 0-1,1-2 1,-1-1-1,8-2 88,151-4-3993,-181 2 3374,1 1 0,0-1 0,-1-1 0,1 0 0,7-2 619,36-24-4923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0.543"/>
    </inkml:context>
    <inkml:brush xml:id="br0">
      <inkml:brushProperty name="width" value="0.05" units="cm"/>
      <inkml:brushProperty name="height" value="0.05" units="cm"/>
      <inkml:brushProperty name="color" value="#E71224"/>
    </inkml:brush>
  </inkml:definitions>
  <inkml:trace contextRef="#ctx0" brushRef="#br0">0 13 1720,'0'0'6690,"0"0"-4186,0 0-87,0 0-697,0 0-392,0 0-543,0 0-225,57 26-280,-25-26-136,6 0-144,6 0-296,7 0-600,13-13-1489,-14 0-1792,-5 0-4689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0:46.876"/>
    </inkml:context>
    <inkml:brush xml:id="br0">
      <inkml:brushProperty name="width" value="0.05" units="cm"/>
      <inkml:brushProperty name="height" value="0.05" units="cm"/>
    </inkml:brush>
  </inkml:definitions>
  <inkml:trace contextRef="#ctx0" brushRef="#br0">22 0 8,'0'0'175,"0"0"398,0 0 1593,0 0 559,0 0-762,0 0-451,-3 6-278,1-4-922,0-1-172,1 0 1,-1 1 0,1-1-1,0 1 1,0 0 0,-1-1-1,1 1 1,0 0 0,0-1-1,1 1 1,-1 0-1,0 0 1,0 0 0,1 0-1,-1 0-140,2-1 125,0 0 0,-1 1 0,1-1-1,0 0 1,0 0 0,-1 0 0,1 0-1,0 0 1,0 0 0,0 0 0,0 0-1,1-1 1,-1 1 0,0 0 0,0-1-1,0 1 1,0-1 0,1 1 0,-1-1-1,0 1 1,1-1-125,35 12 860,-30-10-561,17 4-18,1-1 0,0-1 1,0-1-1,0-1 1,8-1-282,78-3-1857,-31 1-2433,-70 1 3569,8 0-1504,-1 0 0,1-1-1,-1-1 1,10-3 2225,13-10-2194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666"/>
    </inkml:context>
    <inkml:brush xml:id="br0">
      <inkml:brushProperty name="width" value="0.05" units="cm"/>
      <inkml:brushProperty name="height" value="0.05" units="cm"/>
    </inkml:brush>
  </inkml:definitions>
  <inkml:trace contextRef="#ctx0" brushRef="#br0">1 0 1424</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072"/>
    </inkml:context>
    <inkml:brush xml:id="br0">
      <inkml:brushProperty name="width" value="0.05" units="cm"/>
      <inkml:brushProperty name="height" value="0.05" units="cm"/>
      <inkml:brushProperty name="color" value="#E71224"/>
    </inkml:brush>
  </inkml:definitions>
  <inkml:trace contextRef="#ctx0" brushRef="#br0">0 1 5297,'0'0'2479,"0"0"-336,0 0-408,0 0-292,0 0-256,0 0-256,9 24-221,-3-7-648,12 37 414,3-1 1,15 25-477,-35-76-79,14 27-265,2-2-1,16 22 345,-6-18-3480,5-5-4382,-25-20 3424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1.559"/>
    </inkml:context>
    <inkml:brush xml:id="br0">
      <inkml:brushProperty name="width" value="0.05" units="cm"/>
      <inkml:brushProperty name="height" value="0.05" units="cm"/>
      <inkml:brushProperty name="color" value="#E71224"/>
    </inkml:brush>
  </inkml:definitions>
  <inkml:trace contextRef="#ctx0" brushRef="#br0">343 0 4097,'0'0'2048,"0"0"-431,0 0-241,0 0-392,0 0 0,0 0-223,0 0-17,-89 91-144,64-58-280,-1-1-96,1 7-216,-7 0-16,1 0-568,-14 0-768,13-6-1857,-6-1-4425</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5.974"/>
    </inkml:context>
    <inkml:brush xml:id="br0">
      <inkml:brushProperty name="width" value="0.05" units="cm"/>
      <inkml:brushProperty name="height" value="0.05" units="cm"/>
      <inkml:brushProperty name="color" value="#E71224"/>
    </inkml:brush>
  </inkml:definitions>
  <inkml:trace contextRef="#ctx0" brushRef="#br0">324 1 6569,'0'0'1841,"0"0"-490,0 0-204,0 0-219,0 0-139,-9 64-72,-29 205-180,34-240-398,-1 0 0,-1 0 0,-2-1 0,-1 0 0,-6 12-139,1-4 137,-63 158 516,11-27-1544,26-56-2750,25-71 797,-3-6-1495</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6.775"/>
    </inkml:context>
    <inkml:brush xml:id="br0">
      <inkml:brushProperty name="width" value="0.05" units="cm"/>
      <inkml:brushProperty name="height" value="0.05" units="cm"/>
      <inkml:brushProperty name="color" value="#E71224"/>
    </inkml:brush>
  </inkml:definitions>
  <inkml:trace contextRef="#ctx0" brushRef="#br0">1 52 2529,'0'0'3714,"0"0"-1631,0 0-450,0 0-111,0 0-64,0 0-189,5 0-262,-4 0-921,1 0-1,-1-1 1,0 1 0,0 0-1,1 0 1,-1 0-1,0 1 1,0-1-1,1 0 1,-1 0 0,0 1-1,0-1 1,1 0-1,-1 1 1,0-1 0,0 1-1,0 0 1,0-1-1,0 1 1,0 0-1,0 0 1,0 0 0,0 0-1,0 0-85,0 2 176,0 1 0,0 0 1,0 0-1,-1 0 0,0 0 0,0 0 0,0 0 0,0 4-176,0-5-45,0 206 672,0-206-629,1-1 0,-1 1 0,1-1 0,-1 1 0,1-1 0,0 0 0,0 1 0,0-1 0,0 0 0,1 0 0,-1 0 0,1 0 0,-1 0 0,1 0 0,0 0 0,-1 0 0,1 0 0,0-1 0,0 1-1,0-1 1,1 1 0,-1-1 0,0 0 0,0 0 0,1 0 0,-1 0 0,1-1 0,-1 1 0,1 0 0,-1-1 0,2 0 2,1 1-13,-1 0-1,1-1 1,-1 1 0,1-1-1,-1 0 1,1 0-1,-1-1 1,0 0 0,1 0-1,-1 0 1,1 0-1,-1 0 1,0-1 0,0 0-1,0 0 1,0 0-1,0 0 1,0-1 0,-1 1 13,16-17-218,-1 0 0,12-19 218,25-27-1093,-7 18-2599,1 2-1,37-23 3693,-22 21-8173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7.607"/>
    </inkml:context>
    <inkml:brush xml:id="br0">
      <inkml:brushProperty name="width" value="0.05" units="cm"/>
      <inkml:brushProperty name="height" value="0.05" units="cm"/>
      <inkml:brushProperty name="color" value="#E71224"/>
    </inkml:brush>
  </inkml:definitions>
  <inkml:trace contextRef="#ctx0" brushRef="#br0">0 0 5769,'0'0'2279,"0"0"-270,0 0 242,0 0-17,0 0-284,0 0-457,14 33-359,43 108-251,-40-94 176,8 44-1059,3 6 409,-7-43-445,1 0 0,4-1 1,1-2-1,3-1 0,32 43 36,-58-88-195,0-1 0,0 1-1,0-1 1,1 0 0,-1 0-1,1-1 1,0 1-1,0-1 1,0 0 0,0 0-1,1-1 1,2 2 195,-2-2-1470,1-1 0,-1 1 0,1-1 0,0-1 0,0 1 1,4-1 1469,-4 0-7727</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8.125"/>
    </inkml:context>
    <inkml:brush xml:id="br0">
      <inkml:brushProperty name="width" value="0.05" units="cm"/>
      <inkml:brushProperty name="height" value="0.05" units="cm"/>
      <inkml:brushProperty name="color" value="#E71224"/>
    </inkml:brush>
  </inkml:definitions>
  <inkml:trace contextRef="#ctx0" brushRef="#br0">566 1 1456,'0'0'3753,"0"0"-1696,0 0-480,0 0-190,0 0 33,0 0-63,-10 11-46,4-4-1087,-4 4 174,0 1 0,1 1-1,0-1 1,1 2-1,-2 4-397,-36 58 764,-4-2 1,-2-2-1,-24 21-764,-33 45-214,15-8-3263,53-71-2513,16-26-1664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144"/>
    </inkml:context>
    <inkml:brush xml:id="br0">
      <inkml:brushProperty name="width" value="0.05" units="cm"/>
      <inkml:brushProperty name="height" value="0.05" units="cm"/>
      <inkml:brushProperty name="color" value="#E71224"/>
    </inkml:brush>
  </inkml:definitions>
  <inkml:trace contextRef="#ctx0" brushRef="#br0">0 1 5633,'0'0'2131,"0"0"-238,0 0-329,0 0-298,0 0-226,0 0-281,12 0-174,-4 0-536,1 0-1,0 0 1,0 1-1,-1 0 0,1 0 1,-1 1-1,1 0 1,-1 1-1,0 0 1,0 0-1,0 1 1,0 0-1,0 0 1,-1 1-1,2 1-48,19 16-3,14 15 145,-39-34-175,-1-1 0,0 1 0,-1 0 0,1 0 0,0 0 0,-1 0 1,0 0-1,1 0 0,-1 0 0,0 1 0,-1-1 0,1 0 0,-1 1 0,1-1 0,-1 3 33,-4-3-64,0 0 0,0-1-1,0 1 1,-1-1 0,1 0-1,-1 0 1,1 0 0,-1 0 0,-2 0 64,2-1-90,-109 45-1776,113-46 1845,1 0 0,-1 1 0,1-1 1,0 0-1,-1 1 0,1-1 0,-1 0 0,1 1 0,0-1 0,-1 1 0,1-1 0,0 1 0,-1-1 0,1 0 0,0 1 0,0-1 0,0 1 0,-1-1 0,1 1 0,0-1 0,0 1 0,0 0 0,0-1 0,0 1 0,0-1 0,0 1 0,0-1 0,0 1 0,0-1 0,0 1 0,0-1 0,1 1 0,-1-1 0,0 1 1,0-1-1,0 1 0,1-1 0,-1 1 0,0-1 0,1 1 0,-1-1 0,0 0 0,1 1 0,-1-1 0,0 0 0,1 1 0,-1-1 0,1 0 0,-1 1 0,1-1 21,31 26 98,-14-13-142,-8-2 58,1 1 0,-2 0 1,0 1-1,0 0 1,-1 1-1,-1 0 0,0 0 1,-1 0-1,0 1 1,-1 0-1,-1 0 1,0 0-1,-2 1 0,1-1 1,-2 1-1,0 4-14,-1-18 15,-1 0-1,0-1 0,0 1 0,1-1 1,-1 1-1,0-1 0,0 1 1,0-1-1,-1 0 0,1 0 0,0 1 1,0-1-1,-1 0 0,1 0 1,-1 0-1,1 0 0,-1 0 0,1-1 1,-1 1-1,1 0 0,-1-1 1,0 1-1,1-1 0,-1 0 0,0 1 1,1-1-1,-2 0-14,-49 6 296,-50-6-5173,84 0-1049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19.662"/>
    </inkml:context>
    <inkml:brush xml:id="br0">
      <inkml:brushProperty name="width" value="0.05" units="cm"/>
      <inkml:brushProperty name="height" value="0.05" units="cm"/>
      <inkml:brushProperty name="color" value="#E71224"/>
    </inkml:brush>
  </inkml:definitions>
  <inkml:trace contextRef="#ctx0" brushRef="#br0">1 0 8658,'0'0'4049,"0"0"-1761,0 0-247,0 0-841,0 0-504,0 0-568,0 0-128,38 52-32,-25-52-1248,-1 0-3225</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1.688"/>
    </inkml:context>
    <inkml:brush xml:id="br0">
      <inkml:brushProperty name="width" value="0.05" units="cm"/>
      <inkml:brushProperty name="height" value="0.05" units="cm"/>
      <inkml:brushProperty name="color" value="#E71224"/>
    </inkml:brush>
  </inkml:definitions>
  <inkml:trace contextRef="#ctx0" brushRef="#br0">118 210 4521,'0'0'3662,"0"0"-1492,0 0-484,0 0-314,0 0-152,0 0-313,6 4-183,10 6-528,0-1-1,0-1 1,1-1 0,0 0-1,0-1 1,1-1-1,0-1 1,-1 0 0,11 0-196,34 2 18,-1-3 1,16-2-19,75-1-574,-151-1 575,0 1-1,1-1 0,-1 1 0,0-1 1,0 1-1,0-1 0,0 0 0,0 0 1,-1 1-1,1-1 0,0 0 1,0 0-1,0 0 0,-1 0 0,1 0 1,0 0-1,-1 0 0,1 0 0,-1 0 1,1 0-1,-1-1 0,0 1 0,1 0 1,-1 0-1,0 0 0,0-1 0,0 1 1,0 0-1,0 0 0,0-1 0,1-45 1,-1 40-6,0-5-114,0-1-1,-1 0 0,0 0 0,-1 1 0,-1-1 0,0 1 0,-1 0 0,0 0 0,-6-12 120,8 20-49,-1-1-1,0 1 0,0-1 1,0 1-1,-1 0 1,1 0-1,-1 1 0,0-1 1,0 1-1,0 0 1,-1 0-1,1 0 0,-1 0 1,1 1-1,-1 0 1,0 0-1,0 0 0,0 0 1,0 1-1,0 0 1,-1 0-1,1 0 0,0 1 1,0 0-1,-2 0 50,-5-1 7,0 1-1,1 0 0,-1 0 0,1 2 1,-1-1-1,1 1 0,0 1 1,-1 0-1,1 1 0,1 0 0,-1 0 1,0 1-1,1 1 0,-2 1-6,-25 22 75,0 2 0,2 1-1,1 2 1,2 1 0,1 1-1,2 2 1,1 1 0,3 2-1,1 0 1,1 2-75,17-29 12,1-1-1,1 1 1,0 0 0,0 0-1,2 0 1,-1 0 0,2 1-1,0-1 1,1 1 0,0-1-1,1 1 1,3 11-12,-3-22 0,1-1-1,-1 0 0,1 1 1,0-1-1,0 0 1,0 0-1,0 0 0,0-1 1,1 1-1,0 0 1,-1-1-1,1 0 0,0 0 1,0 0-1,0 0 1,0 0-1,1 0 0,-1-1 1,1 1 0,69 23-54,-69-24 47,38 8-445,0-2 0,1-2 0,0-2 0,0-1 1,35-5 451,1 2-1887,5 1-2039</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205"/>
    </inkml:context>
    <inkml:brush xml:id="br0">
      <inkml:brushProperty name="width" value="0.05" units="cm"/>
      <inkml:brushProperty name="height" value="0.05" units="cm"/>
      <inkml:brushProperty name="color" value="#E71224"/>
    </inkml:brush>
  </inkml:definitions>
  <inkml:trace contextRef="#ctx0" brushRef="#br0">0 0 4601,'0'0'2947,"0"0"-805,0 0-554,0 0-305,0 0-138,0 0-123,26 2 1651,2 3-3360,1-1 0,0-1 1,0-1-1,0-2 0,12-2 687,15 1-3897,1 1-3252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7.978"/>
    </inkml:context>
    <inkml:brush xml:id="br0">
      <inkml:brushProperty name="width" value="0.05" units="cm"/>
      <inkml:brushProperty name="height" value="0.05" units="cm"/>
    </inkml:brush>
  </inkml:definitions>
  <inkml:trace contextRef="#ctx0" brushRef="#br0">1 163 1424,'156'-132'3094,"-125"105"-903,-31 27-2043,0 0-1,0 0 0,-1 0 1,1 0-1,0 0 0,0 0 1,0 0-1,0 0 0,0 0 1,0 1-1,0-1 0,-1 0 0,1 0 1,0 0-1,0-1 0,0 1 1,0 0-1,0 0 0,0 0 1,0 0-1,0 0 0,-1 0 1,1 0-1,0 0 0,0 0 0,0 0 1,0 0-1,0 0 0,0 0 1,0 0-1,0 0 0,0 0 1,0-1-1,-1 1 0,1 0 1,0 0-1,0 0 0,0 0 0,0 0 1,0 0-1,0 0 0,0 0 1,0-1-1,0 1 0,0 0 1,0 0-1,0 0 0,0 0 1,0 0-1,0 0 0,0 0 0,0 0 1,0-1-1,0 1 0,0 0 1,0 0-1,0 0 0,0 0-147,-8 15 1507,-9 27-2050,-1 11 623,3 1-1,-9 49-79,16-11-7351,8-80 1327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3.875"/>
    </inkml:context>
    <inkml:brush xml:id="br0">
      <inkml:brushProperty name="width" value="0.05" units="cm"/>
      <inkml:brushProperty name="height" value="0.05" units="cm"/>
      <inkml:brushProperty name="color" value="#E71224"/>
    </inkml:brush>
  </inkml:definitions>
  <inkml:trace contextRef="#ctx0" brushRef="#br0">1 0 1688,'0'0'4177,"0"0"-2568,0 0 111,0 0-360,0 0 105,0 0-153,0 0-168,32 130-88,-13-98-248,-7 7-199,1 0-385,-7 0-56,7 7-120,0 6-96,-1-7-120,14 20-584,-7-19-1577,0-7-2152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8:58:24.623"/>
    </inkml:context>
    <inkml:brush xml:id="br0">
      <inkml:brushProperty name="width" value="0.05" units="cm"/>
      <inkml:brushProperty name="height" value="0.05" units="cm"/>
      <inkml:brushProperty name="color" value="#E71224"/>
    </inkml:brush>
  </inkml:definitions>
  <inkml:trace contextRef="#ctx0" brushRef="#br0">292 1 5137,'0'0'2170,"0"0"-366,0 0-437,0 0-248,0 0-127,0 0-61,0 0-80,0 0-60,0 0-152,0 0-32,0 0-151,0 0-30,0 0-120,0 0-52,0 0-83,0 0-71,0 0 18,0 0 32,0 0-36,0 20 127,-1-11-248,0 0 0,-1 0 0,0-1 1,0 1-1,-1-1 0,-1 1 0,1-1 0,-1 0 0,-1 0 0,1-1 0,-1 1 1,-1-1-1,-4 6 7,-17 18-583,-2-1-1,-13 10 584,17-16-715,-34 33-2002,1-9-2169</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36.724"/>
    </inkml:context>
    <inkml:brush xml:id="br0">
      <inkml:brushProperty name="width" value="0.05" units="cm"/>
      <inkml:brushProperty name="height" value="0.05" units="cm"/>
      <inkml:brushProperty name="color" value="#E71224"/>
    </inkml:brush>
  </inkml:definitions>
  <inkml:trace contextRef="#ctx0" brushRef="#br0">1 19 5361,'0'0'2037,"0"0"-429,0 0-285,0 0-344,0 0-202,0 0-186,0-15 34,0 12 3060,2 41-5888,3 1-6209,1-20 3329</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48.112"/>
    </inkml:context>
    <inkml:brush xml:id="br0">
      <inkml:brushProperty name="width" value="0.05" units="cm"/>
      <inkml:brushProperty name="height" value="0.05" units="cm"/>
      <inkml:brushProperty name="color" value="#E71224"/>
    </inkml:brush>
  </inkml:definitions>
  <inkml:trace contextRef="#ctx0" brushRef="#br0">0 8 2985,'0'0'1499,"0"0"-163,0 0-183,0 0 24,0 0-177,0 0-176,19 1 6176,-19-1-7001,0-1 0,0 1-1,0-1 1,1 1 0,-1 0 0,0-1-1,0 1 1,0-1 0,0 1 0,1 0-1,-1-1 1,0 1 0,0 0 0,1-1-1,-1 1 1,0 0 0,1-1-1,-1 1 1,0 0 0,1 0 0,-1 0-1,0-1 1,1 1 0,-1 0 0,0 0-1,1 0 1,-1 0 0,1-1-1,-1 1 1,0 0 0,1 0 0,-1 0-1,1 0 1,-1 0 0,1 0 0,-1 0-1,0 0 1,1 1 0,-1-1 0,1 0-1,-1 0 1,0 0 0,1 0 1,3 0-26,-3 0-139,2 0-135,-1 0-1193,-1 0-4454,-1 0-1018</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4:57.114"/>
    </inkml:context>
    <inkml:brush xml:id="br0">
      <inkml:brushProperty name="width" value="0.05" units="cm"/>
      <inkml:brushProperty name="height" value="0.05" units="cm"/>
      <inkml:brushProperty name="color" value="#E71224"/>
    </inkml:brush>
  </inkml:definitions>
  <inkml:trace contextRef="#ctx0" brushRef="#br0">0 1 640,'0'0'4194,"0"0"-1984,0 0-620,0 0-465,0 0-290,0 0-143,10 0-178,49 0 929,-58 0-1399,-1 0 1,0 0 0,1 0-1,-1 0 1,1 0-1,-1 0 1,0 0 0,1 0-1,-1 0 1,0 0-1,1 0 1,-1 1-1,0-1 1,1 0 0,-1 0-1,0 1 1,1-1-1,-1 0 1,0 0 0,1 1-1,-1-1 1,0 0-1,0 0 1,1 1 0,-1-1-1,0 0 1,0 1-1,0-1 1,0 1-1,0-1 1,1 0 0,-1 1-1,0-1 1,0 0-1,0 1 1,0-1 0,0 1-1,0-1 1,0 0-1,0 1 1,0-1 0,0 1-1,0-1 1,-1 0-1,1 1 1,0-1-1,0 0 1,0 1 0,0-1-1,-1 0 1,1 1-1,0-1 1,0 0 0,-1 1-45,-11 16 427,7-15-432,0 0 0,1 0 0,-1 0 0,0-1 0,-1 1 0,1-1 0,0-1 0,0 1-1,0-1 1,-1 0 5,5 0-72,1 0 40,0 0-8,0 0-1,0 0-75,0 0 65,0 0 77,0 0-30,0 0-70,0 0-48,0 0-433,0 0-745,0 0-1194,0 0-2017</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5.258"/>
    </inkml:context>
    <inkml:brush xml:id="br0">
      <inkml:brushProperty name="width" value="0.05" units="cm"/>
      <inkml:brushProperty name="height" value="0.05" units="cm"/>
      <inkml:brushProperty name="color" value="#0000FF"/>
    </inkml:brush>
  </inkml:definitions>
  <inkml:trace contextRef="#ctx0" brushRef="#br0">6 7 1944,'0'0'4629,"0"0"-2077,0 0-820,0 0-169,0 0-237,0 0-139,-5-5 224,7 4 2045,581 1-3213,-198 0-5373,-379 3 1079,-6 7 2105,0-9 954,0 17-5820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059"/>
    </inkml:context>
    <inkml:brush xml:id="br0">
      <inkml:brushProperty name="width" value="0.05" units="cm"/>
      <inkml:brushProperty name="height" value="0.05" units="cm"/>
      <inkml:brushProperty name="color" value="#0000FF"/>
    </inkml:brush>
  </inkml:definitions>
  <inkml:trace contextRef="#ctx0" brushRef="#br0">1 13 80,'0'0'5588,"0"0"-2501,0 0-989,0 0-427,0 0-451,0 0-478,16-6 166,36 2-214,0 2 0,49 5-694,-7-1 306,116-2 179,-208 0-422,-2 0 42,0 0-57,0 0 29,0 3-282,0-1 0,-1 1 0,1 0 0,0 0 0,-1-1 0,1 1 0,-1 0 0,0-1 0,0 1 0,0-1-1,0 1 1,0-1 0,-1 0 0,1 1 0,-1-1 0,1 0 0,-2 1 205,-40 26-6110,38-26 5347,-32 17-5232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6.775"/>
    </inkml:context>
    <inkml:brush xml:id="br0">
      <inkml:brushProperty name="width" value="0.05" units="cm"/>
      <inkml:brushProperty name="height" value="0.05" units="cm"/>
      <inkml:brushProperty name="color" value="#0000FF"/>
    </inkml:brush>
  </inkml:definitions>
  <inkml:trace contextRef="#ctx0" brushRef="#br0">26 33 464,'0'0'635,"0"0"469,0 0 111,0 0-195,0 0-98,0 0 97,0-5 124,0-17-4,0 17-163,0 5-175,0 0 49,0 0-145,0 0 15,0 0-57,0 0 45,0 0-38,-2 182 2140,-15 90-2860,12-166-1291,4 51-8221,1-90 5103,0-26 2307</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7.544"/>
    </inkml:context>
    <inkml:brush xml:id="br0">
      <inkml:brushProperty name="width" value="0.05" units="cm"/>
      <inkml:brushProperty name="height" value="0.05" units="cm"/>
      <inkml:brushProperty name="color" value="#0000FF"/>
    </inkml:brush>
  </inkml:definitions>
  <inkml:trace contextRef="#ctx0" brushRef="#br0">280 0 2000,'0'0'1826,"0"0"-200,0 0-261,0 0-203,0 0-76,0 0-178,0 0-77,0 0 2,0 0-177,0 0-13,-15 0 1193,6 1-1685,1-1-1,-1 1 0,1 0 1,-1 0-1,1 1 0,0 1 1,0-1-1,0 1 0,0 0 1,0 1-1,1 0 0,-1 0 0,1 1 1,0 0-1,0 0 0,1 1 1,-5 4-151,-1 1-7,1 1 0,0 1 0,1 0 0,0 0 0,1 1-1,1 0 1,0 0 0,1 1 0,0 0 0,1 0 0,1 1 0,1 0 0,0 0 0,1 0 0,0 0 0,2 0 0,0 1 0,1 6 7,-1-17-390,1 1 1,0 0-1,1-1 0,0 1 1,0-1-1,0 1 0,1-1 1,0 0-1,0 1 1,1-1-1,0 0 0,3 4 390,0 0-1599,1-1-1,1-1 0,-1 1 1,8 4 1599,22 20-5439</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8.560"/>
    </inkml:context>
    <inkml:brush xml:id="br0">
      <inkml:brushProperty name="width" value="0.05" units="cm"/>
      <inkml:brushProperty name="height" value="0.05" units="cm"/>
      <inkml:brushProperty name="color" value="#0000FF"/>
    </inkml:brush>
  </inkml:definitions>
  <inkml:trace contextRef="#ctx0" brushRef="#br0">83 1 1688,'0'0'2982,"0"0"-756,0 0-421,0 0-368,0 0-175,0 0-155,0 9 845,1 14-1537,-2 1 0,0-1-1,-1 1 1,-2-1 0,0 0 0,-2 0-1,0 0 1,-3 3-415,-18 65-992,10-28-5277,11-48-1054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8.679"/>
    </inkml:context>
    <inkml:brush xml:id="br0">
      <inkml:brushProperty name="width" value="0.05" units="cm"/>
      <inkml:brushProperty name="height" value="0.05" units="cm"/>
    </inkml:brush>
  </inkml:definitions>
  <inkml:trace contextRef="#ctx0" brushRef="#br0">94 1 3969,'0'0'2732,"0"0"-622,0 0-585,0 0-447,0 0-231,0 0 93,0 0-197,-3 24-165,1 1-468,-7 58 697,-10 33-807,-30 113 530,49-246-541,0 13-32,1 1 1,0-1-1,-1 0 0,1 0 0,1 1 0,-1-1 0,0 1 0,1-1 1,0 0 42,3-3 1,-1 1 0,1 0 1,0 1-1,0-1 1,0 1-1,1 0 0,0 0 1,0 1-1,0 0 1,1 0-1,-1 0 0,1 1 1,0 0-1,0 0 1,0 1-1,0 0 0,1 0 1,-1 0-1,0 1 0,1 0 1,-1 1-1,1 0 1,-1 0-1,3 1-1,-9 1 44,0 0 0,0 0 0,0 1 0,0-1 0,0 1 0,-1-1 0,1 1 0,-1-1 0,1 1-1,-1-1 1,0 1 0,0-1 0,0 1 0,-1 1-44,1-4 28,0 14 94,1-12-100,0 1 0,-1-1 0,0 1 0,0-1 0,1 1 0,-1-1 1,-1 1-1,1-1 0,0 1 0,-1-1 0,1 0 0,-1 1 0,0-1 0,0 1 1,1-1-1,-2 0 0,1 0 0,0 0 0,0 1 0,-1-1 0,1-1 0,-1 1 0,0 0 1,1 0-1,-1 0 0,0-1 0,0 1 0,0-1 0,0 0 0,-1 1-22,-8 3 48,-1 0-1,1-1 0,-1-1 1,0 0-1,0 0 1,0-1-1,-2-1-47,-33 1-2863,46-2 2414,0 0 0,0-1 0,0 1 0,0 0 0,1-1 1,-1 1-1,0-1 0,0 1 0,1-1 0,-1 1 0,0-1 0,1 0 0,-1 1 0,0-1 0,1 0 0,-1 0 0,1 1 0,0-1 0,-1 0 0,1 0 1,-1 0-1,1 1 0,0-2 449,-1 0-655,-5-9-1876</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227"/>
    </inkml:context>
    <inkml:brush xml:id="br0">
      <inkml:brushProperty name="width" value="0.05" units="cm"/>
      <inkml:brushProperty name="height" value="0.05" units="cm"/>
      <inkml:brushProperty name="color" value="#0000FF"/>
    </inkml:brush>
  </inkml:definitions>
  <inkml:trace contextRef="#ctx0" brushRef="#br0">90 1 3545,'0'0'2688,"0"0"-306,0 0-547,0 0-322,0 0-249,0 0-183,0 4-304,0 315 596,-1-317-1552,1 0 1,0 0-1,-1 0 0,1 1 1,-1-1-1,0 0 0,1 0 1,-1 0-1,0 0 0,0 0 0,0-1 1,-1 1-1,1 0 0,0 0 1,-1-1-1,1 1 0,-1-1 1,0 1-1,1-1 0,-1 1 0,0-1 1,0 0-1,0 0 0,0 0 1,0 0-1,0 0 0,0-1 0,0 1 1,0-1-1,0 1 0,-1-1 1,1 0 178,-40 13-6291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19.894"/>
    </inkml:context>
    <inkml:brush xml:id="br0">
      <inkml:brushProperty name="width" value="0.05" units="cm"/>
      <inkml:brushProperty name="height" value="0.05" units="cm"/>
      <inkml:brushProperty name="color" value="#0000FF"/>
    </inkml:brush>
  </inkml:definitions>
  <inkml:trace contextRef="#ctx0" brushRef="#br0">59 17 2104,'0'0'2504,"0"0"-587,0 0-374,0 0 4,0 0-92,0 0 7,0-16 1920,-2 44-2852,-2 0 0,0-1 1,-2 1-1,-2 2-530,-11 60 186,9 10-1507,4 1 0,7 65 1321,0-60-4998,-1-27-3407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1.866"/>
    </inkml:context>
    <inkml:brush xml:id="br0">
      <inkml:brushProperty name="width" value="0.05" units="cm"/>
      <inkml:brushProperty name="height" value="0.05" units="cm"/>
      <inkml:brushProperty name="color" value="#0000FF"/>
    </inkml:brush>
  </inkml:definitions>
  <inkml:trace contextRef="#ctx0" brushRef="#br0">1 1 5217,'0'0'2686,"0"0"-706,0 0-530,0 0-307,0 0-455,0 0-190,8 0-140,787 0 3177,-528 0-6931,0 0-6249,-259 1 7443,-2 4 410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2.876"/>
    </inkml:context>
    <inkml:brush xml:id="br0">
      <inkml:brushProperty name="width" value="0.05" units="cm"/>
      <inkml:brushProperty name="height" value="0.05" units="cm"/>
      <inkml:brushProperty name="color" value="#0000FF"/>
    </inkml:brush>
  </inkml:definitions>
  <inkml:trace contextRef="#ctx0" brushRef="#br0">0 1 5121,'0'0'1734,"0"0"-209,0 0-363,0 0-339,0 0-282,0 0-33,20 1-142,146 10 394,-41-6 1560,35-7-2320,-30 0 801,-128 2-723,-2 0 102,0 0-42,0 0 70,0 0-57,0 0-75,0 0-40,0 0-8,0 0-59,0 0-25,0 0-104,0 0-192,0 0-35,0 0-70,0 0 82,0 0 119,0 0 81,0 0 132,0 0 18,0 0-3,0 0 69,0 0 38,0 0-22,0 0 94,0 0-64,0 0-38,0 0-44,0 0-61,0 0-88,-38 1-1799,34 2 1959,1 0 0,-1 0 0,1 0 0,0 1 0,0 0 0,0-1 0,0 1 0,0 0 0,1 0 0,0 1-16,-11 14-9,-70 86-760,23-36-2602,21-24-2056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3.496"/>
    </inkml:context>
    <inkml:brush xml:id="br0">
      <inkml:brushProperty name="width" value="0.05" units="cm"/>
      <inkml:brushProperty name="height" value="0.05" units="cm"/>
      <inkml:brushProperty name="color" value="#0000FF"/>
    </inkml:brush>
  </inkml:definitions>
  <inkml:trace contextRef="#ctx0" brushRef="#br0">52 0 4113,'0'0'1964,"0"0"-269,0 0-253,0 0-318,0 0-45,0 0-116,0 9-19,-4 63 739,-3 0 0,-7 21-1683,2-15-521,4 0-1,2 30 522,6 55-6394,0-102-1331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4.260"/>
    </inkml:context>
    <inkml:brush xml:id="br0">
      <inkml:brushProperty name="width" value="0.05" units="cm"/>
      <inkml:brushProperty name="height" value="0.05" units="cm"/>
      <inkml:brushProperty name="color" value="#0000FF"/>
    </inkml:brush>
  </inkml:definitions>
  <inkml:trace contextRef="#ctx0" brushRef="#br0">203 20 1736,'0'0'2205,"0"0"-306,0 0-448,0 0-175,0 0-229,0 0-159,-3-15 1367,-1 11 1341,-1 3-3580,1 1 0,-1 0 0,1 1 0,0-1 0,-1 1 0,1 0 0,-1 0 0,1 0 0,0 0 0,0 1 0,0 0 0,-3 1-16,1 2 0,0 0-1,1 0 1,0 1-1,0 0 1,0 0 0,1 0-1,-2 2 1,-6 10-110,0 0-1,2 1 1,0 1-1,1-1 1,0 1-1,2 1 1,0 0-1,2 0 1,0 0-1,2 0 1,0 1-1,1-1 1,1 23 110,2-40-228,-1 0 0,1 0 0,0 0 0,0 0 0,0 0 0,1 0 0,0-1 0,-1 1 0,1 0 0,1-1 0,-1 1 0,0-1 0,1 0 0,0 0 0,-1 0 0,1 0 0,0 0 0,1-1 0,-1 1 0,0-1 0,1 0 0,-1 0 0,1 0 0,0 0 0,2 0 228,32 13-5085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055"/>
    </inkml:context>
    <inkml:brush xml:id="br0">
      <inkml:brushProperty name="width" value="0.05" units="cm"/>
      <inkml:brushProperty name="height" value="0.05" units="cm"/>
      <inkml:brushProperty name="color" value="#0000FF"/>
    </inkml:brush>
  </inkml:definitions>
  <inkml:trace contextRef="#ctx0" brushRef="#br0">40 0 4249,'0'0'2324,"0"0"-318,0 0-291,0 0-216,0 0-144,0 0-105,32 0 1338,169 0-982,-201 33-2604,-2-30 958,0 1 0,0-1-1,-1 0 1,0 0 0,1 0-1,-1 0 1,0-1 0,0 1-1,-1-1 1,1 1 0,-1-1-1,1 0 1,-1-1 0,1 1-1,-1 0 1,-2 0 40,-15 8-244,-13 11-266,1 2 0,1 1 1,1 2-1,-21 22 510,52-48-1,-1 1-1,0 0 0,-1 0 0,1 1-1,0-1 1,0 1 0,0-1-1,0 1 1,0-1 0,0 1 0,1 0-1,-1-1 1,0 1 0,1 0 0,0 0-1,-1-1 1,1 1 0,0 0-1,0 1 3,0-2 40,0-1-70,-1 1 29,1-1 1,0 1-1,0-1 0,0 1 1,0 0-1,0-1 1,0 1-1,0-1 0,0 1 1,0-1-1,0 1 0,0 0 1,0-1-1,0 1 1,1-1-1,-1 1 0,0-1 1,0 1-1,1-1 1,-1 1-1,0-1 0,1 1 1,-1-1-1,1 1 1,3 3 10,1-1-1,0 0 1,0 0 0,1-1-1,-1 1 1,0-1 0,1 0-1,-1 0 1,1-1 0,0 0-1,0 0 1,-1 0-1,3-1-9,87 4-109,-80-4-43,19 0-877,40-2-5234,-42-3 872</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5.681"/>
    </inkml:context>
    <inkml:brush xml:id="br0">
      <inkml:brushProperty name="width" value="0.05" units="cm"/>
      <inkml:brushProperty name="height" value="0.05" units="cm"/>
      <inkml:brushProperty name="color" value="#0000FF"/>
    </inkml:brush>
  </inkml:definitions>
  <inkml:trace contextRef="#ctx0" brushRef="#br0">20 0 1992,'0'0'2970,"0"0"-760,0 0-391,0 0-361,0 0-16,0 0-157,7 11-89,4 3-732,-1-1-1,2 0 0,0-1 0,0-1 0,1 0 1,11 8-464,-16-14 34,0 1 0,-1-1 0,0 1 0,0 1 0,0 0 0,-1-1 0,0 2 0,0-1 0,-1 1 0,0 0 0,-1 0 0,1 0 0,-1 1 0,-1-1 0,0 1 0,0 0 0,-1 0 0,0 0 0,0 0 0,-1 1 0,0-1 0,-1 3-34,0-5-89,1-1 0,-2 1 1,1-1-1,-1 0 1,0 1-1,0-1 0,-1 1 1,0 1 88,0-6-120,0 1 0,1 0 1,-1 0-1,0-1 1,-1 1-1,1-1 1,0 0-1,-1 0 1,1 0-1,-1 0 1,0 0-1,0 0 1,0-1-1,0 1 1,0-1-1,0 0 1,0 0-1,-1 1 120,-30 9-4045,0-2-1,-13 2 4046,-4-3-5948</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6.365"/>
    </inkml:context>
    <inkml:brush xml:id="br0">
      <inkml:brushProperty name="width" value="0.05" units="cm"/>
      <inkml:brushProperty name="height" value="0.05" units="cm"/>
      <inkml:brushProperty name="color" value="#0000FF"/>
    </inkml:brush>
  </inkml:definitions>
  <inkml:trace contextRef="#ctx0" brushRef="#br0">51 0 728,'0'0'3049,"0"0"1096,0 0-2153,0 0 153,0 0-529,0 0-48,0 0-464,0 65-95,0-13-569,-13 13-88,1 7-280,5-1-72,-5 1-56,12-1-688,-7 1-657,7 25-2423,0-25-3090,0-1 2721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7.944"/>
    </inkml:context>
    <inkml:brush xml:id="br0">
      <inkml:brushProperty name="width" value="0.05" units="cm"/>
      <inkml:brushProperty name="height" value="0.05" units="cm"/>
      <inkml:brushProperty name="color" value="#0000FF"/>
    </inkml:brush>
  </inkml:definitions>
  <inkml:trace contextRef="#ctx0" brushRef="#br0">77 14 776,'0'0'3646,"0"0"-1921,0 0-617,0 0-228,0 0-72,0 0-90,5-12 168,-4 11 3119,-1 2-3970,-1 0 0,1 1-1,-1-1 1,0 0 0,0 0 0,0 1-1,0-1 1,0 0 0,0 0-1,0 0 1,0 0 0,0 0-1,0 0 1,0-1 0,-1 1-1,1 0 1,0 0 0,-1-1-1,1 1 1,-1-1 0,1 0-1,0 1 1,-1-1 0,1 0-1,-1 0 1,1 1 0,-2-1-35,-44 4 548,45-4-478,2 0 41,0 0-78,0 0-38,0 0-64,44 0-1965,-19 0-495,-5 0-1667</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49.296"/>
    </inkml:context>
    <inkml:brush xml:id="br0">
      <inkml:brushProperty name="width" value="0.05" units="cm"/>
      <inkml:brushProperty name="height" value="0.05" units="cm"/>
    </inkml:brush>
  </inkml:definitions>
  <inkml:trace contextRef="#ctx0" brushRef="#br0">188 1 56,'0'0'1472,"0"0"1625,0 0-885,0 0-602,0 0-242,0 0-239,-6 18 2078,8 0-2802,0 0 0,1 0 0,1-1 0,1 1 0,1-1 0,0 1-405,16 54 292,-8-11-215,-6-33-121,-1 1 1,-2 0-1,-1 0 0,-1 0 0,-1 1 1,-2 18 43,-1-45-98,0 1 0,0-1 1,0 0-1,0 1 1,0-1-1,-1 0 0,1 0 1,-1 0-1,0 0 1,0 0-1,0-1 1,-1 1-1,1 0 0,0-1 1,-1 0-1,0 0 1,1 1-1,-1-1 1,-2 0 97,-64 32-2509,47-24 1160,-54 23-4813,8-3 2556</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8.674"/>
    </inkml:context>
    <inkml:brush xml:id="br0">
      <inkml:brushProperty name="width" value="0.05" units="cm"/>
      <inkml:brushProperty name="height" value="0.05" units="cm"/>
      <inkml:brushProperty name="color" value="#0000FF"/>
    </inkml:brush>
  </inkml:definitions>
  <inkml:trace contextRef="#ctx0" brushRef="#br0">1 3 5009,'0'0'2417,"0"0"-162,0 0-204,0 0-240,0 0-352,0 0-490,15 0-236,1004 0 154,-333 0-9649,-670 0 7688,-14-1 796,1 1-1,0-1 1,0 1 0,-1 0 0,1 0 0,0 0 0,0 0 0,-1 1 0,1-1 0,0 1-1,-1-1 1,1 1 0,0 0 0,-1 0 0,1 0 0,-1 1 0,0-1 0,1 1 278,0 15-2221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3.312"/>
    </inkml:context>
    <inkml:brush xml:id="br0">
      <inkml:brushProperty name="width" value="0.05" units="cm"/>
      <inkml:brushProperty name="height" value="0.05" units="cm"/>
      <inkml:brushProperty name="color" value="#0000FF"/>
    </inkml:brush>
  </inkml:definitions>
  <inkml:trace contextRef="#ctx0" brushRef="#br0">0 0 1224,'0'0'5978,"0"0"-3642,0 0-103,0 0-441,0 0 64,0 0-391,0 0-281,0 91-272,0-58-288,0 6-112,0 0-344,0 6-32,0 1-48,0 12-176,0 1-352,0 38-920,0-12-1289,0-8-3528</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6.862"/>
    </inkml:context>
    <inkml:brush xml:id="br0">
      <inkml:brushProperty name="width" value="0.05" units="cm"/>
      <inkml:brushProperty name="height" value="0.05" units="cm"/>
      <inkml:brushProperty name="color" value="#0000FF"/>
    </inkml:brush>
  </inkml:definitions>
  <inkml:trace contextRef="#ctx0" brushRef="#br0">1 0 3881,'0'0'2100,"0"0"-271,0 0-301,0 0-496,0 0-205,0 0-148,0 0-74,0 0 13,0 0-110,0 0-65,0 0-169,0 0 25,0 0-59,0 0 58,0 0-77,0 0 0,26 25 1217,16-12-1342,1-3 0,0-1 0,1-2 0,32 1-96,180-2-148,-235-6 115,57 7-1922,-5-1-6841,-58-6 3503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440"/>
    </inkml:context>
    <inkml:brush xml:id="br0">
      <inkml:brushProperty name="width" value="0.05" units="cm"/>
      <inkml:brushProperty name="height" value="0.05" units="cm"/>
      <inkml:brushProperty name="color" value="#0000FF"/>
    </inkml:brush>
  </inkml:definitions>
  <inkml:trace contextRef="#ctx0" brushRef="#br0">1 0 6633,'0'0'2592,"0"0"-523,0 0-591,0 0-467,0 0-231,0 0-265,15 0 172,655 0 1042,-672 26-1709,-3-21-177,1 1 0,-1-1-1,0 0 1,0-1 0,-1 1-1,1-1 1,-1 0 0,0 0-1,-4 1 158,-6 5-671,-24 17-2113,-4-1-1545</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29.945"/>
    </inkml:context>
    <inkml:brush xml:id="br0">
      <inkml:brushProperty name="width" value="0.05" units="cm"/>
      <inkml:brushProperty name="height" value="0.05" units="cm"/>
      <inkml:brushProperty name="color" value="#0000FF"/>
    </inkml:brush>
  </inkml:definitions>
  <inkml:trace contextRef="#ctx0" brushRef="#br0">76 0 600,'0'0'3694,"0"0"-1389,0 0-500,0 0-199,0 0-350,0 0-123,0 19-92,1 42-324,1 52 1640,-7 22-2357,-20 60 370,-5 45-1577,18-64-4392,5-114-1774</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30.711"/>
    </inkml:context>
    <inkml:brush xml:id="br0">
      <inkml:brushProperty name="width" value="0.05" units="cm"/>
      <inkml:brushProperty name="height" value="0.05" units="cm"/>
      <inkml:brushProperty name="color" value="#0000FF"/>
    </inkml:brush>
  </inkml:definitions>
  <inkml:trace contextRef="#ctx0" brushRef="#br0">185 29 880,'0'0'4233,"0"0"-1703,0 0-755,0 0-335,0 0-121,0 0-116,1-6-123,-1 2-717,3-11-368,-3 15 54,0 0 0,0 0 0,-1 0 0,1 0 0,0 0 0,0 0 1,0 0-1,0 0 0,0 0 0,0 0 0,0 0 0,0 0 0,-1 0 0,1 0 0,0 0 0,0 0 0,0 0 0,0 0 0,0 0 0,0 0 1,0-1-1,0 1 0,0 0 0,0 0 0,0 0 0,-1 0 0,1 0 0,0 0 0,0 0 0,0 0 0,0 0 0,0-1 0,0 1 1,0 0-1,0 0 0,0 0 0,0 0 0,0 0 0,0 0 0,0 0 0,0 0 0,0-1 0,0 1 0,0 0 0,0 0 0,0 0 0,0 0 1,0 0-1,0 0 0,0 0 0,0 0 0,0-1 0,0 1 0,1 0 0,-1 0-49,-30 39 81,1 0 0,3 2 0,1 1 1,-2 10-82,18-33-87,1 0 1,1 1 0,0 0 0,2 0-1,0 0 1,2 1 0,0 0 0,1 0-1,1 0 1,1 0 0,2 8 86,-2-27-84,1 0 1,-1 1-1,1-1 0,0 0 1,0 1-1,0-1 0,0 0 1,0 0-1,1 0 0,-1 0 0,0 0 1,1 0-1,0 0 0,-1 0 1,1-1-1,0 1 0,0-1 1,0 1-1,0-1 0,0 0 1,1 0-1,-1 0 0,0 0 1,0 0-1,1 0 84,10 3-770,1 0-1,-1-1 1,1 0-1,2-1 771,-1 1-1222,43 4-5090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162"/>
    </inkml:context>
    <inkml:brush xml:id="br0">
      <inkml:brushProperty name="width" value="0.05" units="cm"/>
      <inkml:brushProperty name="height" value="0.05" units="cm"/>
      <inkml:brushProperty name="color" value="#0000FF"/>
    </inkml:brush>
  </inkml:definitions>
  <inkml:trace contextRef="#ctx0" brushRef="#br0">150 40 4417,'0'0'2234,"0"0"-539,0 0-430,0 0-296,0 0-152,0 0-230,3-7-263,-1 3-224,-1 3-25,-1-1 1,1 0-1,-1 1 0,1-1 1,0 1-1,0 0 0,0-1 1,0 1-1,0-1 0,0 1 1,0 0-1,0 0 0,1 0 1,-1 0-1,0 0 0,1 0 1,-1 0-1,0 0 0,1 0 1,0 1-1,-1-1 0,1 1 1,-1-1-1,1 1 0,0-1 0,-1 1 1,1 0-1,0 0 0,0 0-75,-1 0 459,-1 0 9,0 0-60,0 0 115,0 0-68,0 0 8,0 0-127,0 0 33,0 0-103,-20 23-198,0 0 1,2 2-1,0 0 0,2 1 1,1 1-1,-11 25-68,-32 33 55,58-85-61,-1 1 1,1-1-1,0 1 0,-1 0 1,1-1-1,0 1 0,0-1 1,0 1-1,-1 0 0,1-1 0,0 1 1,0 0-1,0-1 0,0 1 1,0 0-1,0-1 0,0 1 1,1-1-1,-1 1 0,0 0 1,0-1-1,0 1 0,1 0 1,-1-1-1,0 1 0,0-1 1,1 1-1,-1-1 0,1 1 1,-1-1-1,1 1 6,22 7-35,48-8 118,-44-1-98,49 0-10,-3 0 8,0 2 0,-1 4 0,11 5 17,-69-6-3834,-23-3 1301,-38-1-2341,34 0 1858,-12 0-88</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5.730"/>
    </inkml:context>
    <inkml:brush xml:id="br0">
      <inkml:brushProperty name="width" value="0.05" units="cm"/>
      <inkml:brushProperty name="height" value="0.05" units="cm"/>
      <inkml:brushProperty name="color" value="#0000FF"/>
    </inkml:brush>
  </inkml:definitions>
  <inkml:trace contextRef="#ctx0" brushRef="#br0">128 0 256,'0'0'1496,"0"0"54,0 0 61,0 0-124,0 0-160,0 0-259,0 0-113,0 0-129,0 0-62,0 0 29,0 0 13,0 0-77,0 0-183,0 0-14,0 0-11,-13 13 985,-19 56-905,-9 31-601,28-62-1294,1 1 0,2 2 1294,4 15-7210,6-41 1018</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5:56.680"/>
    </inkml:context>
    <inkml:brush xml:id="br0">
      <inkml:brushProperty name="width" value="0.05" units="cm"/>
      <inkml:brushProperty name="height" value="0.05" units="cm"/>
      <inkml:brushProperty name="color" value="#0000FF"/>
    </inkml:brush>
  </inkml:definitions>
  <inkml:trace contextRef="#ctx0" brushRef="#br0">147 0 264,'0'0'1720,"0"0"1456,0 0-1046,0 0-545,0 0-379,0 0-271,-7 13 3292,7-10-4130,0-1 0,0 0-1,0 0 1,0 0 0,1 0-1,-1 1 1,1-1 0,-1 0-1,1 0 1,0 0 0,-1 0-1,1 0 1,0 0 0,0 0-1,1 0 1,-1-1 0,0 1-1,1 0 1,-1-1 0,1 1-1,-1-1 1,1 1 0,0-1-1,0 0 1,-1 0 0,1 1-1,0-1 1,0-1-97,18 14 87,-8-1-82,0-1 0,-1 2 0,-1-1 0,0 1 0,-1 1 0,0 0 0,-1 0 0,-1 1 0,-1 0 0,0 0 0,-1 0 0,3 17-5,-6-23-213,-1 0-1,0 0 0,-1-1 1,0 1-1,-1 6 214,0 10-597,1-22 482,0-1 0,-1 1 0,0-1 0,1 0 1,-1 1-1,-1-1 0,1 0 0,0 0 0,-1 0 1,0 1-1,1-2 0,-1 1 0,0 0 0,-1 0 1,1-1-1,0 1 0,-1-1 0,1 1 0,-1-1 1,0 0-1,-2 1 115,-9 5-624,0 0 0,0-1 0,0-1 0,-5 2 624,-4 1-1131,-62 28-3784,3-9 1468</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9.942"/>
    </inkml:context>
    <inkml:brush xml:id="br0">
      <inkml:brushProperty name="width" value="0.05" units="cm"/>
      <inkml:brushProperty name="height" value="0.05" units="cm"/>
      <inkml:brushProperty name="color" value="#AB008B"/>
    </inkml:brush>
  </inkml:definitions>
  <inkml:trace contextRef="#ctx0" brushRef="#br0">0 540 3793,'0'0'2199,"0"0"-573,0 0-362,0 0-148,0 0-224,0 0-23,45 0 1935,-31-2-2619,0-1 0,1 0 0,-1 0 0,0-2 0,0 0 0,12-6-185,-2 2 80,144-60-1943,137-77 1863,-181 76-10323,49-40 10323,-77 35-3175,-57 46 2783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088"/>
    </inkml:context>
    <inkml:brush xml:id="br0">
      <inkml:brushProperty name="width" value="0.05" units="cm"/>
      <inkml:brushProperty name="height" value="0.05" units="cm"/>
    </inkml:brush>
  </inkml:definitions>
  <inkml:trace contextRef="#ctx0" brushRef="#br0">374 88 4369,'0'0'4981,"0"0"-2231,0 0-771,0 0-389,0 0-454,0-6-381,0-28 461,0 34-1210,-1 0 1,1 0-1,0 1 1,-1-1-1,1 0 0,-1 0 1,1 0-1,0 0 1,-1 0-1,1 0 1,-1 0-1,1 0 0,-1 0 1,1 0-1,-1 0 1,1 0-1,0 0 0,-1 0 1,1 0-1,-1 0 1,1 0-1,-1 0 0,1-1 1,0 1-1,-1 0 1,1 0-1,-1-1 1,1 1-1,0 0 0,-1 0 1,1-1-1,0 1 1,-1 0-1,1-1 0,0 1 1,0 0-1,-1-1-6,-13-10 46,6 7-44,1 0 0,-1 0 0,1 0 0,-1 1 0,-1 0 0,1 0 1,0 1-1,0 0 0,-1 1 0,1 0 0,-1 0 0,0 1 0,1 0 0,-1 0 1,-1 1-3,0-1-6,8 1 3,-1 0 0,1-1-1,0 1 1,-1 0-1,1 0 1,0 1 0,0-1-1,-1 0 1,1 1 0,0-1-1,0 1 1,1 0-1,-1-1 1,0 1 0,0 0-1,1 0 1,0 0 0,-1 0-1,1 1 1,0-1-1,0 0 1,0 1 0,0-1-1,0 3 4,-19 62-64,6 41 153,4 1 1,5 0-1,8 87-89,-1-44 116,1-81 0,11 62-116,-5-63 268,-1 63-268,-8 114 752,-1-246-804,0-1 0,0 1 0,0 0 0,0-1 0,0 1 0,0 0-1,0-1 1,0 1 0,0-1 0,0 0 0,0 1 0,0-1 0,-1 0 0,1 0-1,0 0 1,0 1 0,0-1 0,-1 0 0,1-1 0,0 1 0,0 0 0,0 0-1,0 0 1,-1-1 52,-3 1-330,-3 0-153,1 0 1,0-1 0,0 0-1,0 0 1,0 0-1,0-1 1,0 0 0,0-1-1,0 1 1,-1-2 482,-27-20-5141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0.998"/>
    </inkml:context>
    <inkml:brush xml:id="br0">
      <inkml:brushProperty name="width" value="0.05" units="cm"/>
      <inkml:brushProperty name="height" value="0.05" units="cm"/>
      <inkml:brushProperty name="color" value="#AB008B"/>
    </inkml:brush>
  </inkml:definitions>
  <inkml:trace contextRef="#ctx0" brushRef="#br0">137 0 496,'0'0'3916,"0"0"-1860,0 0-440,0 0-237,0 0-373,0 0-211,-4 2-80,2 0-569,-1 0 1,1 0 0,0 0 0,0 0-1,0 0 1,0 0 0,0 0 0,1 1 0,-1-1-1,1 1 1,-1-1 0,1 1 0,0 0 0,0-1-1,0 1 1,0 0 0,1 0 0,-1 0-147,-10 27 966,5-19-884,-1 0 1,-1 0-1,1-1 0,-6 4-82,6-6 34,1-1 0,0 1 1,0 0-1,1 1 0,0 0 0,0-1 0,-2 7-34,6-13-35,0 0 0,1 0 0,-1 1-1,0-1 1,1 0 0,0 0 0,-1 0-1,1 1 1,0-1 0,0 0-1,0 0 1,0 1 0,1-1 0,-1 0-1,1 0 1,-1 0 35,2 9-170,-1-10 168,-1 0 0,1 0 0,-1 0 0,1 0 0,0 0 0,-1 0 1,1 0-1,0 0 0,0 0 0,0 0 0,0-1 0,0 1 0,0 0 1,0 0-1,0-1 0,0 1 0,0-1 0,0 1 0,0-1 0,1 0 0,-1 1 1,0-1-1,0 0 0,0 0 0,1 1 0,0-1 2,44 6 76,-30-4 70,-6 0-139,-1 1-1,1 0 1,0 0-1,-1 1 1,0 1-1,0-1 1,0 1-1,-1 1 1,0 0-1,0 0 1,0 0-1,-1 1-6,38 42-2008,-9 2-3474,-15-11-1644</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2.013"/>
    </inkml:context>
    <inkml:brush xml:id="br0">
      <inkml:brushProperty name="width" value="0.05" units="cm"/>
      <inkml:brushProperty name="height" value="0.05" units="cm"/>
      <inkml:brushProperty name="color" value="#AB008B"/>
    </inkml:brush>
  </inkml:definitions>
  <inkml:trace contextRef="#ctx0" brushRef="#br0">0 0 5545,'0'0'2495,"0"0"-538,0 0-280,0 0-296,0 0-206,0 0-271,0 91 2071,0 159-3913,0-85-7520,0-106 2065</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3.568"/>
    </inkml:context>
    <inkml:brush xml:id="br0">
      <inkml:brushProperty name="width" value="0.05" units="cm"/>
      <inkml:brushProperty name="height" value="0.05" units="cm"/>
      <inkml:brushProperty name="color" value="#AB008B"/>
    </inkml:brush>
  </inkml:definitions>
  <inkml:trace contextRef="#ctx0" brushRef="#br0">654 46 576,'0'0'826,"0"0"1215,0 0 2099,0 0-1713,0 0-641,0 0-251,9-7-282,39-31 1041,-48 70-1362,-1-26-912,0 0 0,0 0 0,0 0 0,-1-1 0,0 1 0,0 0 0,0-1 0,-1 0 0,0 1 0,0-1 0,0 0 0,0-1-1,-1 1-19,-57 64-30,37-45 31,-252 261-1328,79-111-4637,147-138 1743,36-27 2603,-1 2 0,1 0 0,-8 8 1618,15-11-1410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4.435"/>
    </inkml:context>
    <inkml:brush xml:id="br0">
      <inkml:brushProperty name="width" value="0.05" units="cm"/>
      <inkml:brushProperty name="height" value="0.05" units="cm"/>
      <inkml:brushProperty name="color" value="#AB008B"/>
    </inkml:brush>
  </inkml:definitions>
  <inkml:trace contextRef="#ctx0" brushRef="#br0">39 27 40,'0'0'432,"0"0"-86,0 0 11,0 0 15,0 0 108,0 0 442,0-5 658,0-12-146,0 13-266,0 4-40,0 0-194,0 0-88,0 0-235,0 0-68,0 0 99,0 0 110,0 20 1776,2 39-1068,0-41-1335,-1 1 1,0-1-1,-2 0 1,0 1-1,-1-1 0,-1 0 1,-1 0-1,-3 9-125,2-14-30,1-6-12,1 1-1,0-1 1,0 1 0,1 0-1,0 0 1,1 0-1,-1 0 1,2 0-1,-1 1 43,21-9-69,-6-3-275,0 0 1,-1-1-1,1-1 0,-1 0 1,0-1-1,0 0 0,-1-1 1,1 0-1,2-3 344,33-17-3274,-29 18 1911,1 1-1,-1 0 1,1 2 0,1 1-1,-1 0 1,20-1 1363,5 0-1918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8.414"/>
    </inkml:context>
    <inkml:brush xml:id="br0">
      <inkml:brushProperty name="width" value="0.05" units="cm"/>
      <inkml:brushProperty name="height" value="0.05" units="cm"/>
      <inkml:brushProperty name="color" value="#AB008B"/>
    </inkml:brush>
  </inkml:definitions>
  <inkml:trace contextRef="#ctx0" brushRef="#br0">20 27 360,'0'0'352,"0"0"-22,0 0 16,0 0 364,0 0 1529,0 0 41,0-4-518,0 3-1535,0 0 1,0 0-1,0 1 0,0-1 0,0 0 0,0 0 0,0 1 1,0-1-1,0 0 0,0 0 0,1 1 0,-1-1 1,0 0-1,1 0 0,-1 1 0,0-1 0,1 0 1,-1 1-1,1-1 0,-1 1 0,1-1 0,-1 0 0,1 1 1,0 0-1,-1-1 0,1 1 0,0-1 0,-1 1 1,2-1-228,27-1 5437,-18 2-7109,4-1 1669,1 1-1,0 1 1,0 0-1,0 1 1,0 1-1,-1 1 1,1 0-1,2 2 4,-2-1-36,-14-5 28,-1 1 0,0-1 0,0 0 0,0 0 0,0 1-1,0-1 1,0 0 0,0 1 0,0 0 0,0-1 0,0 1 0,0-1-1,0 1 1,0 0 0,0 0 0,-1-1 0,1 1 0,0 0 0,0 0-1,-1 0 1,1 0 0,-1 0 0,1 0 0,-1 0 0,1 0 0,-1 0 0,1 0-1,-1 0 1,0 1 0,0-1 0,0 0 0,1 0 0,-1 0 0,0 0-1,-1 0 1,1 0 0,0 1 0,0-1 0,0 1 8,-2 0-15,0 0 0,1 0-1,-1 0 1,0 0 0,0 0 0,0 0 0,0-1-1,0 1 1,-1-1 0,1 1 0,0-1-1,-1 0 1,1 0 0,-1 0 0,1 0 0,-2 0 15,-10 6-120,-106 63-1538,99-54 1213,21-15 431,-1-1 1,1 1-1,0-1 0,0 0 0,0 1 1,-1-1-1,1 1 0,0-1 0,0 0 0,0 1 1,0-1-1,0 1 0,0-1 0,0 0 1,0 1-1,0-1 0,0 1 0,0-1 0,0 1 1,0-1-1,0 0 0,0 1 0,0-1 0,1 1 1,-1-1-1,0 0 0,0 1 0,0-1 1,1 1-1,-1-1 0,0 0 14,3 2-8,-1 0 1,1 0-1,0-1 0,0 1 0,0-1 0,0 0 1,0 0-1,0 0 0,0 0 0,0 0 1,0-1-1,2 1 8,11 2 30,0 1 1,-1 0-1,0 1 0,10 5-30,-20-9 3,-1 1-1,1 0 0,-1 1 1,0-1-1,0 1 0,0 0 1,0 0-1,0 0 0,-1 0 1,1 1-1,-1-1 1,0 1-1,0 0 0,0 0 1,-1 0-1,1 0 0,-1 2-2,0-3 14,-1 0-1,0 0 1,-1 0-1,1 0 0,-1 0 1,1 0-1,-1 0 1,0 0-1,0 0 0,0 0 1,0 1-1,-1-1 1,1 0-1,-1 0 0,0 0 1,0-1-1,0 1 1,0 0-1,-2 2-13,2-3-18,-1 1 0,0-2 0,0 1 0,0 0 0,0 0 0,-1-1 0,1 1 0,0-1 0,-1 0 0,1 1 0,-1-1 0,1 0 0,-1 0 0,1-1 0,-1 1 0,0-1 1,1 1-1,-1-1 0,0 0 0,1 0 0,-4 0 18,-90 6-2237,0 1-3475,94-7 3477,2 0 604,0 0 615,0-3 182,0-14-234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026"/>
    </inkml:context>
    <inkml:brush xml:id="br0">
      <inkml:brushProperty name="width" value="0.05" units="cm"/>
      <inkml:brushProperty name="height" value="0.05" units="cm"/>
      <inkml:brushProperty name="color" value="#AB008B"/>
    </inkml:brush>
  </inkml:definitions>
  <inkml:trace contextRef="#ctx0" brushRef="#br0">0 137 160,'0'0'139,"0"0"-6,0 0 42,0 0-37,0 0 41,0 0 219,9-16 1105,4-5-680,5-10 221,0-5 2502,-15 32-3087,0 1 0,0 0 0,1 1 0,-1-1 0,0 0 1,1 1-1,0 0 0,0 0 0,-1 0 0,1 0 0,0 1 1,0-1-1,1 1 0,-1 0-459,-3 1 399,-1 0-87,0 3 58,0 236 2274,0-135-4250,0-29-3817,0 0-5197,0-51 10022</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39.530"/>
    </inkml:context>
    <inkml:brush xml:id="br0">
      <inkml:brushProperty name="width" value="0.05" units="cm"/>
      <inkml:brushProperty name="height" value="0.05" units="cm"/>
      <inkml:brushProperty name="color" value="#AB008B"/>
    </inkml:brush>
  </inkml:definitions>
  <inkml:trace contextRef="#ctx0" brushRef="#br0">0 40 104,'0'0'116,"0"0"57,0 0 57,0 0 19,0 0-37,0 0 60,0-7 495,0-19 1766,0 20-341,0 6-454,0 0-253,0 0-298,0 0-82,7 14 4328,-8-12-5405,1 0-1,0 0 1,0 0 0,0 0 0,0-1 0,0 1 0,1 0-1,-1 0 1,1 0 0,-1 0 0,1 0 0,0-1 0,-1 1-1,1 0 1,0 0 0,0-1 0,0 1 0,0-1-1,1 1-27,14 5-2324,9-6-4215,-21-1 5791,-1 0-1,1 1 1,-1-1 0,1 1 0,-1-1 0,0 1 0,1 0-1,-1 0 1,0 0 0,0 1 748,16 10-1659</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2.631"/>
    </inkml:context>
    <inkml:brush xml:id="br0">
      <inkml:brushProperty name="width" value="0.05" units="cm"/>
      <inkml:brushProperty name="height" value="0.05" units="cm"/>
      <inkml:brushProperty name="color" value="#AB008B"/>
    </inkml:brush>
  </inkml:definitions>
  <inkml:trace contextRef="#ctx0" brushRef="#br0">72 53 184,'0'0'204,"0"0"-81,0 0-41,0 0-52,0 0 4,-6-21 159,4 20-164,0 0 1,0 0 0,1 0-1,-1 0 1,0-1 0,1 1-1,-1 0 1,1-1 0,0 1-1,-1-1 1,1 0 0,0 1-1,-1-2-29,2 2-1,0 1-1,-1-1 1,1 0-1,-1 0 0,1 1 1,-1-1-1,0 0 1,1 1-1,-1-1 0,0 1 1,1-1-1,-1 1 1,0-1-1,1 1 1,-1-1-1,0 1 0,0 0 1,0-1-1,0 1 1,1 0-1,-1 0 1,0-1-1,0 1 0,0 0 1,0 0-1,0 0 1,1 0-1,-1 0 1,-1 1 1,1-1-30,-1 2-3338,-7 0 7476,-1 0 7501,13 0-7442,10 1-3595,28 3-1052,-1-2 1,1-2-1,0-2 1,8-2 479,29 0-6512,-77 2 3534,-1 0 240,0 0 1361,-4 0 488,-6 1 701,1 0-1,-1 1 0,1 0 1,0 0-1,0 1 1,0 0-1,0 1 0,-6 3 189,0-1-154,-23 9-19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3.195"/>
    </inkml:context>
    <inkml:brush xml:id="br0">
      <inkml:brushProperty name="width" value="0.05" units="cm"/>
      <inkml:brushProperty name="height" value="0.05" units="cm"/>
      <inkml:brushProperty name="color" value="#AB008B"/>
    </inkml:brush>
  </inkml:definitions>
  <inkml:trace contextRef="#ctx0" brushRef="#br0">1 1 376,'0'0'221,"0"0"-16,0 0-141,0 0-12,0 0 0,4-1 1847,25 1 13382,-22 1-13844,-2 0-4254,12 3 2770,1 0 0,0-1-1,-1 0 1,1-2 0,0 0-1,3-1 48,69-2-3528,-18-1-4156,-59 3 6407,-9 0 1066,-1-1 1,0 1-1,0 0 1,0 0-1,0 1 1,0-1-1,0 1 1,0-1 0,0 1-1,0 0 1,2 1 210,15 19-1218</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4.191"/>
    </inkml:context>
    <inkml:brush xml:id="br0">
      <inkml:brushProperty name="width" value="0.05" units="cm"/>
      <inkml:brushProperty name="height" value="0.05" units="cm"/>
      <inkml:brushProperty name="color" value="#AB008B"/>
    </inkml:brush>
  </inkml:definitions>
  <inkml:trace contextRef="#ctx0" brushRef="#br0">375 32 120,'0'0'376,"0"0"-58,0 0-16,0 0-94,0 0-113,1-5-72,-1 4-1048,-1-18 4763,1 19-3619,0 0-1,0-1 1,0 1-1,0 0 1,0 0-1,0-1 1,0 1-1,0 0 1,0-1-1,-1 1 1,1 0-1,0 0 1,0-1-1,0 1 1,-1 0-1,1 0 1,0-1-1,0 1 1,0 0-1,-1 0 1,1 0-1,0 0 1,-1-1-1,1 1 1,0 0 0,0 0-1,-1 0 1,1 0-1,0 0 1,-1 0-1,1 0 1,0 0-1,-1 0 1,1 0-1,0 0 1,-1 0-1,1 0 1,0 0-1,0 0 1,-1 0-1,1 0 1,0 0-1,-1 0 1,1 0-1,0 1 1,0-1-1,-1 0 1,1 0-1,0 0 1,-1 0-1,1 1 1,0-1-1,0 0 1,0 0-1,-1 1 1,1-1-1,0 0 1,0 0-1,0 1 1,0-1-1,0 0 1,-1 1 0,1-1-1,0 0 1,0 1-119,-4 5 396,0 0 0,0 1 0,0-1 1,1 1-1,0 0 0,0 0 0,1 0 1,0 0-1,0 0 0,0 7-396,-1-2 186,0-1 0,0 0 0,-1 0-1,0 0 1,-2 1-186,-36 62 94,2-5 68,-31 73-162,61-117 4,2-1 0,0 1 0,1 0 0,1 1 0,2-1 0,0 1 0,2 0 0,1 4-4,1-14-27,-1-11 16,1-1 1,0 1-1,0-1 1,1 1-1,-1-1 1,1 1 0,0-1-1,0 1 1,1 0 10,-1-4-4,0 1-1,0-1 1,0 0 0,0 1 0,0-1 0,1 0 0,-1 0 0,0 0 0,1 0 0,-1 0 0,1 0 0,-1 0-1,1-1 1,-1 1 0,1 0 0,0-1 0,-1 1 0,1-1 0,0 0 0,0 0 0,-1 0 0,1 1 0,0-1-1,0-1 1,-1 1 0,2 0 4,22 1-7,30 1-264,-51-2 247,-1 0 0,0 0 1,1-1-1,-1 1 0,0-1 0,1 0 1,-1 0-1,0 0 0,0 0 1,0 0-1,0-1 0,0 0 0,0 0 24,8-9-2,-1 0 0,-1 0 0,0-1-1,0-1 1,-1 0 0,-1 0 0,0 0-1,-1-1 1,-1 0 0,2-6 2,-3 2 475,-19 15-109,7 3-466,-123 0-1970,-66 0-12737,184 0 14742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7.593"/>
    </inkml:context>
    <inkml:brush xml:id="br0">
      <inkml:brushProperty name="width" value="0.05" units="cm"/>
      <inkml:brushProperty name="height" value="0.05" units="cm"/>
    </inkml:brush>
  </inkml:definitions>
  <inkml:trace contextRef="#ctx0" brushRef="#br0">51 142 2473,'0'0'2973,"0"0"-731,0 0-537,0 0-270,0 0-42,0 0-118,-8-5-91,-25-12-71,24 9 1336,11 4-621,14 2-914,-15 2-1106,38 0 209,0-2-1,0-1 0,0-2 1,-1-2-1,16-6-16,62-17-5336,35 0 5336,-75 15-5456</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6.381"/>
    </inkml:context>
    <inkml:brush xml:id="br0">
      <inkml:brushProperty name="width" value="0.05" units="cm"/>
      <inkml:brushProperty name="height" value="0.05" units="cm"/>
      <inkml:brushProperty name="color" value="#AB008B"/>
    </inkml:brush>
  </inkml:definitions>
  <inkml:trace contextRef="#ctx0" brushRef="#br0">1 137 1480,'0'0'2430,"0"0"-691,0 0-326,0 0-151,0 0-375,0 46 4951,0-45-5749,1 0 1,-1 0-1,1 0 0,0 0 1,0 0-1,-1-1 1,1 1-1,0 0 1,0-1-1,0 1 1,0-1-1,0 1 1,0-1-1,0 1 1,0-1-1,0 0 1,0 1-1,0-1 1,0 0-1,0 0 1,0 0-1,0 0 1,0 0-1,0 0 1,0 0-1,0 0 1,0 0-90,42 1-261,-34-2 446,47 1-137,61 2-152,0-6 0,0-4 0,52-14 104,-130 14-230,293-60-2649,-115 9-1782,-146 38-1757,-51 14 4241</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7.779"/>
    </inkml:context>
    <inkml:brush xml:id="br0">
      <inkml:brushProperty name="width" value="0.05" units="cm"/>
      <inkml:brushProperty name="height" value="0.05" units="cm"/>
      <inkml:brushProperty name="color" value="#AB008B"/>
    </inkml:brush>
  </inkml:definitions>
  <inkml:trace contextRef="#ctx0" brushRef="#br0">191 1 1256,'0'0'2569,"0"0"-753,0 0-612,0 0-122,0 0-28,0 0-186,0 0-105,0 0-66,0 0 103,0 0 11,0 0 61,-14 10 3234,-48 38-4240,-26 29-608,84-72 594,4-4 147,-1 0 0,1-1 0,-1 1 0,0 0 0,1-1 0,-1 1 0,0-1 0,1 1 0,-1-1 0,0 1 0,0-1 0,1 1 0,-1-1 0,0 0 0,0 1 0,0-1 0,0 0 0,0 0 0,0 1 0,1-1 0,-1 0 0,0 0 0,0 0 0,0 0 0,0 0 0,0-1 1,0 1-23,1 0 63,0 0-99,0 0 14,0 0 21,0 0-24,0 0 43,1 7 24,0 0 1,1-1 0,1 1-1,-1-1 1,1 0 0,0 0 0,0 0-1,0 0 1,1 0 0,0-1 0,1 2-20,18 29 28,-18-25-25,2 1-1,-1-1 1,1 0 0,1-1 0,2 2-3,-7-8-39,0 0 0,1-1 1,0 1-1,0-1 1,0 0-1,0 0 0,0-1 1,1 1-1,-1-1 1,1 0-1,-1 0 0,1 0 1,0-1-1,0 1 1,3-1 38,112 1-4475,-62-2 60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28.626"/>
    </inkml:context>
    <inkml:brush xml:id="br0">
      <inkml:brushProperty name="width" value="0.05" units="cm"/>
      <inkml:brushProperty name="height" value="0.05" units="cm"/>
      <inkml:brushProperty name="color" value="#AB008B"/>
    </inkml:brush>
  </inkml:definitions>
  <inkml:trace contextRef="#ctx0" brushRef="#br0">34 0 5001,'0'0'2686,"0"0"-475,0 0-401,0 0-75,0 0-301,0 0-361,0 0-302,0 3-262,-1 58-73,-3-1-1,-2 1 0,-8 28-435,10-56-1492,1 0-1,2 1 1,1 19 1492,1-14-4177,-1-5-2960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083"/>
    </inkml:context>
    <inkml:brush xml:id="br0">
      <inkml:brushProperty name="width" value="0.05" units="cm"/>
      <inkml:brushProperty name="height" value="0.05" units="cm"/>
      <inkml:brushProperty name="color" value="#AB008B"/>
    </inkml:brush>
  </inkml:definitions>
  <inkml:trace contextRef="#ctx0" brushRef="#br0">71 20 232,'0'0'532,"0"0"388,0 0 295,0 0 91,0 0 65,0 0-142,0 0 12,0 0-177,0 0-85,0 0-179,0 0 3,0 0-23,0 0-71,0 0-140,0 0-189,0 0-26,0 0-92,0 0 105,-21 52 1793,12-32-2120,1 0 1,1 1-1,0 0 0,2 0 0,0 0 1,2 1-1,0 0 0,1-1 1,1 1-1,2 2-40,0-21 3,0 0 0,0 0 0,1 0 0,0-1 0,-1 1 0,1 0 0,0-1 0,0 1 0,0-1 0,1 0 0,-1 0 0,0 0 0,1 0 0,0 0 0,-1 0 0,1-1 0,0 1 0,0-1 0,0 0-3,62 26 49,-55-24-68,1-1-1,-1 0 1,1-1-1,0 0 1,0-1-1,-1-1 1,1 1-1,0-2 1,10-1 19,-17 2 6,1 0 0,-1-1 0,0 1 0,0-1 0,0 0 0,0 0 0,0 0 0,0 0 0,0-1 0,-1 1 1,1-1-1,-1 0 0,0 0 0,0 0 0,0-1 0,0 1 0,0-1 0,-1 1 0,0-1 0,0 0 0,0 0 0,0 0 0,0 0 0,-1-1 0,0 1-6,0-1 16,2-6 36,0 0-1,-1-1 1,-1 1-1,0-1 1,0-4-52,0-6 198,-1 16-157,1 0 0,-1 0 1,0-1-1,0 1 0,-1 0 0,0 1 0,0-1 0,0 0 1,-1 0-1,1 0 0,-2 0 0,1 1 0,-1-1-41,-5-6 9,4 4 54,-1 1-1,0 0 0,0 0 1,-1 0-1,0 1 1,-4-4-63,7 7 12,-1 1-1,0 0 1,0 0 0,0 0 0,0 0 0,0 1 0,-1-1 0,1 1-1,0 0 1,-1 0 0,1 1 0,-1 0 0,1-1 0,-5 2-12,-141-1-1036,153-25-6449,13 17 1572,3 2 2328</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49.850"/>
    </inkml:context>
    <inkml:brush xml:id="br0">
      <inkml:brushProperty name="width" value="0.05" units="cm"/>
      <inkml:brushProperty name="height" value="0.05" units="cm"/>
      <inkml:brushProperty name="color" value="#AB008B"/>
    </inkml:brush>
  </inkml:definitions>
  <inkml:trace contextRef="#ctx0" brushRef="#br0">45 33 512,'0'0'2294,"0"0"1267,0 0-1218,0 0-748,0 0-232,0 0-251,0-5-200,0-17-100,0 17-255,0 5-87,0 0-200,0 0-36,-1 4-96,0-1-117,-11 44 101,2 1-1,1 0 1,3 1 0,1 31-122,5-9-2173,0 32-10783,0-82 11404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0.429"/>
    </inkml:context>
    <inkml:brush xml:id="br0">
      <inkml:brushProperty name="width" value="0.05" units="cm"/>
      <inkml:brushProperty name="height" value="0.05" units="cm"/>
      <inkml:brushProperty name="color" value="#AB008B"/>
    </inkml:brush>
  </inkml:definitions>
  <inkml:trace contextRef="#ctx0" brushRef="#br0">1 0 4393,'0'0'2953,"0"0"-705,0 0-336,0 0-479,0 0-465,0 0-456,0 0 72,0 20-320,0-20-56,0 6-136,0-6-72,6 0-504,7 7-1528,0-7-2249,-1 6-1648,1 1 3816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310"/>
    </inkml:context>
    <inkml:brush xml:id="br0">
      <inkml:brushProperty name="width" value="0.05" units="cm"/>
      <inkml:brushProperty name="height" value="0.05" units="cm"/>
      <inkml:brushProperty name="color" value="#AB008B"/>
    </inkml:brush>
  </inkml:definitions>
  <inkml:trace contextRef="#ctx0" brushRef="#br0">10 53 200,'0'0'459,"0"0"976,0 0 899,0 0-249,0 0-522,0 0-268,0 0-1199,-1 0-1,1 0 0,-1 0 1,1 0-1,0 0 1,-1 0-1,1 0 0,0 0 1,-1-1-1,1 1 0,0 0 1,-1 0-1,1 0 1,0 0-1,-1 0 0,1 0 1,0-1-1,-1 1 0,1 0 1,0 0-1,-1-1 1,1 1-1,0 0 0,0 0 1,0-1-1,-1 1 0,1 0 1,0-1-1,0 1 1,0 0-1,-1-1-95,36-8 127,1 1 0,-1 1 0,20 1-127,47-9-7137,-90 14 3567,-4 1 1568</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1.843"/>
    </inkml:context>
    <inkml:brush xml:id="br0">
      <inkml:brushProperty name="width" value="0.05" units="cm"/>
      <inkml:brushProperty name="height" value="0.05" units="cm"/>
      <inkml:brushProperty name="color" value="#AB008B"/>
    </inkml:brush>
  </inkml:definitions>
  <inkml:trace contextRef="#ctx0" brushRef="#br0">0 33 40,'0'0'784,"0"0"1483,0 0 72,0 0-539,0 0-480,0 0-213,0 6 2978,1-5-3994,-1 0 0,0-1 1,1 1-1,-1-1 0,1 1 0,-1-1 1,1 1-1,-1-1 0,1 0 1,0 1-1,-1-1 0,1 0 1,-1 1-1,1-1 0,0 0 1,-1 0-1,1 0 0,0 1 1,-1-1-1,1 0 0,0 0 1,-1 0-1,1 0 0,0 0 0,0 0 1,-1 0-1,1-1-91,30 1-175,-20 0 344,10 0-179,-5 1-485,0-1 1,0-1-1,0 0 0,0-1 1,-1-1-1,1 0 0,3-2 495,0-2-2789,0 1-1,1 0 1,9 0 2789,11 0-3464</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2.333"/>
    </inkml:context>
    <inkml:brush xml:id="br0">
      <inkml:brushProperty name="width" value="0.05" units="cm"/>
      <inkml:brushProperty name="height" value="0.05" units="cm"/>
      <inkml:brushProperty name="color" value="#AB008B"/>
    </inkml:brush>
  </inkml:definitions>
  <inkml:trace contextRef="#ctx0" brushRef="#br0">1 0 5369,'0'0'2609,"0"0"-209,0 0-399,0 0-185,0 0-584,0 0-432,0 0-351,0 228-281,0-196-48,0 1-64,0-1-112,0 7-216,0-6-881,0 18-1791,0-5-3210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4.530"/>
    </inkml:context>
    <inkml:brush xml:id="br0">
      <inkml:brushProperty name="width" value="0.05" units="cm"/>
      <inkml:brushProperty name="height" value="0.05" units="cm"/>
      <inkml:brushProperty name="color" value="#AB008B"/>
    </inkml:brush>
  </inkml:definitions>
  <inkml:trace contextRef="#ctx0" brushRef="#br0">1 0 3729,'0'0'2063,"0"0"-341,0 0-294,0 0-217,0 0-215,0 0 84,7 21 3429,-1 3-4194,-1 0 0,-2 1 0,0-1 0,-1 1 0,-2 0-315,2 11-2577,1 0 1,4 12 2576,5 20-5265,-5-40 331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059"/>
    </inkml:context>
    <inkml:brush xml:id="br0">
      <inkml:brushProperty name="width" value="0.05" units="cm"/>
      <inkml:brushProperty name="height" value="0.05" units="cm"/>
    </inkml:brush>
  </inkml:definitions>
  <inkml:trace contextRef="#ctx0" brushRef="#br0">184 5 6241,'0'0'2601,"0"0"-498,0 0-320,0 0-132,0 0-211,0 0-255,-12-1-313,3 0-715,6 1-122,0-1 0,1 1 0,-1-1 1,0 1-1,1 0 0,-1 0 0,0 0 1,0 0-1,1 0 0,-1 1 0,0-1 1,1 1-1,-1 0 0,0 0 0,1 0 1,-1 0-1,1 0 0,-1 1 1,1-1-1,0 1 0,0-1 0,0 1 1,0 0-1,0 0 0,0 0 0,-1 1-35,-9 13 37,1 0-1,1 0 1,1 0-1,1 2 1,0-1 0,1 1-1,0 0 1,2 0-1,0 1 1,1-1-1,1 1 1,1 0-1,0 10-36,2-18-132,-1-8 36,1 0 0,0 0 0,-1 0 0,1 0 0,0 0-1,1 0 1,-1 0 0,0 0 0,1 0 0,0-1 0,0 1-1,-1 0 1,2 0 0,-1 0 0,0-1 0,1 1-1,-1-1 1,1 1 0,-1-1 0,1 1 0,0-1 0,0 0-1,1 0 1,-1 0 0,0 0 0,0 0 0,1-1 0,1 2 96,18 8-1840,1 0 1,0-2 0,2 0 1839,15 6-5545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083"/>
    </inkml:context>
    <inkml:brush xml:id="br0">
      <inkml:brushProperty name="width" value="0.05" units="cm"/>
      <inkml:brushProperty name="height" value="0.05" units="cm"/>
      <inkml:brushProperty name="color" value="#AB008B"/>
    </inkml:brush>
  </inkml:definitions>
  <inkml:trace contextRef="#ctx0" brushRef="#br0">0 1 4313,'0'0'2216,"0"0"-463,0 0-105,0 0-264,0 0 9,0 0-273,0 0 88,0 26-376,0-13-103,0-7-345,0 1-144,0-7-232,0 0-8,0 0-448,19 0-1545,7 0-1023,-7 0-3898</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5.802"/>
    </inkml:context>
    <inkml:brush xml:id="br0">
      <inkml:brushProperty name="width" value="0.05" units="cm"/>
      <inkml:brushProperty name="height" value="0.05" units="cm"/>
      <inkml:brushProperty name="color" value="#AB008B"/>
    </inkml:brush>
  </inkml:definitions>
  <inkml:trace contextRef="#ctx0" brushRef="#br0">1 66 1064,'0'0'4240,"0"0"-1822,0 0-501,0 0-302,0 0-164,0 0-202,0 0-206,0 0-323,0 0-272,0 0-184,3 0-183,23 0-348,1-1 0,-1-1 0,1-1 1,-1-1-1,0-2 0,0 0 0,8-5 267,28-9-4872,-41 8 247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6.429"/>
    </inkml:context>
    <inkml:brush xml:id="br0">
      <inkml:brushProperty name="width" value="0.05" units="cm"/>
      <inkml:brushProperty name="height" value="0.05" units="cm"/>
      <inkml:brushProperty name="color" value="#AB008B"/>
    </inkml:brush>
  </inkml:definitions>
  <inkml:trace contextRef="#ctx0" brushRef="#br0">0 59 4257,'0'0'2043,"0"0"-347,0 0-309,0 0-380,0 0-171,0 0-213,0 0-223,0 0-130,0 0-60,32-1 1465,3-9-1144,57-13-1301,2 5-5183,-55 11-1459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09:46:57.051"/>
    </inkml:context>
    <inkml:brush xml:id="br0">
      <inkml:brushProperty name="width" value="0.05" units="cm"/>
      <inkml:brushProperty name="height" value="0.05" units="cm"/>
      <inkml:brushProperty name="color" value="#AB008B"/>
    </inkml:brush>
  </inkml:definitions>
  <inkml:trace contextRef="#ctx0" brushRef="#br0">1 1 5249,'0'0'2838,"0"0"-735,0 0-524,0 0-263,0 0-379,0 0-267,0 0-113,0 0-132,0 8 510,1 13-269,1-1 1,2 1-1,2 6-666,5 37 309,16 116-859,-5-63-3756,-20-108 3728,5 37-4567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051"/>
    </inkml:context>
    <inkml:brush xml:id="br0">
      <inkml:brushProperty name="width" value="0.05" units="cm"/>
      <inkml:brushProperty name="height" value="0.05" units="cm"/>
      <inkml:brushProperty name="color" value="#AB008B"/>
    </inkml:brush>
  </inkml:definitions>
  <inkml:trace contextRef="#ctx0" brushRef="#br0">1063 82 9122,'0'0'3733,"0"0"-1581,0 0-354,0 0-368,0 0-270,0-6-317,0 3-853,1-35 1909,0 37-1844,-1 0-1,0-1 1,0 1-1,0 0 1,0-1-1,0 1 1,0 0-1,-1-1 1,1 1-1,0 0 1,-1-1-1,1 1 1,-1 0-1,1 0 1,-1 0 0,0-1-1,1 1 1,-1 0-1,0 0 1,0 0-1,0 0 1,0 0-1,0 0 1,-1 0-55,-24-2-20,-1 2 1,1 0 0,-12 3 19,-21 0-124,44-1 93,0 0 0,1 2 0,-1 0 0,1 0 0,0 2 0,0-1-1,0 2 1,0 0 0,1 1 0,0 0 0,-10 8 31,-22 16-80,2 3 0,-24 24 80,2 1-37,3 2 1,3 3 0,3 3 0,-39 62 36,66-86-29,2 2 0,2 2 1,2 0-1,2 1 0,3 1 0,1 1 1,3 0-1,-6 40 29,13-30-11,4 0 0,1 0-1,6 39 12,-2-88 0,0 0 0,0 1 0,1-1 0,1-1-1,0 1 1,0-1 0,1 1 0,0-1-1,1 0 1,0-1 0,0 0 0,1 0 0,1 0-1,-1-1 1,1 0 0,1 0 0,0-1-1,0 1 1,7 4 2,1 0-1,0-1 0,1-1 1,0 0-1,0-1 0,1-2 1,0 0-1,0 0 0,19 2-1,8-3-219,1-2 0,-1-2-1,30-3 220,-15 0-314,-47 1 17,1-1 0,0 0 0,-1-1 0,0-1-1,1 0 1,-1-1 0,0-1 0,-1 0 0,1-1-1,-1 0 1,0-1 0,-1 0 0,1-1 0,-1-1 0,-1 0-1,0 0 1,0-1 0,3-4 297,-11 9-386,0 0 0,0 0 0,-1 0 0,1 0 1,-1 0-1,0 0 0,0-1 0,-1 1 0,1-1 0,-1 1 0,0-1 0,-1 1 0,0-1 0,0 0 0,0 1 1,0-1-1,-2-4 386,2-12-2216,0-12-2950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387"/>
    </inkml:context>
    <inkml:brush xml:id="br0">
      <inkml:brushProperty name="width" value="0.05" units="cm"/>
      <inkml:brushProperty name="height" value="0.05" units="cm"/>
      <inkml:brushProperty name="color" value="#AB008B"/>
    </inkml:brush>
  </inkml:definitions>
  <inkml:trace contextRef="#ctx0" brushRef="#br0">0 215 3489,'0'0'3735,"0"0"-1642,0 0-522,0 0-400,0 0-255,0 0-160,6 0 41,88 2 1249,-10 0-360,14-5-1686,-73 2 84,0-2 0,-1-1-1,0 0 1,0-2 0,0-1 0,4-3-84,16-8-3,0-2 0,-2-2 0,0-1 0,0-4 3,-23 13-1228,-1 0-1,-1-1 1,6-6 1228,-23 21-125,0-1 0,0 1 0,0 0 0,0 0 0,0 0 0,0-1 0,0 1 0,0 0 0,0 0 0,0 0 0,0 0 0,0-1 1,0 1-1,0 0 0,0 0 0,0 0 0,0-1 0,0 1 0,0 0 0,0 0 0,0 0 0,0-1 0,0 1 0,0 0 0,0 0 0,-1 0 0,1 0 0,0 0 0,0-1 0,0 1 0,0 0 0,0 0 0,0 0 0,-1 0 1,1 0-1,0 0 0,0 0 0,0-1 0,-1 1 0,1 0 0,0 0 0,0 0 0,0 0 0,0 0 0,-1 0 0,1 0 0,0 0 0,0 0 0,0 0 0,-1 0 0,1 0 0,0 0 0,0 0 0,0 0 0,-1 0 1,1 1-1,0-1 0,0 0 0,0 0 0,0 0 125,-18-1-2111,16 1 1363,-33 0-3554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7.736"/>
    </inkml:context>
    <inkml:brush xml:id="br0">
      <inkml:brushProperty name="width" value="0.05" units="cm"/>
      <inkml:brushProperty name="height" value="0.05" units="cm"/>
      <inkml:brushProperty name="color" value="#AB008B"/>
    </inkml:brush>
  </inkml:definitions>
  <inkml:trace contextRef="#ctx0" brushRef="#br0">7 1 6065,'0'0'2427,"0"0"-386,0 0-387,0 0-133,0 0-235,0 0-159,-1 62-180,-3 207-153,3 301 469,0-569-1344,1 1-1,0 0 1,0 0-1,0 0 1,0-1-1,1 1 1,-1 0-1,0 0 1,1 0-1,-1-1 0,1 1 1,-1 0-1,1-1 1,0 1-1,0 0 1,0-1-1,0 1 1,0-1-1,0 1 1,0-1-1,1 0 1,-1 0-1,0 1 0,1-1 1,-1 0-1,1 0 1,-1 0-1,1 0 82,3 0-513,0 0 1,1 0-1,-1 0 0,0 0 0,1-1 0,-1 0 0,0 0 0,4-1 513,12 0-2289,12 1-2944</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8.403"/>
    </inkml:context>
    <inkml:brush xml:id="br0">
      <inkml:brushProperty name="width" value="0.05" units="cm"/>
      <inkml:brushProperty name="height" value="0.05" units="cm"/>
      <inkml:brushProperty name="color" value="#AB008B"/>
    </inkml:brush>
  </inkml:definitions>
  <inkml:trace contextRef="#ctx0" brushRef="#br0">401 83 5745,'0'0'2502,"0"0"-285,0 0-421,0 0-324,0 0-420,0 0-281,-6-13-291,-24-39-186,27 50-280,1 0 1,-1 0 0,0 0-1,0 1 1,0-1-1,0 1 1,0 0-1,0 0 1,0 0-1,-1 0 1,1 0 0,0 1-1,-1 0 1,1 0-1,0 0 1,0 0-1,-1 0 1,1 0 0,0 1-1,-1 0 1,1-1-15,-14 2 58,11-1-48,0 0 0,-1 0 0,1 1 0,0 0 0,0 0 0,0 0 0,0 1-1,1 0 1,-1 0 0,1 1 0,-1 0 0,1 0 0,0 0 0,1 0 0,-1 1 0,1-1 0,0 1 0,-3 4-10,-9 13 18,0 0-1,2 2 1,-11 21-18,6-3 78,2 0 1,2 1-1,2 1 1,1 0-1,3 1 0,2 0 1,1 0-1,3 1 1,2 0-1,1 4-78,1-49 4,1 0 0,-1 0 0,0 0 1,1-1-1,-1 1 0,0 0 0,1 0 0,-1-1 0,1 1 0,-1-1 0,1 1 1,-1-1-1,1 0 0,-1 0 0,1 0 0,-1 0 0,1 0 0,0 0 0,-1 0 1,1 0-1,0-1-4,44-2 96,-41 2-90,1-1 0,-1-1 0,0 1 0,1-1 0,-1 0 0,0 0 0,0 0 0,-1-1 0,1 1 0,-1-1 0,0-1 0,0 1 1,0 0-1,2-4-6,11-15-71,-2 0 0,8-17 71,-7 11-123,1 2-1,-2 0 1,-1-1 0,-1-1 0,-2-1-1,-1 0 1,-1 0 0,-2-1-1,0 0 1,-3 0 0,0 0 0,-1-27 122,-5 144 1314,0 15-384,7 30-929,-3-116 43,1 0-1,1-1 0,0 0 0,1 0 0,4 7-42,12 42-2143,-19-53 874,3 5-6309,-4-14 1648</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19.297"/>
    </inkml:context>
    <inkml:brush xml:id="br0">
      <inkml:brushProperty name="width" value="0.05" units="cm"/>
      <inkml:brushProperty name="height" value="0.05" units="cm"/>
      <inkml:brushProperty name="color" value="#AB008B"/>
    </inkml:brush>
  </inkml:definitions>
  <inkml:trace contextRef="#ctx0" brushRef="#br0">1 1 928,'0'0'4623,"0"0"-2152,0 0-647,0 0-72,0 0-214,0 0-406,0 62-99,0 199-261,0 25 760,0-285-1544,0-1-28,0 0-133,0 0 13,0-5 60,1-13 29,1 0 1,0 0-1,2 0 0,0 0 1,5-12 70,37-93-352,-32 87 288,-14 35 64,78-181-501,-78 181 491,0 1 0,1-1-1,-1 1 1,0-1 0,1 1-1,-1-1 1,1 1 0,-1-1 0,1 1-1,-1 0 1,1-1 0,0 1-1,-1 0 1,1 0 0,-1-1 0,1 1-1,0 0 1,-1 0 0,1 0 0,-1 0-1,1 0 1,0 0 0,-1 0-1,1 0 1,0 0 0,-1 0 0,1 0-1,0 0 1,-1 0 0,1 0 0,-1 1-1,1-1 1,0 0 0,-1 0-1,1 1 1,-1-1 0,1 0 0,-1 1-1,1-1 1,-1 1 0,1-1 0,-1 1-1,0-1 1,1 1 10,2 12 36,0 1-1,-1 0 1,-1-1 0,0 1 0,-1 11-36,2 19 141,-1 96 759,-1-80-542,0-59-312,0-1-31,0 0 26,0 0-86,7-4 1,0-9 11,0 0-1,-2 0 1,1 0 0,-1-1-1,-1 0 1,0-6 33,14-37-160,0 18 28,1 0 1,2 1-1,16-20 132,-35 55-17,-1 1-1,1 0 1,0-1-1,0 1 0,-1 0 1,2 0-1,-1 0 1,0 1-1,0-1 1,1 0-1,-1 1 1,2-1 17,-3 1-6,0 1 0,0 0 0,-1 0 1,1 0-1,0 0 0,0 0 0,0 0 0,0 0 1,-1 0-1,1 1 0,0-1 0,0 0 1,-1 0-1,1 1 0,0-1 0,0 0 1,-1 1-1,1-1 0,0 1 0,-1-1 0,1 1 1,0-1-1,-1 1 0,1 0 0,-1-1 1,1 1-1,-1-1 0,1 1 0,-1 0 0,0 0 1,1-1-1,-1 1 0,0 0 0,0 0 1,1-1-1,-1 1 0,0 0 0,0 0 0,0 0 1,0-1-1,0 1 0,0 0 0,0 0 6,10 58 587,2 57-587,-7-56 632,12 58-632,-12-87 27,-5-25-95,0-1 0,1 1 0,-1-1 0,2 1-1,-1-1 1,0 1 0,1-1 0,0 0 0,0 1 0,1-1 0,-1 0-1,4 3 69,-3-7 139,-2-1-7596,0 0 1606,-1 0 2817</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0.353"/>
    </inkml:context>
    <inkml:brush xml:id="br0">
      <inkml:brushProperty name="width" value="0.05" units="cm"/>
      <inkml:brushProperty name="height" value="0.05" units="cm"/>
      <inkml:brushProperty name="color" value="#AB008B"/>
    </inkml:brush>
  </inkml:definitions>
  <inkml:trace contextRef="#ctx0" brushRef="#br0">13 0 2216,'0'0'2736,"0"0"-586,0 0-450,0 0-337,0 0-378,0 0-194,0 12-129,-12 553 3967,12-564-4596,0-1 4,0 0-78,0-11-60,3-29 1,2 1 1,1 1-1,2-1 1,2 1-1,2 1 1,7-16 99,11-38-95,-22 52 97,-7 33-1,0-1 0,0 1-1,1 0 1,-1-1-1,1 1 1,1 0-1,-1 0 1,1 0 0,0 0-1,1 0 1,0 0-1,-4 6-2,1-1 0,-1 1-1,0 0 1,1-1 0,-1 1 0,1 0 0,-1 0 0,1-1-1,-1 1 1,1 0 0,-1 0 0,1 0 0,-1 0 0,1 0 0,-1-1-1,1 1 1,0 0 0,-1 0 0,1 0 0,-1 0 0,1 1 0,-1-1-1,1 0 1,-1 0 0,1 0 0,-1 0 0,1 0 0,-1 1-1,1-1 1,-1 0 0,1 1 0,-1-1 0,1 0 0,-1 1 0,1-1-1,-1 0 1,0 1 0,1-1 0,-1 1 0,0-1 0,1 0-1,-1 1 1,0-1 0,0 1 0,1-1 0,-1 1 0,0-1 0,0 1-1,0 0 1,0-1 0,0 1 0,0-1 0,0 1 0,0-1-1,0 1 1,0 0 2,9 38-26,-9-36 35,10 78 400,-3 0 0,-5 53-409,-3-128 34,1-5-24,0 0 1,0 1-1,0-1 0,0 0 1,0 1-1,0-1 1,0 0-1,0 1 1,1-1-1,-1 0 1,0 1-1,1-1 0,-1 0 1,1 0-1,-1 0 1,1 1-1,0-1 1,0 0-1,0 0-10,-1 0 15,1-1 0,-1 0 0,1 1 0,-1-1 0,1 0-1,-1 0 1,1 1 0,-1-1 0,1 0 0,-1 0 0,1 0 0,0 0 0,-1 0 0,1 0 0,-1 0-1,1 0 1,0 0 0,-1 0 0,1 0 0,-1 0 0,1 0 0,-1 0 0,1-1 0,0 1-1,-1 0 1,1 0 0,-1-1 0,1 1 0,-1 0 0,1-1 0,-1 1 0,0 0 0,1-1 0,-1 1-1,1-1-14,11-71 142,-9 46-140,1 1 0,2-1 1,2-2-3,3-9-11,-8 22-1,2-1 0,0 1 0,0 0 0,1 1 1,1-1-1,1 1 0,0 1 0,0-1 0,8-7 12,-15 20-6,0-1-1,0 1 1,1 0-1,-1-1 1,0 1-1,1 0 1,-1 0 0,1 0-1,-1 0 1,1 0-1,-1 1 1,1-1-1,0 0 1,-1 1-1,1-1 1,0 1 0,0-1-1,-1 1 1,1 0-1,0 0 1,0 0-1,-1 0 1,1 0-1,1 0 7,-1 1-14,0 0 0,0 0 0,0 1 0,0-1 0,0 0 0,0 1-1,-1-1 1,1 1 0,0-1 0,-1 1 0,1 0 0,-1 0-1,0 0 1,0 0 0,0 0 0,1 1 14,4 10-10,-1 0 0,-1 1 0,0 0 0,0-1 0,-1 7 10,11 79 123,-10-64-88,1 0 0,1 0 1,2 0-1,2-1 0,2 3-35,-10-33-71,0 0 0,0-1 0,0 1 0,1-1-1,-1 1 1,1-1 0,-1 0 0,1 0 0,0 0 0,4 2 71,-6-4-167,0-1 1,0 1 0,0 0-1,1-1 1,-1 1 0,0-1-1,1 1 1,-1-1 0,0 0-1,1 0 1,-1 1 0,0-1 0,1 0-1,-1 0 1,0 0 0,1 0-1,-1-1 1,1 1 0,-1 0-1,0 0 1,1-1 0,-1 1-1,0-1 1,0 1 0,1-1-1,-1 0 1,0 0 0,0 1-1,0-1 1,0 0 0,0 0-1,0 0 1,0 0 0,0 0-1,0 0 1,0 0 0,-1-1 0,1 1-1,0 0 1,0-1 166,47-98-7650,-23 53 5623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539"/>
    </inkml:context>
    <inkml:brush xml:id="br0">
      <inkml:brushProperty name="width" value="0.05" units="cm"/>
      <inkml:brushProperty name="height" value="0.05" units="cm"/>
    </inkml:brush>
  </inkml:definitions>
  <inkml:trace contextRef="#ctx0" brushRef="#br0">0 0 1144,'0'0'3598,"0"0"-1488,0 0-538,0 0-201,0 0-277,0 0-76,8 11 3539,29 40-3351,-34-48-1304,25 34 680,1-2 1,5 2-583,21 9-1933,-47-40 525,0-1-1,0-1 0,1 0 1,-1 0-1,1 0 0,2-1 1409,4-1-7896</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1.085"/>
    </inkml:context>
    <inkml:brush xml:id="br0">
      <inkml:brushProperty name="width" value="0.05" units="cm"/>
      <inkml:brushProperty name="height" value="0.05" units="cm"/>
      <inkml:brushProperty name="color" value="#AB008B"/>
    </inkml:brush>
  </inkml:definitions>
  <inkml:trace contextRef="#ctx0" brushRef="#br0">203 111 3097,'0'0'2468,"0"0"-573,0 0-272,0 0-321,0 0-74,0 0-96,7-13-125,23-40-195,-29 51-711,0 1-1,0-1 0,0 1 0,0-1 0,0 0 1,0 0-1,-1 0 0,1 1 0,-1-1 0,1 0 0,-1 0 1,0 0-1,0 0 0,0 0 0,0 0 0,0 0 0,0 0 1,0-1-101,-2-4 342,2 6-58,-13 1-53,3-1-213,1 1 1,0 1-1,-1 0 0,1 0 1,0 1-1,-1 0-18,5 0 6,1 0 0,-1 0 0,1 0 0,0 1 0,0-1 0,0 1 0,0 0 0,1 0 0,-1 1 0,1-1 0,0 1 0,0 0 0,-1 0-6,-9 14 7,1 0 0,0 1 0,2 1 1,0-1-1,1 1 0,1 1 0,1 0 0,1 0 0,1 0 0,0 2-7,-3 33-86,2 0 0,3 0 0,3 21 86,0-76-2,0 0 0,0 0 0,0 1-1,0-1 1,1 0 0,-1 0-1,0 0 1,1 0 0,-1 0 0,1 0-1,-1 0 1,1 0 0,-1 0 0,1 0-1,0 0 1,-1 0 0,1 0-1,0 0 1,0-1 0,0 1 0,0 0-1,0-1 1,0 1 0,0 0 0,0-1-1,0 1 1,0-1 0,0 1-1,0-1 1,0 0 0,0 0 0,0 1-1,0-1 1,1 0 2,47 0 15,-28-1-63,-18 1 38,0-1-1,0 1 1,-1-1 0,1 0 0,0 1 0,-1-1 0,1-1 0,0 1 0,-1 0 0,0-1-1,1 1 1,-1-1 0,0 1 0,1-1 0,-1 0 0,0 0 0,-1 0 0,1 0 0,0-1-1,0 1 1,0-2 10,31-60-178,-22 37 50,3 2 34,-2-1 0,-1-1 0,-1 0 0,-1 0 1,-1-1-1,-2 0 0,-1 0 0,2-28 94,-4 31-55,-1 16 41,-1 13 48,-2 27 114,2-1 0,1 0 0,1 0 0,1 0 0,8 25-148,-10-47 10,1-1-1,0 1 1,0-1 0,1 1 0,-1-1-1,2 0 1,-1 0 0,1-1 0,0 1-1,0-1 1,1 0 0,0-1 0,0 1-1,0-1 1,1 0 0,-1-1 0,1 1-1,0-1 1,1-1 0,-1 1 0,0-1-1,1-1 1,0 1 0,4-1-10,14 5-608,20 3-1015,-16-7-6952,-29-3 3700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2.539"/>
    </inkml:context>
    <inkml:brush xml:id="br0">
      <inkml:brushProperty name="width" value="0.05" units="cm"/>
      <inkml:brushProperty name="height" value="0.05" units="cm"/>
      <inkml:brushProperty name="color" value="#AB008B"/>
    </inkml:brush>
  </inkml:definitions>
  <inkml:trace contextRef="#ctx0" brushRef="#br0">0 0 5777,'0'0'3785,"0"0"-1599,0 0-588,0 0-428,0 0-515,0 0-237,1 27 8,-1-24-407,2 38 243,1-2 0,2 1 0,2 0 0,7 19-262,94 380 808,-59-200-1214,-48-236-7088,0-4 3959,-1-10 2299,0 2-652,0-22-707</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100"/>
    </inkml:context>
    <inkml:brush xml:id="br0">
      <inkml:brushProperty name="width" value="0.05" units="cm"/>
      <inkml:brushProperty name="height" value="0.05" units="cm"/>
      <inkml:brushProperty name="color" value="#AB008B"/>
    </inkml:brush>
  </inkml:definitions>
  <inkml:trace contextRef="#ctx0" brushRef="#br0">6 1 232,'0'0'4140,"0"0"-1984,0 0-641,0 0-88,0 0-311,0 0-69,-6 0 624,10 0-532,47-1-564,0 2 1,0 3-1,0 1 0,-1 3 1,29 9-576,27 14 356,48 25-356,-115-40 17,-1 2 1,-1 1-1,0 2 0,-2 1 0,17 16-17,-44-33-5,-1 1-1,0 0 0,0 1 1,-1-1-1,0 1 0,0 0 1,0 1-1,-1-1 0,0 1 0,-1 0 1,0 1-1,0-1 0,0 1 1,-1 0-1,-1-1 0,1 1 1,-2 1-1,1-1 0,-1 0 0,0 0 1,-1 0-1,-1 7 6,0-4 19,0-1 1,-1 1-1,0-1 0,-1 0 0,-1 0 1,0 0-1,0 0 0,-1-1 0,0 0 1,-1 1-1,0-2 0,-1 1 1,0-1-1,-7 8-19,-18 17 51,-1-1 1,-2-2 0,-3 1-52,32-27-5,-309 243-655,314-247 614,0 0-21,0-1-1,0 1 1,1-1-1,-1 1 1,0 0-1,0-1 1,0 1-1,0 0 1,1 0-1,-1 0 1,0-1-1,1 1 1,-1 0-1,0 0 1,1 0-1,-1 0 1,1 0-1,0 0 1,-1 0 0,1 0-1,0 1 68,0-1-1073,0-1-409,3-2-404,11-10 969,0-1 0,-1-1 0,-1 0 0,0 0 0,-1-1 1,8-13 916,1-1-1115,33-44-1778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492"/>
    </inkml:context>
    <inkml:brush xml:id="br0">
      <inkml:brushProperty name="width" value="0.05" units="cm"/>
      <inkml:brushProperty name="height" value="0.05" units="cm"/>
      <inkml:brushProperty name="color" value="#AB008B"/>
    </inkml:brush>
  </inkml:definitions>
  <inkml:trace contextRef="#ctx0" brushRef="#br0">1 0 3473,'0'0'2675,"0"0"-509,0 0-551,0 0-326,0 0-358,0 0-25,0 27-138,0 225 1094,0-56-810,0-154-5172,0 0-4531,0-42 5773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3.849"/>
    </inkml:context>
    <inkml:brush xml:id="br0">
      <inkml:brushProperty name="width" value="0.05" units="cm"/>
      <inkml:brushProperty name="height" value="0.05" units="cm"/>
      <inkml:brushProperty name="color" value="#AB008B"/>
    </inkml:brush>
  </inkml:definitions>
  <inkml:trace contextRef="#ctx0" brushRef="#br0">0 1 3369,'0'0'4009,"0"0"-2441,0 0-584,0 0 112,0 0-271,0 0-225,0 0-272,32 58-184,-7-51-144,1-7-144,18 0-704,0 0-1321,-5 0-3488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331"/>
    </inkml:context>
    <inkml:brush xml:id="br0">
      <inkml:brushProperty name="width" value="0.05" units="cm"/>
      <inkml:brushProperty name="height" value="0.05" units="cm"/>
      <inkml:brushProperty name="color" value="#AB008B"/>
    </inkml:brush>
  </inkml:definitions>
  <inkml:trace contextRef="#ctx0" brushRef="#br0">344 1 4521,'0'0'2204,"0"0"-358,0 0-567,0 0-301,0 0-269,0 0-145,-30 17-129,-95 58-124,109-65-241,-1 1 1,2 1 0,-1 0-1,2 1 1,0 1-1,0 0 1,-5 9-71,11-10 9,-1 0 0,2 1-1,-1-1 1,2 2 0,0-1 0,1 1 0,-3 11-9,6-16-35,0 1 0,1-1 0,0 1 0,1 0 0,0 5 35,0-7-7,1-8 13,-1 0 0,1 0-1,0 1 1,-1-1 0,1 0-1,0 0 1,0 0-1,0 0 1,0 0 0,0 0-1,0 0 1,0 0-1,0 0 1,1-1 0,-1 1-1,0 0 1,0-1-1,1 1 1,-1-1 0,0 1-1,1-1 1,-1 0-1,1 1-5,40 10 200,-34-9-167,19 6 57,-1 1 0,0 1 0,0 1 1,-1 1-1,15 11-90,-38-21 27,0 0-1,0 0 1,-1 0 0,1 1 0,-1-1 0,0 1 0,0-1 0,0 1 0,0 0 0,0-1 0,0 1-1,-1 0 1,0-1 0,1 1 0,-1 0 0,0 2-27,0-1 50,1 0 0,-1 0 0,0 0-1,0 0 1,-1 0 0,1 0 0,-1 0 0,0 0 0,0 0 0,0 0 0,-2 3-50,-2-2 22,1 0 0,-1-1 1,-1 1-1,1-1 1,0 0-1,-1 0 0,0-1 1,0 0-1,0 0 1,0 0-1,-1-1 1,-1 1-23,-11 3-195,0 0 0,-1-2 1,-14 2 194,14-3-598,-6 1-935,9-3-2804,16-1-247,1 0 1466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4.987"/>
    </inkml:context>
    <inkml:brush xml:id="br0">
      <inkml:brushProperty name="width" value="0.05" units="cm"/>
      <inkml:brushProperty name="height" value="0.05" units="cm"/>
      <inkml:brushProperty name="color" value="#AB008B"/>
    </inkml:brush>
  </inkml:definitions>
  <inkml:trace contextRef="#ctx0" brushRef="#br0">16 1001 2785,'0'0'2485,"0"0"-544,0 0-382,0 0-240,0 0-170,0 0-114,-2 3-4,2-3-1008,0 1 1,0-1-1,0 0 0,0 0 0,0 1 0,0-1 1,0 0-1,0 0 0,-1 1 0,1-1 0,0 0 1,0 0-1,0 0 0,0 1 0,0-1 0,0 0 1,0 0-1,0 0 0,-1 1 0,1-1 0,0 0 0,0 0 1,0 0-1,0 0 0,-1 1 0,1-1 0,0 0 1,0 0-1,0 0 0,-1 0 0,1 0 0,0 0 1,0 0-1,-1 0 0,1 0 0,0 0 0,0 0 1,0 0-1,-1 0 0,1 0 0,0 0 0,0 0 1,-1 0-1,1 0 0,0 0 0,0 0 0,-1 0 1,1 0-1,0 0 0,0 0 0,0 0 0,-1 0 1,1-1-1,0 1 0,0 0 0,0 0 0,0 0 1,-1 0-1,1-1 0,0 1 0,0 0 0,0 0 0,0 0 1,0-1-24,-3-24 341,7-43-346,12-32-189,4 1 0,11-21 194,2-13-593,45-150-1302,-32 127 950,-41 134 2172,-10 45-555,-20 112-87,10-68-84,4 1-1,2 0 1,2 44-501,4-37 421,1-40-231,2-1-1,1 0 1,1 1 0,3 5-190,-3-32 30,1 0 0,0-1-1,1 1 1,0-1 0,0 0-1,0 0 1,1 0 0,0-1-1,0 1 1,1-1 0,0 0-1,0-1 1,5 4-30,2 2 1,1-1 1,0 0-1,1-1 0,0-1 0,0 0 1,5 0-2,-12-5-398,0-2 1,0 1-1,0-1 1,0 0-1,-1-1 1,1 1-1,4-2 398,-4 1-1642,-6-14-2962,-2-4-206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25.315"/>
    </inkml:context>
    <inkml:brush xml:id="br0">
      <inkml:brushProperty name="width" value="0.05" units="cm"/>
      <inkml:brushProperty name="height" value="0.05" units="cm"/>
      <inkml:brushProperty name="color" value="#AB008B"/>
    </inkml:brush>
  </inkml:definitions>
  <inkml:trace contextRef="#ctx0" brushRef="#br0">0 118 384,'0'0'5777,"0"0"-3712,0 0-489,0 0-384,0 0 89,0 0-329,0 0 80,102 0-440,-52 0-88,20 0-360,6 0-80,13 0-64,6-26-936,26-7-1336,-20 1-2401,-18 6-3009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4.385"/>
    </inkml:context>
    <inkml:brush xml:id="br0">
      <inkml:brushProperty name="width" value="0.05" units="cm"/>
      <inkml:brushProperty name="height" value="0.05" units="cm"/>
      <inkml:brushProperty name="color" value="#AB008B"/>
    </inkml:brush>
  </inkml:definitions>
  <inkml:trace contextRef="#ctx0" brushRef="#br0">339 2 5065,'0'0'2602,"0"0"-495,0 0-283,0 0-391,0 0-326,0 0-408,0 0-81,0 0-180,0 0-14,0 0 0,0 0-37,0 0 17,0 0-118,0 0 111,0 0-155,0 0 29,0 0-164,0 0 70,0 0-56,0 0-10,0 0 20,0 0-34,0 0 2,-31 0-84,13 0-17,14 0 1,-1-1 0,1 1 0,0-1-1,0 1 1,0 1 0,-1-1 0,1 1 0,0-1 0,0 1 0,0 0 0,0 0 0,0 1-1,0 0 1,0-1 0,1 1 0,-1 0 0,1 1 0,-1-1 0,1 0 0,0 1 0,0 0-1,0 0 1,0 0 0,0 0 0,-2 4 1,-2 2 12,-9 10-20,1 1 0,1 0-1,0 1 1,2 1 0,0 0 0,-3 12 8,-16 48-59,21-61 58,2 0 0,0 1 0,1 0 0,1 0-1,2 1 1,0-1 0,-1 23 1,4 44-27,-1-15-58,6 41 85,2-79-2,0 0 0,3-1 0,5 15 2,6 22-2,-4-23-4,3-1-1,1 0 0,2-1 1,3-1-1,1-2 1,6 5 6,15 28-73,5 19 73,-51-93-165,0-1 0,1 1 0,-1-1 0,0 1 1,1-1-1,0 0 0,-1 1 0,1-1 0,0 0 0,0 0 0,0 0 0,0-1 0,0 1 0,1 0 0,-1-1 1,1 1-1,-1-1 0,1 0 0,-1 0 0,1 0 0,0 0 0,-1-1 0,1 1 0,0 0 0,0-1 0,-1 0 1,1 0-1,0 0 0,0 0 0,0 0 0,-1-1 0,3 0 165,4 1-982,16 0-3713</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300"/>
    </inkml:context>
    <inkml:brush xml:id="br0">
      <inkml:brushProperty name="width" value="0.05" units="cm"/>
      <inkml:brushProperty name="height" value="0.05" units="cm"/>
      <inkml:brushProperty name="color" value="#AB008B"/>
    </inkml:brush>
  </inkml:definitions>
  <inkml:trace contextRef="#ctx0" brushRef="#br0">553 1 5945,'0'0'2331,"0"0"-179,0 0-175,0 0-190,0 0-474,0 0-292,0 11-249,0-2-666,0 6 87,0 1 1,-1 0-1,0-1 0,-2 1 1,1-1-1,-2 1 0,0-1-193,-21 45 154,-2-1 0,-3-1 0,-2-2 0,-2-1 0,-3-1 0,-3-3 0,-38 40-154,71-84 6,-1 0-1,-1 0 1,1 0 0,-1-1-1,0-1 1,0 0 0,-1 0 0,0-1-1,0 1-5,7-4-12,0 0 0,1 0 0,-1 0 0,0 0 0,0-1-1,0 1 1,0-1 0,0 1 0,0-1 0,0 0 0,0 0 0,0-1-1,1 1 1,-1 0 0,0-1 0,0 0 0,0 0 0,0 0 0,0 0-1,1 0 1,-1 0 0,1-1 0,-1 1 0,1-1 0,-1 0 0,1 0-1,0 0 1,0 0 0,0 0 0,0 0 0,0-1 0,0 1 0,1-1 11,-8-12-93,2 0-1,0-1 0,0 0 0,2 0 0,0-1 0,1 0 0,0 0 0,1-3 95,-1-30-293,1 1 1,3-12 292,0 35-84,1 21 73,-1 1-1,1 0 1,-1 0-1,1-1 1,0 1-1,1 0 1,-1 0 0,1 0-1,0 0 1,0 0-1,0 1 1,0-1-1,1 0 1,-1 1-1,1 0 1,0 0-1,0 0 1,0 0-1,0 0 1,1 0 0,2-1 11,0 0-20,1 0 0,-1 1 0,1 0 0,0 0 0,-1 0 0,2 1 0,-1 0 0,0 1 0,0-1 0,0 1 0,1 1 0,2-1 20,-7 1-6,0 0 0,0 0 0,0 0-1,0 1 1,0-1 0,0 1 0,0 0 0,0 0 0,0 0 0,0 0-1,0 0 1,-1 0 0,1 1 0,0-1 0,-1 1 0,0 0 0,1 0-1,-1 0 7,3 4-18,0 0 1,-1 0-1,0 1 0,0-1 0,-1 1 0,2 4 18,0-1-3,16 36 11,-1 1 0,-3 0 0,-2 2 0,-2-1 0,-2 2 0,2 26-8,-13-74-83,0 1 0,0-1-1,1 0 1,-1 1 0,1-1 0,-1 0 0,1 0 0,0 1 0,0-1 0,0 0 0,0 0 0,0 0 0,1 0-1,-1 0 1,1 0 0,-1-1 0,1 1 0,0 0 0,-1-1 0,1 1 0,0-1 83,1 0-612,0 0 1,0 0-1,0 0 1,0-1-1,1 1 0,-1-1 1,0 0-1,0 0 1,0 0-1,1 0 1,-1-1-1,0 1 1,0-1-1,0 0 0,2-1 612,20-8-6485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8.907"/>
    </inkml:context>
    <inkml:brush xml:id="br0">
      <inkml:brushProperty name="width" value="0.05" units="cm"/>
      <inkml:brushProperty name="height" value="0.05" units="cm"/>
    </inkml:brush>
  </inkml:definitions>
  <inkml:trace contextRef="#ctx0" brushRef="#br0">0 0 904</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5.765"/>
    </inkml:context>
    <inkml:brush xml:id="br0">
      <inkml:brushProperty name="width" value="0.05" units="cm"/>
      <inkml:brushProperty name="height" value="0.05" units="cm"/>
      <inkml:brushProperty name="color" value="#AB008B"/>
    </inkml:brush>
  </inkml:definitions>
  <inkml:trace contextRef="#ctx0" brushRef="#br0">1 0 4865,'0'0'1832,"0"0"-38,0 0-323,0 0-288,0 0-184,0 0-154,31 1 1091,11 10-1770,0-2 1,1-1 0,0-3 0,0-1 0,6-3-167,-20-1-733,5 0-1141,-11 0-2317,-22 0 632,-3 2 377,-8 9 962</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099"/>
    </inkml:context>
    <inkml:brush xml:id="br0">
      <inkml:brushProperty name="width" value="0.05" units="cm"/>
      <inkml:brushProperty name="height" value="0.05" units="cm"/>
      <inkml:brushProperty name="color" value="#AB008B"/>
    </inkml:brush>
  </inkml:definitions>
  <inkml:trace contextRef="#ctx0" brushRef="#br0">1 0 1672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437"/>
    </inkml:context>
    <inkml:brush xml:id="br0">
      <inkml:brushProperty name="width" value="0.05" units="cm"/>
      <inkml:brushProperty name="height" value="0.05" units="cm"/>
      <inkml:brushProperty name="color" value="#AB008B"/>
    </inkml:brush>
  </inkml:definitions>
  <inkml:trace contextRef="#ctx0" brushRef="#br0">1 0 1672,'47'260'3093,"-37"-208"-764,-10-52-358,0 0-479,0 0-98,0 0-180,31 0 1307,-13 1-2331,-1 1 1,-1 0-1,1 2 1,12 3-191,-11-2-596,-1-1-1,1-1 1,-1-1 0,15 1 596,49-4-6833,-43-5 1507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6.765"/>
    </inkml:context>
    <inkml:brush xml:id="br0">
      <inkml:brushProperty name="width" value="0.05" units="cm"/>
      <inkml:brushProperty name="height" value="0.05" units="cm"/>
      <inkml:brushProperty name="color" value="#AB008B"/>
    </inkml:brush>
  </inkml:definitions>
  <inkml:trace contextRef="#ctx0" brushRef="#br0">0 0 808,'0'0'5051,"0"0"-2325,0 0-1085,0 0-338,0 0-211,0 0-282,0 0-143,0 13-90,12 135 937,-4-68-667,-2 23-847,-5-63-63,1-1 0,3 1 1,5 23 62,-8-37-1915,-3-9-2206,1-2-3272,0-7 4486</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7.537"/>
    </inkml:context>
    <inkml:brush xml:id="br0">
      <inkml:brushProperty name="width" value="0.05" units="cm"/>
      <inkml:brushProperty name="height" value="0.05" units="cm"/>
      <inkml:brushProperty name="color" value="#AB008B"/>
    </inkml:brush>
  </inkml:definitions>
  <inkml:trace contextRef="#ctx0" brushRef="#br0">1 5 504,'0'0'5333,"0"0"-2287,0 0-915,0 0-513,0 0-307,0 0-512,5-1-160,3 0-526,0 0 0,1 0 0,-1 1 0,0 0 0,0 0 0,0 1 0,0 0 0,1 1 0,-1-1 0,-1 2 0,1-1 0,0 1 0,4 2-113,13 8 177,-1 0 0,-1 2 1,11 9-178,-27-19 27,25 19 52,0 1 0,-1 1-1,-2 2 1,0 1 0,-2 1 0,-2 2-1,14 21-78,-24-29 12,-1 1 0,0 1 0,-2 0 0,-1 0 0,-1 1 0,-1 0 0,-2 1 0,-1 0 0,-1 0 0,-1 1 0,-1 3-12,-1 3 27,-2 0 0,-1 0 0,-2 8-27,1-28 21,-1 0 1,0-1-1,-1 1 1,-1-1 0,0 0-1,-1-1 1,-1 1-1,-6 10-21,-144 247-1496,145-240 7,10-10-3155,2-20 393</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321"/>
    </inkml:context>
    <inkml:brush xml:id="br0">
      <inkml:brushProperty name="width" value="0.05" units="cm"/>
      <inkml:brushProperty name="height" value="0.05" units="cm"/>
      <inkml:brushProperty name="color" value="#AB008B"/>
    </inkml:brush>
  </inkml:definitions>
  <inkml:trace contextRef="#ctx0" brushRef="#br0">1 157 1072,'0'0'4972,"0"0"-2282,0 0-1059,0 0-334,0 0-123,0 0-224,19-7 1054,1 7-1621,106 1 901,1-7-1,32-8-1283,338-71 312,-495 85-358,0-1 1,-1 1-1,1-1 0,-1 1 1,1-1-1,-1 0 0,1 0 1,-1 0-1,1 1 0,-1-2 1,0 1-1,1 0 0,-1 0 1,0 0-1,0-1 0,0 1 1,0 0-1,0-1 0,0 1 1,0-1-1,0 0 46,-1 2-91,0-1-1,0 0 1,0 1-1,0-1 1,0 1-1,0-1 1,0 1 0,0-1-1,0 1 1,0-1-1,0 0 1,0 1-1,0-1 1,0 1-1,0-1 1,-1 1 0,1-1-1,0 1 1,0-1-1,-1 1 1,1-1-1,0 1 1,-1 0-1,1-1 1,-1 0 91,-22-6-2975,-32 6-1503,-3 1-1972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8.867"/>
    </inkml:context>
    <inkml:brush xml:id="br0">
      <inkml:brushProperty name="width" value="0.05" units="cm"/>
      <inkml:brushProperty name="height" value="0.05" units="cm"/>
      <inkml:brushProperty name="color" value="#AB008B"/>
    </inkml:brush>
  </inkml:definitions>
  <inkml:trace contextRef="#ctx0" brushRef="#br0">0 33 3481,'0'0'1791,"0"0"-227,0 0-160,0 0-78,0 0-298,0 0-105,17 3-141,43 7 623,0-3 0,40-1-1405,-2-5 907,-42 2-711,1-3 0,0-2 0,-1-3 0,0-2 0,30-9-196,47-15-122,-132 30-5142,-5 0 2536,-13 1 815,7 1 160,-22-1-2831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49.782"/>
    </inkml:context>
    <inkml:brush xml:id="br0">
      <inkml:brushProperty name="width" value="0.05" units="cm"/>
      <inkml:brushProperty name="height" value="0.05" units="cm"/>
      <inkml:brushProperty name="color" value="#AB008B"/>
    </inkml:brush>
  </inkml:definitions>
  <inkml:trace contextRef="#ctx0" brushRef="#br0">1 1 4897,'0'0'2134,"0"0"-339,0 0-403,0 0-238,0 0 10,0 0-128,0 12-48,1 39-263,-1-48-653,1 1 0,-1-1 1,1 1-1,0-1 1,1 1-1,-1-1 0,1 0 1,-1 0-1,1 1 1,0-1-1,0-1 0,0 1 1,1 0-1,-1 0 1,0-1-1,1 1 0,2 1-72,50 30 515,-41-27-375,59 28 134,2-4-1,1-3 0,1-3 1,55 9-274,106 34 155,-191-59-71,8 1-25,-53-10-60,1 1 1,-1 0-1,1 0 1,-1 0-1,0 0 1,0 0-1,1 1 1,-1-1-1,0 1 1,0-1-1,0 1 1,-1 0-1,1 0 1,0 0-1,-1 0 1,1 0-1,0 2 1,-1-2-36,0 1 0,0-1 0,0 1 0,-1-1 0,1 1 0,-1-1 0,0 1 0,1-1 0,-1 1 0,0 0 0,-1-1 0,1 1 0,0-1 0,-1 1 0,1-1 0,-1 1 0,0-1 0,0 1 0,0-1 0,0 1 0,-1-1 0,1 0 0,-1 1 35,-7 9 40,1-1-1,-2-1 0,1 1 1,-5 2-39,-20 21-58,-36 52 66,-34 56-8,79-103 1,1 1 1,2 1 0,2 2-1,2 0 1,-1 8-2,5-6 11,-2-1 0,-1-1 0,-3 0 0,-21 34-11,40-76-11,0 1 0,0-1 0,0 1 0,0-1 0,0 1 0,0-1-1,-1 0 1,1 0 0,0 0 0,-1 0 0,1 0 0,-1 0 0,0 0 0,1 0 0,-1 0 0,0-1 0,1 1 11,-12 0-3761,12-1 1637,1 0-1317,0 0-1404,0 0 1860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466"/>
    </inkml:context>
    <inkml:brush xml:id="br0">
      <inkml:brushProperty name="width" value="0.05" units="cm"/>
      <inkml:brushProperty name="height" value="0.05" units="cm"/>
      <inkml:brushProperty name="color" value="#AB008B"/>
    </inkml:brush>
  </inkml:definitions>
  <inkml:trace contextRef="#ctx0" brushRef="#br0">1 0 6601,'0'0'2445,"0"0"-598,0 0-308,0 0-149,0 0-230,0 0-305,24 7-224,-18-6-614,33 10 166,1-2 0,0-2 0,0-2 0,27 1-183,26-5 197,-29 2-115,0-4 0,28-5-82,-80 4-80,0-2-1,0 0 0,0 0 0,8-5 81,-5 2-5979,-15 7 4056,-42 0-2565,-4 0 135</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5.804"/>
    </inkml:context>
    <inkml:brush xml:id="br0">
      <inkml:brushProperty name="width" value="0.05" units="cm"/>
      <inkml:brushProperty name="height" value="0.05" units="cm"/>
      <inkml:brushProperty name="color" value="#AB008B"/>
    </inkml:brush>
  </inkml:definitions>
  <inkml:trace contextRef="#ctx0" brushRef="#br0">53 0 3585,'0'0'1882,"0"0"-189,0 0-182,0 0-112,0 0-120,0 0 40,-8 63-215,-26 202-128,29-225-642,1 1-1,3-1 0,1 4-333,1-2 306,-1 643 1036,0-682-1377,0 0 1,0 0 0,0 1-1,1-1 1,-1 0 0,1 0-1,0 0 1,0 0 0,0 0-1,0 0 1,1 0 0,-1 0-1,1 0 1,-1 0 0,1-1-1,0 1 1,0-1 0,0 1 0,1-1-1,-1 0 1,0 0 0,1 0-1,0 0 1,-1 0 0,1-1-1,0 1 1,0-1 0,0 0-1,0 1 1,2-1 34,9 2-190,1 0 0,-1-1 1,1 0-1,0-1 0,-1-1 0,4-1 190,-6 1-145,-4 0 27,1-2 0,-1 1 0,0-2-1,1 1 1,-1-1 0,0 0 0,0 0 0,0-1 0,-1 0 0,0-1 0,1 0 0,-1 0-1,-1 0 1,1-1 0,-1 0 0,0 0 0,0 0 0,3-6 118,14-18-1738,-1-2 1,-1 0-1,9-20 1738,-9 7-4294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239"/>
    </inkml:context>
    <inkml:brush xml:id="br0">
      <inkml:brushProperty name="width" value="0.05" units="cm"/>
      <inkml:brushProperty name="height" value="0.05" units="cm"/>
    </inkml:brush>
  </inkml:definitions>
  <inkml:trace contextRef="#ctx0" brushRef="#br0">0 0 904,'197'34'4729,"-158"-27"-2119,-39-7-762,0 0-410,-6-1 2096,-18 3-2318,16 4-1130,1-1 0,0 1-1,0 1 1,0-1-1,1 1 1,0 1 0,0-1-1,1 1 1,-4 6-86,-6 7 79,-52 80-966,32-28-6170,24-47-920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138"/>
    </inkml:context>
    <inkml:brush xml:id="br0">
      <inkml:brushProperty name="width" value="0.05" units="cm"/>
      <inkml:brushProperty name="height" value="0.05" units="cm"/>
      <inkml:brushProperty name="color" value="#AB008B"/>
    </inkml:brush>
  </inkml:definitions>
  <inkml:trace contextRef="#ctx0" brushRef="#br0">1 0 5393,'0'0'2673,"0"0"-777,0 0-264,0 0-311,0 0-657,0 0-104,0 0-496,254 0 24,-197 0-88,0 0-376,25 0-1264,-12 0-1297,-13 0-3240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471"/>
    </inkml:context>
    <inkml:brush xml:id="br0">
      <inkml:brushProperty name="width" value="0.05" units="cm"/>
      <inkml:brushProperty name="height" value="0.05" units="cm"/>
      <inkml:brushProperty name="color" value="#AB008B"/>
    </inkml:brush>
  </inkml:definitions>
  <inkml:trace contextRef="#ctx0" brushRef="#br0">267 0 5665,'0'0'2358,"0"0"-527,0 0-475,0 0-31,0 0-188,0 0-62,-5 33-348,-19 104-203,21-122-472,-1 0 0,0-1-1,-1 0 1,-1 0 0,0 0-1,-1 0 1,0-1 0,-1 0 0,0-1-1,-4 4-51,-15 23 49,16-20-323,2-3-1072,-1 1 0,-1-1 0,0-1 0,-1 0 1,-1-1-1,0 0 0,0-1 0,-5 3 1346,-1-8-4723</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6.805"/>
    </inkml:context>
    <inkml:brush xml:id="br0">
      <inkml:brushProperty name="width" value="0.05" units="cm"/>
      <inkml:brushProperty name="height" value="0.05" units="cm"/>
      <inkml:brushProperty name="color" value="#AB008B"/>
    </inkml:brush>
  </inkml:definitions>
  <inkml:trace contextRef="#ctx0" brushRef="#br0">1 1 5633,'0'0'2695,"0"0"-626,0 0-737,0 0-409,0 0-279,0 0 119,7 10-36,156 254 679,-100-144-10168,-55-105 2404</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142"/>
    </inkml:context>
    <inkml:brush xml:id="br0">
      <inkml:brushProperty name="width" value="0.05" units="cm"/>
      <inkml:brushProperty name="height" value="0.05" units="cm"/>
      <inkml:brushProperty name="color" value="#AB008B"/>
    </inkml:brush>
  </inkml:definitions>
  <inkml:trace contextRef="#ctx0" brushRef="#br0">1 0 3137,'0'0'4106,"0"0"-1990,0 0-825,0 0-202,0 0 184,0 0-54,5 39-188,16 130-276,-13-61-86,-5 0 0,-5 0-669,0-5 142,7 27-142,-1-75-10,-1 1-272,2-1 1,3 0-1,3 3 282,-10-57-59,-1 0-90,0 1 1,0-1-1,0 0 1,0 0-1,0 0 1,1 1-1,-1-1 0,1 0 1,-1 0-1,0 0 1,1 0-1,0 0 1,-1 0-1,1 0 1,0 0-1,-1 0 0,1 0 1,0 0-1,0 0 1,0 0-1,0 0 1,0-1-1,0 1 1,0 0-1,0-1 1,0 1-1,0-1 149,0 0-2450,-1-1-1840,0-4-998</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469"/>
    </inkml:context>
    <inkml:brush xml:id="br0">
      <inkml:brushProperty name="width" value="0.05" units="cm"/>
      <inkml:brushProperty name="height" value="0.05" units="cm"/>
      <inkml:brushProperty name="color" value="#AB008B"/>
    </inkml:brush>
  </inkml:definitions>
  <inkml:trace contextRef="#ctx0" brushRef="#br0">83 0 5049,'0'0'2119,"0"0"-434,0 0-549,0 0-276,0 0-196,0 0 28,4 7-141,7 5-325,0 1 0,1-2 0,0 0 0,0 0 0,1-1 0,1 0 0,0-1 0,10 4-226,57 43 543,-79-56-535,0 1 0,-1 0 0,1 0 0,-1 1 0,0-1 0,1 0 0,-1 0-1,0 1 1,0-1 0,0 0 0,0 1 0,0-1 0,0 1 0,0 0 0,0-1 0,-1 1 0,1 0-1,-1-1 1,1 1 0,-1 0 0,0 0 0,1-1 0,-1 1 0,0 0 0,0 0 0,0 0 0,-1-1-1,1 1 1,0 0 0,-1 0 0,1-1 0,-1 1 0,1 0 0,-1-1 0,0 1 0,0 0 0,0 0-8,-5 5 12,0-1 1,1 0-1,-2-1 1,1 1 0,-1-1-1,0 0 1,-3 1-13,-8 7-86,-49 40-2538,-4 8 2624,-11 24-6173,68-65 992</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7.922"/>
    </inkml:context>
    <inkml:brush xml:id="br0">
      <inkml:brushProperty name="width" value="0.05" units="cm"/>
      <inkml:brushProperty name="height" value="0.05" units="cm"/>
      <inkml:brushProperty name="color" value="#AB008B"/>
    </inkml:brush>
  </inkml:definitions>
  <inkml:trace contextRef="#ctx0" brushRef="#br0">86 1 4001,'0'0'1971,"0"0"-103,0 0-382,0 0-302,0 0-114,0 0-93,-13 52-148,-39 163-216,47-196-458,0 0 0,2 0 1,0 0-1,0 1 0,2-1 0,1 1 1,1 7-156,0 17 159,-1-28-94,0-13-51,0 0 1,-1 0-1,1 1 0,1-1 0,-1 0 1,0 1-1,1-1 0,0 0 1,0 0-1,0 1-14,0-3 0,0 1 1,0-1-1,0 0 1,0 0-1,1 0 0,-1 0 1,0 0-1,1 0 1,-1-1-1,0 1 1,1 0-1,-1-1 1,1 1-1,-1-1 0,1 1 1,-1-1-1,1 0 1,-1 0-1,1 1 1,0-1-1,-1 0 0,1-1 1,-1 1-1,2 0 0,7 0-54,-2 0-62,1 0 0,-1 0 0,1-1 0,-1 0 0,7-2 116,-11 2-27,-1-1 1,1 1 0,-1-1 0,1 0 0,-1 0-1,0 0 1,0-1 0,0 1 0,0-1 0,0 0-1,-1 1 1,1-1 0,-1-1 0,1 1 26,16-23-96,-2-1 1,0 0-1,-2-2 1,-1 0-1,-1 0 1,1-8 95,-8 17-23,0-1 0,-1 1 0,-1-1 0,-1 0 0,-1 0 0,-1 0 0,0 0 0,-2 0 0,0 0 0,-2-1 23,2 19 29,1 1 0,-1 0 0,0 0 1,0 0-1,0 0 0,-1 0 0,1 0 0,0 0 0,-1 0 0,1 0 1,-1 1-1,0-1 0,0 1 0,1-1 0,-1 1 0,0 0 0,0-1 1,0 1-1,0 0 0,-1 0 0,1 1 0,0-1 0,0 0 0,0 1 1,-1-1-1,1 1-29,-41-6-2300,18 5-5029,25 1 2541</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255"/>
    </inkml:context>
    <inkml:brush xml:id="br0">
      <inkml:brushProperty name="width" value="0.05" units="cm"/>
      <inkml:brushProperty name="height" value="0.05" units="cm"/>
      <inkml:brushProperty name="color" value="#AB008B"/>
    </inkml:brush>
  </inkml:definitions>
  <inkml:trace contextRef="#ctx0" brushRef="#br0">1 1 2817</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8.582"/>
    </inkml:context>
    <inkml:brush xml:id="br0">
      <inkml:brushProperty name="width" value="0.05" units="cm"/>
      <inkml:brushProperty name="height" value="0.05" units="cm"/>
      <inkml:brushProperty name="color" value="#AB008B"/>
    </inkml:brush>
  </inkml:definitions>
  <inkml:trace contextRef="#ctx0" brushRef="#br0">1 66 2817,'296'-54'2686,"-236"43"-541,-58 13-1853,-1 1 1,0 0-1,0 0 0,0 0 0,-1 0 0,1-1 0,-1 1 0,0 0 1,1 0-1,-1 0 0,-1 0 0,1 0 0,0 0 0,-1 2-292,1 4 431,0 527 3437,0-535-3800,0-1-4,0 0-27,0-3 44,-1-13-86,1 0 0,1 0-1,1 0 1,0 0-1,1 0 1,1 0-1,0 1 1,1 0-1,1 0 1,0 0-1,7-11 6,-8 16-8,21-37-13,1 0-1,3 2 1,7-6 21,-35 49-6,1-1-1,-1 1 0,1-1 0,-1 1 0,1 0 1,0 0-1,0 0 0,0 1 0,0-1 1,0 1-1,0 0 0,0-1 0,1 1 0,-1 1 1,0-1-1,1 0 0,-1 1 0,1 0 0,-1 0 1,1 0-1,2 0 7,-6 0 5,1 0 0,-1 0 0,1 0 1,0 1-1,-1-1 0,1 0 0,-1 0 0,1 0 1,-1 1-1,1-1 0,-1 0 0,1 1 0,-1-1 1,1 0-1,-1 1 0,1-1 0,-1 0 0,0 1 1,1-1-1,-1 1 0,0-1 0,1 1 0,-1-1 1,0 1-1,0-1 0,1 1 0,-1-1 0,0 1 1,0 0-1,0-1 0,0 1 0,0 0-5,2 22 179,-3-18-140,8 311 230,11-320-7137,-11-18 2071</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522"/>
    </inkml:context>
    <inkml:brush xml:id="br0">
      <inkml:brushProperty name="width" value="0.05" units="cm"/>
      <inkml:brushProperty name="height" value="0.05" units="cm"/>
      <inkml:brushProperty name="color" value="#AB008B"/>
    </inkml:brush>
  </inkml:definitions>
  <inkml:trace contextRef="#ctx0" brushRef="#br0">1 261 72,'0'0'4544,"0"0"-2077,0 0-605,0 0-475,0 0-155,0 0-155,0 0-71,15 4-150,9 2-405,0-1 0,1 0-1,-1-2 1,24 0-451,-47-3 7,67-5 368,-64 4-356,0-1-1,1 1 0,-1-1 0,0 0 1,0 0-1,0 0 0,0 0 1,-1-1-1,1 0 0,-1 1 1,1-1-1,-1-1 0,2-1-18,7-9-79,0 0-1,-1-1 1,-1 0-1,-1 0 1,0-1-1,-1 0 0,-1 0 1,0-1-1,-1 0 1,-1-1-1,0 1 1,-2-1-1,0 0 1,-1-2 79,-2 19-443,-4 1 143,-2 0 275,-1 1 0,1 0 0,0 0 0,0 0 0,0 1-1,0 0 1,0 0 0,0 0 0,0 1 0,0 0 0,1 0 0,0 1 0,-2 1 25,-5 4-18,0 1-1,1 1 1,0 0 0,1 0-1,-7 10 19,-11 20 51,1 1 0,3 2-1,-1 4-50,1-1 180,2 1 0,1 5-180,15-33 224,0 0 0,1 0 0,0 0 0,2 1 0,1-1 0,0 17-224,12-37 236,-1 1-253,0-1 1,0 0-1,-1 0 1,1-1 0,0-1-1,0 1 1,-1-1-1,1-1 1,-1 0-1,0 0 1,0 0 0,0-1-1,4-3 17,35-23-1201,-2-3-1,-1-2 1,5-7 1201,-27 20-1118,-1 0 0,0-1 0,-2 0 0,-1-2 0,-1 0 1,8-16 1117,-22 34-146,1-1 0,-2 1 0,1 0 1,-1-1-1,0 0 0,0 0 0,-1 1 1,0-1-1,0 0 0,-1-7 146,0 14 858,0 1 54,0 0-25,0 0-39,0 9 681,0 344 3750,0-352-5259,0-1-12,0 0 37,0 0-119,0 0-50,0-28-37,2 10 176,0-1 0,2 1 0,0-1 0,1 1 0,1 1-1,0-1 1,2 1 0,0 0 0,0 0 0,9-9-15,-16 23 11,0 1 1,0 0 0,0 0 0,0 0 0,1 0-1,-1 1 1,1-1 0,-1 0 0,1 0-1,0 1 1,0-1 0,0 1 0,0 0 0,0-1-1,0 1 1,0 0 0,0 0 0,0 0 0,0 1-1,1-1 1,-1 0 0,0 1 0,1 0 0,-1-1-1,0 1 1,1 0-12,-1 3 66,0 0 0,-1-1 1,0 1-1,0 0 0,0 0 0,0 0 0,0 0 0,0 1 0,-1-1 0,1 0 0,-1 0 0,0 0 0,0 2-66,0-1 51,3 48 502,-4 37-553,0-25-509,21-65-4719,-18 1 4978,0-1 0,0 0 1,0 0-1,0 0 0,-1 0 0,1 0 0,0 0 1,-1-1-1,1 1 0,-1 0 0,1-1 0,-1 1 0,0-1 1,0 0-1,1 1 0,-1-1 0,0 0 0,0 0 1,0 0 249,18-48-2383,-9 18 1049,23-50-165,-5 2 492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7:59:59.836"/>
    </inkml:context>
    <inkml:brush xml:id="br0">
      <inkml:brushProperty name="width" value="0.05" units="cm"/>
      <inkml:brushProperty name="height" value="0.05" units="cm"/>
      <inkml:brushProperty name="color" value="#AB008B"/>
    </inkml:brush>
  </inkml:definitions>
  <inkml:trace contextRef="#ctx0" brushRef="#br0">45 1 3817,'0'0'1914,"0"0"-298,0 0-13,0 0-466,0 0-203,0 0-52,0 6-73,-3 182 3467,-12 54-4276,1 129 2056,14-241-6196,0-90-946,-2-127-2512,-9 48 5890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3.609"/>
    </inkml:context>
    <inkml:brush xml:id="br0">
      <inkml:brushProperty name="width" value="0.05" units="cm"/>
      <inkml:brushProperty name="height" value="0.05" units="cm"/>
    </inkml:brush>
  </inkml:definitions>
  <inkml:trace contextRef="#ctx0" brushRef="#br0">0 0 5569,'0'0'1907,"0"0"-305,0 0-539,0 0-152,0 0-139,4 11 1,-1-1-531,-3-7-137,1 0 0,0 1 0,0-1 0,0 0 0,0 1-1,1-1 1,-1 0 0,1 0 0,0 0 0,0 0 0,0-1 0,2 3-105,3 4 698,0-1 1,0 1-1,-1 0 1,0 0-1,-1 1-698,43 94 109,-16-31 94,-21-50-523,38 71 817,-17-53-2254,6-8-3647,-26-27-113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29.585"/>
    </inkml:context>
    <inkml:brush xml:id="br0">
      <inkml:brushProperty name="width" value="0.05" units="cm"/>
      <inkml:brushProperty name="height" value="0.05" units="cm"/>
    </inkml:brush>
  </inkml:definitions>
  <inkml:trace contextRef="#ctx0" brushRef="#br0">1 0 2777,'0'0'2854,"0"0"-822,0 0-414,0 0-278,0 0-217,0 0-144,0 0-146,15 2-83,-2-1-595,-8-2-117,0 1-1,0 0 1,0 1 0,0-1-1,-1 1 1,1 0 0,0 0-1,0 1 1,-1-1 0,1 1-1,-1 0 1,1 0 0,-1 1-1,0-1 1,0 1 0,0 0-1,0 0 1,-1 0 0,2 1-38,5 8 71,1 1 1,-1-1 0,-1 2 0,-1-1 0,0 1 0,3 6-72,-8-11-66,0 0 0,0 1 0,-1-1 0,0 0 0,0 1 1,-1-1-1,0 1 0,-1 0 0,0-1 0,-1 1 0,-1 9 66,0-9-346,0-1-1,-1 1 1,0-1 0,-1 0-1,0 0 1,0 0 0,0 0-1,-2-1 1,1 0-1,-1 0 1,-4 5 346,-33 37-4312</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166"/>
    </inkml:context>
    <inkml:brush xml:id="br0">
      <inkml:brushProperty name="width" value="0.05" units="cm"/>
      <inkml:brushProperty name="height" value="0.05" units="cm"/>
      <inkml:brushProperty name="color" value="#AB008B"/>
    </inkml:brush>
  </inkml:definitions>
  <inkml:trace contextRef="#ctx0" brushRef="#br0">1 1 3585,'0'0'2928,"0"0"-855,0 0-449,0 0 49,0 0-201,0 0 16,0 0-328,63 0-447,-31 13-89,12-7-456,7-6 104,6 0-272,7 0-80,-1 0-816,1 0-689,-7 0-927,6 0-2025,-12 0-1473</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503"/>
    </inkml:context>
    <inkml:brush xml:id="br0">
      <inkml:brushProperty name="width" value="0.05" units="cm"/>
      <inkml:brushProperty name="height" value="0.05" units="cm"/>
      <inkml:brushProperty name="color" value="#AB008B"/>
    </inkml:brush>
  </inkml:definitions>
  <inkml:trace contextRef="#ctx0" brushRef="#br0">5 1 3025,'0'0'2966,"0"0"-466,0 0-385,0 0-137,0 0-242,0 0-295,0 34-486,0 229 288,-2-215-1192,0-33-93,2 0-1,-1 1 1,2-1 0,0 0-1,3 12 43,-3-26-199,0 1 0,-1-1 0,1 1 0,0-1 0,0 0 0,1 1 0,-1-1 0,0 0 0,0 0 0,1 0 0,-1 0 0,0 0 0,1 0 0,-1 0 0,1-1 0,-1 1 0,1-1 0,0 1 0,-1-1 0,1 1 0,0-1 0,-1 0 0,1 0 0,0 1-1,-1-1 1,1 0 0,0-1 0,-1 1 0,1 0 0,-1 0 0,2-1 199,6 0-2305,0-4-2864,-6-12 3266,-2 13 1202,0-22-649</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0.835"/>
    </inkml:context>
    <inkml:brush xml:id="br0">
      <inkml:brushProperty name="width" value="0.05" units="cm"/>
      <inkml:brushProperty name="height" value="0.05" units="cm"/>
      <inkml:brushProperty name="color" value="#AB008B"/>
    </inkml:brush>
  </inkml:definitions>
  <inkml:trace contextRef="#ctx0" brushRef="#br0">26 378 7514</inkml:trace>
  <inkml:trace contextRef="#ctx0" brushRef="#br0" timeOffset="1">26 378 7514,'-19'-377'3008,"13"377"-831,6 0-273,0 0-792,0 0-191,0 0-433,0 0-88,12 0-176,14 6-168,-1 1-56,7-1-832,12 1-1329,-12-1-2536,0-6-2960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2.093"/>
    </inkml:context>
    <inkml:brush xml:id="br0">
      <inkml:brushProperty name="width" value="0.05" units="cm"/>
      <inkml:brushProperty name="height" value="0.05" units="cm"/>
      <inkml:brushProperty name="color" value="#AB008B"/>
    </inkml:brush>
  </inkml:definitions>
  <inkml:trace contextRef="#ctx0" brushRef="#br0">369 534 280,'0'0'1811,"0"0"2198,0 0-1487,0 0-754,0 0-315,0 0-59,0 0-315,-4-5-265,3 4-774,-1-1 1,1 1-1,0 0 1,-1 0-1,1-1 1,-1 1-1,1 0 1,-1 0-1,0 0 1,1 0-1,-1 1 0,0-1 1,1 0-1,-1 1 1,0-1-1,0 1 1,0 0-1,0 0 1,0-1-1,0 1-40,-1 1 25,1 0 1,-1 0-1,1 0 0,-1 0 0,1 1 0,-1-1 0,1 0 1,0 1-1,0 0 0,0-1 0,0 1 0,0 0 1,0 0-1,0 0 0,1 1 0,-2 1-25,-67 82 672,-15 8-672,7-8 142,72-80-152,0 0 1,1 0 0,0 1 0,0 0-1,0 0 1,1 1 0,0-1 0,1 1 0,-1 0-1,2 0 1,-1 0 0,1 0 0,0 0-1,0 5 10,2-11-64,25-2-342,-14 1 265,0-1-1,0 0 1,0 0 0,0-1 0,0 0 0,0-1 0,0 0-1,0-1 1,-1 0 0,1-1 0,-1 0 0,5-3 141,11-10-517,-2 0 0,11-11 517,-28 23-66,-1-1-1,1 0 0,-2 0 1,1-1-1,-1 1 0,0-1 1,0 0-1,-1-1 0,0 1 0,3-8 67,-6 8 30,-1 6 123,0 1 17,0 0 139,-1 21 47,-1 0 0,-1 0 0,-1 0 0,-2 2-356,1-2 141,1-1 0,1 1 0,1 0 0,0 2-141,2 28 280,10-49-297,13-1-90,-15 0 75,0 0 1,0-1 0,0 0-1,0-1 1,0 0-1,0 0 1,0 0 0,0-1-1,0 0 1,-1-1-1,1 0 1,5-3 31,11-11-152,-1-1-1,0-1 1,-2-1 0,0-1-1,-1-1 1,-1 0 0,1-5 152,11-16-142,-3-2 1,-1 0-1,11-29 142,-11 16 136,-3-1 0,-2-1 0,-3-1 0,-3-1-1,-3 0 1,-2-1 0,-3-1 0,-2 1 0,-4-6-136,-35 67 401,31 2-396,0 1 0,-1-1-1,1 1 1,0-1-1,0 1 1,-1 0 0,1 0-1,0 0 1,0 1-1,0-1 1,0 0 0,0 1-1,0-1 1,1 1-1,-1 0 1,0-1 0,1 1-1,-1 0 1,1 0-1,-1 2-4,-28 51 82,20-33-65,-39 73 498,-33 98-515,69-156 167,1 1 0,2 0 0,2 1 0,1 0 0,2 0-1,1 40-166,2-39 134,1-19 5,1 0 1,0 0-1,3 12-139,-3-29 14,1 1-1,0 0 0,0 0 0,1 0 1,-1 0-1,1-1 0,0 1 1,0-1-1,1 1 0,-1-1 0,1 0 1,0 0-1,0 0 0,0 0 0,1 0 1,3 2-14,14 8-145,1-2 1,1 0 0,-1-1 0,2-1 0,0-2 0,0 0-1,0-1 1,1-2 0,2 0 144,58 16-4129,-3 9-4523,-49-16 5848</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155"/>
    </inkml:context>
    <inkml:brush xml:id="br0">
      <inkml:brushProperty name="width" value="0.05" units="cm"/>
      <inkml:brushProperty name="height" value="0.05" units="cm"/>
      <inkml:brushProperty name="color" value="#AB008B"/>
    </inkml:brush>
  </inkml:definitions>
  <inkml:trace contextRef="#ctx0" brushRef="#br0">1 1 7001,'0'0'2340,"0"0"-197,0 0-315,0 0-433,0 0-279,8 57-385,28 178-136,-34-219-511,0 0-1,1 0 1,1-1 0,0 1-1,1-1 1,2 3-84,4 12 66,5 36-252,-13-22-7220,-4-43 3332,-4-1-1977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656"/>
    </inkml:context>
    <inkml:brush xml:id="br0">
      <inkml:brushProperty name="width" value="0.05" units="cm"/>
      <inkml:brushProperty name="height" value="0.05" units="cm"/>
      <inkml:brushProperty name="color" value="#AB008B"/>
    </inkml:brush>
  </inkml:definitions>
  <inkml:trace contextRef="#ctx0" brushRef="#br0">1 1 4097,'0'0'2208,"0"0"-366,0 0-343,0 0-360,0 0-127,0 0-120,13 8-235,-6-4-574,2 3 16,1-1-1,0-1 0,0 0 0,1 0 1,-1-1-1,1 0 0,0-1 0,0 0 1,10 1-99,104 7 587,-68-7-514,0 2 0,0 3 1,51 14-74,-101-21 5,-1 0 0,1 0 0,0 0 0,-1 1 1,1 0-1,-1 0 0,0 1 0,0 0 0,-1 0 1,1 0-1,-1 1 0,0-1 0,0 1 0,0 1 1,-1-1-1,1 1 0,-1 0 0,-1-1 0,1 2 1,-1-1-1,0 0 0,0 1 0,-1-1 0,0 1 1,0 0-1,-1 0 0,0 0 0,0 0 0,0 0 1,-1 7-6,0-7 25,0 1 0,0 0 0,-1 0 0,0 0 0,0 0 0,-1 0 0,0-1 0,0 1 0,-1-1 1,0 1-1,-1-1 0,1 0 0,-1 0 0,0-1 0,-1 1 0,0-1 0,0 0 0,0 0 0,-1 0 1,0-1-1,0 0 0,-4 3-25,-42 38-40,-2-1 0,-2-4 1,-2-1-1,-31 14 40,88-53-155,1-1 1,0 1-1,-1-1 1,1 0-1,-1 1 0,1-1 1,-1 1-1,1-1 1,-1 0-1,0 1 0,1-1 1,-1 0-1,1 0 0,-1 0 1,0 1-1,1-1 1,-1 0-1,1 0 0,-1 0 1,0 0-1,1 0 1,-1 0-1,0 0 0,1 0 1,-1 0-1,1 0 1,-1-1-1,0 1 0,1 0 1,-1 0-1,1-1 0,-1 1 1,1 0-1,-1-1 155,10-21-4700,14-10-1013</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3.987"/>
    </inkml:context>
    <inkml:brush xml:id="br0">
      <inkml:brushProperty name="width" value="0.05" units="cm"/>
      <inkml:brushProperty name="height" value="0.05" units="cm"/>
      <inkml:brushProperty name="color" value="#AB008B"/>
    </inkml:brush>
  </inkml:definitions>
  <inkml:trace contextRef="#ctx0" brushRef="#br0">1 0 2985,'0'0'2020,"0"0"-169,0 0-163,0 0-151,0 0-85,0 0 51,4 47-335,13 147-193,-14-68-273,-4-114-633,1-1 0,1 1 1,-1 0-1,2 0 0,0-1 1,0 1-1,1 0 1,1 1-70,-3 0-5534,-1-19 1417</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322"/>
    </inkml:context>
    <inkml:brush xml:id="br0">
      <inkml:brushProperty name="width" value="0.05" units="cm"/>
      <inkml:brushProperty name="height" value="0.05" units="cm"/>
      <inkml:brushProperty name="color" value="#AB008B"/>
    </inkml:brush>
  </inkml:definitions>
  <inkml:trace contextRef="#ctx0" brushRef="#br0">1 279 4929</inkml:trace>
  <inkml:trace contextRef="#ctx0" brushRef="#br0" timeOffset="1">1 279 4929,'51'-279'4241,"-51"279"-2785,0 0 289,0 0-113,0 0-160,0 0-543,0 13-449,0-6-32,0 6-400,6-7 64,7 1-112,6-7-136,12 0-1121,7 0-1303,-12 0-2113</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4.940"/>
    </inkml:context>
    <inkml:brush xml:id="br0">
      <inkml:brushProperty name="width" value="0.05" units="cm"/>
      <inkml:brushProperty name="height" value="0.05" units="cm"/>
      <inkml:brushProperty name="color" value="#AB008B"/>
    </inkml:brush>
  </inkml:definitions>
  <inkml:trace contextRef="#ctx0" brushRef="#br0">426 0 5033,'0'0'2951,"0"0"-537,0 0-416,0 0-456,0 0-419,0 0-471,0 0-191,-23 8-304,-1-2-128,14-4-19,0 0-1,1 1 0,-1 0 0,1 0 0,0 1 0,0 1 1,0 0-1,1 0 0,-1 0 0,1 1 0,0 0 0,1 1 1,0 0-1,-3 3-9,-31 33 23,19-21-29,1 0-1,0 2 0,2 0 1,1 1-1,1 1 1,-12 25 6,27-48-35,1 0 0,0 0 0,0 0 0,0 0 0,0 0 0,1 0 0,-1 0 0,1 0 0,0 0 0,0 0 0,0 1 0,0 0 35,1-3-29,-1 0 1,0 0 0,1 0-1,-1 0 1,1 0 0,-1 0-1,1 0 1,0 0 0,-1 0-1,1 0 1,0 0 0,0 0-1,0-1 1,0 1 0,-1 0-1,1-1 1,0 1 0,0 0 0,0-1-1,0 0 1,1 1 0,-1-1-1,0 1 1,0-1 0,0 0-1,0 0 1,0 0 0,0 0-1,1 0 29,93 5-179,-65-5 269,-1 1 1,18 4-91,-46-5 10,1 0 0,0 1 0,0-1 0,-1 0 0,1 1 1,0-1-1,-1 1 0,1-1 0,-1 1 0,1 0 0,-1 0 1,1 0-1,-1 0 0,0 0 0,1 0-10,1 21 363,-4-7-210,1-13-128,-1 1 1,1-1 0,-1 1-1,0-1 1,0 1 0,0-1-1,0 0 1,0 1 0,-1-1 0,1 0-1,-1 0 1,1 0 0,-1 0-1,0 0 1,0-1 0,0 1-1,0 0 1,0-1 0,-1 1-26,-46 28 91,39-24-71,-15 7-189,0 0 1,-1-2-1,0-1 1,-23 5 168,-16-6-7364,64-9 1623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467"/>
    </inkml:context>
    <inkml:brush xml:id="br0">
      <inkml:brushProperty name="width" value="0.05" units="cm"/>
      <inkml:brushProperty name="height" value="0.05" units="cm"/>
      <inkml:brushProperty name="color" value="#AB008B"/>
    </inkml:brush>
  </inkml:definitions>
  <inkml:trace contextRef="#ctx0" brushRef="#br0">0 596 6665,'0'0'2508,"0"0"-465,0 0-474,0 0-251,0 0-396,0 0-189,1-6-258,3-8-408,0 1 1,1-1-1,1 1 0,0-1 1,0 2-1,7-9-67,56-81-129,-24 37 22,25-48-1799,43-96 1906,-113 209 13,0 0 0,0 0-1,0 1 1,0-1 0,0 0 0,0 0-1,1 0 1,-1 0 0,0 0-1,0 0 1,0 0 0,0 0 0,0 0-1,0 0 1,0 0 0,1 0 0,-1 0-1,0 0 1,0 0 0,0 0 0,0 0-1,0 0 1,0 0 0,0 0 0,1 0-1,-1 0-12,-7 29 102,-15 55-4,18-70 11,-11 54 255,3 2 0,3-1 0,2 1 1,4 0-1,4 18-364,-2-80-22,1-1 0,1 1 0,-1-1 0,1 1 0,1-1 0,-1 0 0,1 0 0,0 1 0,1-1 0,0 0 0,0-1 1,0 1-1,1-1 0,0 1 0,0-1 0,1 0 0,0 0 0,0-1 0,0 0 0,1 0 0,-1 0 0,1 0 0,0-1 1,1 0-1,-1 0 0,1-1 0,0 0 0,0 0 0,0 0 0,0-1 0,0 0 0,2 0 22,-1 0-494,-1-1 0,0 0 0,1 0 0,-1 0 0,1-1 0,0 0 0,-1-1 0,0 0 0,1 0 0,-1 0 0,7-3 494,11-18-4299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069"/>
    </inkml:context>
    <inkml:brush xml:id="br0">
      <inkml:brushProperty name="width" value="0.05" units="cm"/>
      <inkml:brushProperty name="height" value="0.05" units="cm"/>
    </inkml:brush>
  </inkml:definitions>
  <inkml:trace contextRef="#ctx0" brushRef="#br0">0 81 4049,'0'0'4217,"0"0"-2321,0 0-231,0 0-401,0 0-168,0 0-216,0 0-208,93 0-184,-58 0-384,-1-10 57,1-5-153,-1 0-16,0 0-88,-4 5-729,-10 0-735,-6 5-1057,-14 5-2904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5.834"/>
    </inkml:context>
    <inkml:brush xml:id="br0">
      <inkml:brushProperty name="width" value="0.05" units="cm"/>
      <inkml:brushProperty name="height" value="0.05" units="cm"/>
      <inkml:brushProperty name="color" value="#AB008B"/>
    </inkml:brush>
  </inkml:definitions>
  <inkml:trace contextRef="#ctx0" brushRef="#br0">2 136 4945,'0'0'2523,"0"0"-497,0 0-340,0 0-133,0 0-448,0 0-271,0 0-815,0 0 0,-1 0 0,1 0-1,0 0 1,0 0 0,0 0-1,0-1 1,0 1 0,0 0-1,0 0 1,0 0 0,0 0-1,0-1 1,0 1 0,0 0 0,0 0-1,0 0 1,0 0 0,0-1-1,0 1 1,0 0 0,0 0-1,0 0 1,0 0 0,0-1-1,0 1 1,0 0 0,0 0 0,0 0-1,0 0 1,0-1 0,0 1-1,0 0 1,0 0 0,1 0-1,-1 0 1,0 0 0,0 0-1,0-1 1,0 1 0,0 0 0,1 0-1,-1 0 1,0 0 0,0 0-1,0 0 1,0 0 0,0 0-1,1 0 1,-1 0 0,0 0-1,0 0 1,0 0 0,1 0 0,-1 0-1,0 0 1,0 0 0,0 0-1,0 0 1,1 0 0,-1 0-1,0 0 1,0 0-19,6-2 135,0 0-1,0 1 1,0-1 0,0 1-1,0 0 1,0 1 0,3 0-135,33-5 279,324-63-2401,-122 33-5980,-152 22 1854</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06.149"/>
    </inkml:context>
    <inkml:brush xml:id="br0">
      <inkml:brushProperty name="width" value="0.05" units="cm"/>
      <inkml:brushProperty name="height" value="0.05" units="cm"/>
      <inkml:brushProperty name="color" value="#AB008B"/>
    </inkml:brush>
  </inkml:definitions>
  <inkml:trace contextRef="#ctx0" brushRef="#br0">1 0 4889,'0'0'2249,"0"0"-1425,0 0-584,0 0-240,0 0-416,0 0-2089,0 0-1456</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2.937"/>
    </inkml:context>
    <inkml:brush xml:id="br0">
      <inkml:brushProperty name="width" value="0.05" units="cm"/>
      <inkml:brushProperty name="height" value="0.05" units="cm"/>
    </inkml:brush>
  </inkml:definitions>
  <inkml:trace contextRef="#ctx0" brushRef="#br0">0 1 80,'0'0'7379,"0"0"-3718,0 0-1375,0 0-399,0 0-534,0 0-369,0 0-327,0 0-32,0 0-157,0 0 110,0 0-128,2 19 803,2-9-1159,1 0 0,0-1 0,1 0 0,0-1 0,0 1 0,1-1 0,0 0 1,0-1-1,8 7-94,-1 0 51,68 68 41,6 6-91,65 85-1,23 53-67,-167-214-42,1-1 1,0-1-1,1 0 0,2 1 109,-10-8-293,1 0 0,0 0 0,1-1-1,-1 0 1,0 0 0,1 0 0,-1 0 0,1-1-1,-1 1 1,1-1 0,0 0 0,-1-1-1,1 1 1,2-1 293,-6 0-2166,-1-16-2891,0-46-3120,0 23 5564</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3.417"/>
    </inkml:context>
    <inkml:brush xml:id="br0">
      <inkml:brushProperty name="width" value="0.05" units="cm"/>
      <inkml:brushProperty name="height" value="0.05" units="cm"/>
    </inkml:brush>
  </inkml:definitions>
  <inkml:trace contextRef="#ctx0" brushRef="#br0">451 0 4865,'0'0'3058,"0"0"-589,0 0-404,0 0-390,0 0-444,0 0-349,-7 6-181,-3 6-473,1 1-1,0 0 0,0 1 0,2-1 1,0 2-1,0-1 0,1 1 0,-3 13-227,-7 12 295,-102 231 297,85-204-1512,-3-2 1,-42 57 919,57-89-1001,17-25 352,-1-1 0,1 1 0,-1-1 0,0 0 0,-1-1 0,0 1 0,0-1 0,0 0 0,-2 0 649,-2-3-2406,6-2-3581,4-1 3938</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303"/>
    </inkml:context>
    <inkml:brush xml:id="br0">
      <inkml:brushProperty name="width" value="0.05" units="cm"/>
      <inkml:brushProperty name="height" value="0.05" units="cm"/>
    </inkml:brush>
  </inkml:definitions>
  <inkml:trace contextRef="#ctx0" brushRef="#br0">280 0 72,'0'0'5225,"0"0"-2240,0 0-993,0 0-413,0 0-275,0 0-370,0 10 1776,0 47-2213,0-45-434,0 1 0,-1-1-1,0 0 1,-1 0-1,0 0 1,-1-1 0,-1 1-1,1 0 1,-2-1-1,0 0 1,0 0 0,-1 0-1,0-1 1,-1 0-1,0 0 1,0-1 0,-5 5-63,1-1 8,-1-1 1,0 0 0,-1-1 0,0 0 0,0-1 0,-1 0 0,-1-1 0,1-1 0,-13 5-9,24-12-40,1 0 0,0 0 1,0 0-1,-1-1 1,1 1-1,-1-1 0,1 0 1,-1 0-1,1 1 1,0-2-1,-1 1 1,1 0-1,-1 0 0,1-1 1,0 1-1,-1-1 1,0 0 39,2 0-32,0 0 0,-1 0 0,1 0 0,0 0-1,0 0 1,0 0 0,0-1 0,0 1 0,0 0 0,1-1 0,-1 1 0,0 0 0,1-1 0,-1 1 0,1-1 0,-1 1 0,1-1 0,0 1 0,-1-1 0,1 1 0,0-1 0,0 1 0,0-1 0,1 0 32,-1-183-1136,0 182 1118,1 0 0,-1 1 1,1-1-1,0 1 0,0-1 0,0 1 1,0 0-1,0-1 0,1 1 0,-1 0 1,1 0-1,0 0 0,-1 0 1,1 0-1,0 0 0,0 1 0,1-1 18,-2 2 39,31 2 228,-20 5-217,1 2 0,-1-1 0,-1 1 1,3 4-51,-2-3 70,-1-1 1,1 0-1,1 0 0,4 1-70,46 14 285,-52-21-309,-1 0 1,1 1-1,-1 0 0,0 0 0,0 1 0,0 1 1,-1 0-1,0 0 0,3 3 24,-11-8-219,0 1 0,1-1 0,-1 1 0,0 0 0,0 0 0,0 0 0,0 0 0,0 0 0,-1 0 0,1 0 0,-1 0 0,1 0 0,-1 2 219,1 29-6633,-2-17 1747,1-3 2830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4.836"/>
    </inkml:context>
    <inkml:brush xml:id="br0">
      <inkml:brushProperty name="width" value="0.05" units="cm"/>
      <inkml:brushProperty name="height" value="0.05" units="cm"/>
    </inkml:brush>
  </inkml:definitions>
  <inkml:trace contextRef="#ctx0" brushRef="#br0">1 85 680,'0'0'3973,"0"0"-1666,0 0-685,0 0-438,0 0-310,0 0-96,0 0 89,0 0-8,0 0 119,0 0-113,8 0 584,5 0-940,63-2-56,-65 0-1149,0 1 0,-1-2 0,1 1 0,0-1 1,-1-1-1,2-1 696,80-38-9976,-53 24 6921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250"/>
    </inkml:context>
    <inkml:brush xml:id="br0">
      <inkml:brushProperty name="width" value="0.05" units="cm"/>
      <inkml:brushProperty name="height" value="0.05" units="cm"/>
    </inkml:brush>
  </inkml:definitions>
  <inkml:trace contextRef="#ctx0" brushRef="#br0">0 0 6833,'0'0'2681,"0"0"-697,0 0-351,0 0-281,0 0-664,0 0-64,0 0-352,0 46 137,6-7-361,1 0 88,-1 0-128,0-7-16,7 7-152,0-6-761,-7-1-1247,7 7-1073,-7-6-4360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5.670"/>
    </inkml:context>
    <inkml:brush xml:id="br0">
      <inkml:brushProperty name="width" value="0.05" units="cm"/>
      <inkml:brushProperty name="height" value="0.05" units="cm"/>
    </inkml:brush>
  </inkml:definitions>
  <inkml:trace contextRef="#ctx0" brushRef="#br0">1 7 6369,'0'0'4961,"0"0"-2520,0 0-425,0 0-783,0 0-417,0 0-688,0 0-32,0-6-96,0 6-152,0 0-1136,0 0-2561,0 6-4201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6.802"/>
    </inkml:context>
    <inkml:brush xml:id="br0">
      <inkml:brushProperty name="width" value="0.05" units="cm"/>
      <inkml:brushProperty name="height" value="0.05" units="cm"/>
    </inkml:brush>
  </inkml:definitions>
  <inkml:trace contextRef="#ctx0" brushRef="#br0">0 285 5009,'0'0'3937,"0"0"-1522,0 0-389,0 0-314,0 0-421,0 0-399,9 0-281,7 0-410,12-1 95,0 2 1,-1 1 0,20 3-297,12 7 94,2-4 0,-1-2 1,1-3-1,-1-3 0,54-6-94,-101 5-17,0-2 0,0 1 0,-1-2 0,1 0 1,-1 0-1,0-1 0,0 0 0,0-1 0,-1-1 0,0 0 0,0 0 0,-1-1 1,0 0-1,2-3 17,-10 8-8,0 0 1,0-1-1,0 1 1,0-1-1,-1 1 1,1-1-1,-1 0 1,0 1-1,0-1 1,0 0-1,-1 0 1,1 0-1,-1 1 1,0-3 7,-2-65-84,1 35-95,1 34 165,0-1-1,-1 1 1,1-1 0,0 1 0,-1-1 0,0 1 0,1 0 0,-1-1 0,0 1-1,0 0 1,0-1 0,-1 1 0,1 0 0,0 0 0,-1 0 0,0 0 0,1 0 0,-1 1-1,0-1 1,0 0 0,0 1 0,0-1 0,0 1 0,0 0 0,0-1 0,-1 1-1,1 0 1,0 1 0,-1-1 0,1 0 0,-3 0 14,-8-2-65,-1 1 1,0 1 0,0 0-1,0 1 1,-6 0 64,3 0-34,-55-2-9,38 0 54,0 2 0,0 0-1,1 3 1,-10 2-11,31-2 12,0 1 0,1 0 0,0 0-1,0 2 1,0-1 0,0 1 0,1 1 0,0 0 0,1 0-1,-7 7-11,-12 12 117,2 1-1,-20 27-116,34-37 57,0 0 0,2 0 0,0 1 1,0 1-1,2-1 0,0 1 0,1 1 0,1 0 1,-3 20-58,4-10 95,1 0-1,1 0 1,2 1 0,1-1 0,1 0 0,4 16-95,-3-36 29,1-1-1,0 1 1,1-1-1,-1 0 0,2 0 1,-1-1-1,1 1 1,1-1-1,0 0 1,0 0-1,0-1 1,1 0-1,0 0 1,0-1-1,1 1 0,0-1 1,0-1-1,0 0 1,1 0-1,0 0-28,16 8 52,1-1 0,0-1 0,0-1 1,1-2-1,0 0 0,16 1-52,40 1-199,0-3 0,1-3 0,12-5 199,-77 1-223,-5 0-153,1 0 0,0-2 0,0 0 0,0 0 0,-1-1 0,1-1 0,-1-1 0,4-1 376,-4-1-1184,-1 0 0,1 0 0,-1-1 0,0-1 0,-1 0 1184,35-30-8121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7.503"/>
    </inkml:context>
    <inkml:brush xml:id="br0">
      <inkml:brushProperty name="width" value="0.05" units="cm"/>
      <inkml:brushProperty name="height" value="0.05" units="cm"/>
    </inkml:brush>
  </inkml:definitions>
  <inkml:trace contextRef="#ctx0" brushRef="#br0">0 20 4113,'0'0'2848,"0"0"-639,0 0-561,0 0-111,0 0-153,0 0-40,0 0-336,0 0-135,19 0-393,13 0 208,0 0-408,6 0 8,6 0-280,-6 0-8,7 0-648,12 0-1137,-7-6-2471,-11-7-2698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0.401"/>
    </inkml:context>
    <inkml:brush xml:id="br0">
      <inkml:brushProperty name="width" value="0.05" units="cm"/>
      <inkml:brushProperty name="height" value="0.05" units="cm"/>
    </inkml:brush>
  </inkml:definitions>
  <inkml:trace contextRef="#ctx0" brushRef="#br0">0 0 4865</inkml:trace>
  <inkml:trace contextRef="#ctx0" brushRef="#br0" timeOffset="1">0 0 4865,'54'136'4489,"-54"-136"-2417,0 0-215,0 0-409,0 0-416,0 0-383,15 0-129,5 0-176,4 0-72,11-5-264,-1-5 136,5 0-144,5 0-224,15 0-808,-14 0-1561,-11 5-2992</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8.652"/>
    </inkml:context>
    <inkml:brush xml:id="br0">
      <inkml:brushProperty name="width" value="0.05" units="cm"/>
      <inkml:brushProperty name="height" value="0.05" units="cm"/>
    </inkml:brush>
  </inkml:definitions>
  <inkml:trace contextRef="#ctx0" brushRef="#br0">1 0 3817,'0'0'2790,"0"0"-508,0 0-674,0 0-193,0 0-151,0 0-13,8 6-212,72 52 133,-2 4 0,2 7-1172,-70-61-822,0 0 0,0-1 0,1 0-1,0-1 1,10 5 822,33 6-9865,-40-16 7087</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141"/>
    </inkml:context>
    <inkml:brush xml:id="br0">
      <inkml:brushProperty name="width" value="0.05" units="cm"/>
      <inkml:brushProperty name="height" value="0.05" units="cm"/>
    </inkml:brush>
  </inkml:definitions>
  <inkml:trace contextRef="#ctx0" brushRef="#br0">267 0 4049,'0'0'2400,"0"0"-401,0 0-473,0 0-359,0 0-156,0 0-258,-6 4-62,-1 0-568,1 0-1,0 0 0,1 1 0,-1 0 1,1 0-1,0 1 0,0 0 0,0 0 1,0 2-123,-45 70 298,9-10-218,-52 60-3256,90-125 2240,0 0 0,1 1 0,0-1 0,0 1 0,0-1 0,0 1 0,0 0 0,1 0 0,-1 1 936,1 4-3195</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19.785"/>
    </inkml:context>
    <inkml:brush xml:id="br0">
      <inkml:brushProperty name="width" value="0.05" units="cm"/>
      <inkml:brushProperty name="height" value="0.05" units="cm"/>
    </inkml:brush>
  </inkml:definitions>
  <inkml:trace contextRef="#ctx0" brushRef="#br0">711 14 280,'0'0'1750,"0"0"1716,0 0-1254,0 0-527,0 0-341,0 0-86,6-10 321,-8 7 3304,-1 3-4878,0 1 0,0 0 0,0 0 0,0 0 0,0 0 0,0 0 0,1 0 0,-1 1 0,1-1 0,-1 1 0,1 0 0,-1 0 0,-1 2-5,-35 35 49,24-23-41,-70 77-396,4 4 0,4 4 0,4 3 0,5 3 1,-2 16 387,22-41-8330,-31 37 8330,40-65-5613</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0.887"/>
    </inkml:context>
    <inkml:brush xml:id="br0">
      <inkml:brushProperty name="width" value="0.05" units="cm"/>
      <inkml:brushProperty name="height" value="0.05" units="cm"/>
    </inkml:brush>
  </inkml:definitions>
  <inkml:trace contextRef="#ctx0" brushRef="#br0">4 671 3929,'0'0'2291,"0"0"-267,0 0-307,0 0-258,0 0-187,0 0-45,0 0-191,0 0-201,0 0-260,0-28 568,-1-53-436,-1 15-454,7-64-253,-2 111-23,2 0 0,0 0 0,0 0 1,2 1-1,0 0 0,2 0 0,0 0 0,8-11 23,-2 5-164,1 1 0,1 1 0,1 0 0,1 1 0,16-13 164,-29 30-44,-1-1 1,1 1-1,0 0 0,0 0 1,0 1-1,0 0 0,1 0 1,-1 0-1,1 1 0,0 0 0,0 0 1,0 1-1,0 0 0,0 0 1,0 1-1,0-1 0,0 2 1,0-1-1,4 1 44,-11-1-1,1 1-12,0 0 0,0-1-1,0 1 1,0 0-1,-1 0 1,1 0 0,0 0-1,0 0 1,0 0 0,-1 0-1,1 0 1,-1 0 0,1 0-1,-1 0 1,1 1-1,-1-1 1,1 0 0,-1 0-1,0 1 1,0-1 0,0 0-1,0 0 1,0 1 0,0-1-1,0 0 1,0 0-1,0 1 14,0 47 6,-1-39 14,1-6-20,-1 0 0,0 0 0,0 0-1,0 0 1,0 0 0,-1 0-1,1-1 1,-1 1 0,0-1-1,0 1 1,0-1 0,-1 1-1,1-1 1,-1 0 0,0 0-1,0-1 1,0 1 0,0 0-1,-3 1 1,-11 8-375,0-1 0,-1-1 0,-9 3 375,15-7-428,-14 4-490,23-9 670,-1 0-1,1 0 1,0 0 0,-1 0-1,1 1 1,0-1 0,0 1-1,0 0 1,0 0-1,-1 2 249,3-3-512,1-1-48,0 0-164,0 0 137,0 0 163,9 0 372,197 0 2635,-204 0-2518,-1 0 0,0 0 0,0 0-1,0 0 1,0 0 0,0 0 0,1 1 0,-1-1-1,0 1 1,0-1 0,0 0 0,0 1-1,0 0 1,0-1 0,0 1 0,0 0 0,-1-1-1,1 1 1,0 0 0,0 0 0,0 0-1,-1 0 1,1 0 0,0 0 0,-1 0 0,1 0-1,-1 0 1,1 0 0,-1 0 0,0 0-1,1 0 1,-1 0 0,0 0 0,0 1 0,0-1-1,0 0 1,0 0 0,0 0 0,0 0-1,0 0 1,0 1 0,-1-1 0,1 1-65,-1 1 71,0 1 1,1 0 0,-2 0 0,1-1-1,0 1 1,-1 0 0,1-1 0,-1 0-1,0 1 1,0-1 0,-1 0 0,1 0-1,-1 1-71,-22 17-230,0-1 0,-1-1-1,0-2 1,-2 0 0,0-2-1,-1-1 1,-15 5 230,14-12-2184,8-7-5397,16 0 4290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1.400"/>
    </inkml:context>
    <inkml:brush xml:id="br0">
      <inkml:brushProperty name="width" value="0.05" units="cm"/>
      <inkml:brushProperty name="height" value="0.05" units="cm"/>
    </inkml:brush>
  </inkml:definitions>
  <inkml:trace contextRef="#ctx0" brushRef="#br0">1 1 1824,'0'0'6802,"0"0"-4114,0 0-407,0 0-553,0 0-984,0 0-287,0 0-449,0 0-8,0 0-761,0 0-2095,6 0-5762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191"/>
    </inkml:context>
    <inkml:brush xml:id="br0">
      <inkml:brushProperty name="width" value="0.05" units="cm"/>
      <inkml:brushProperty name="height" value="0.05" units="cm"/>
    </inkml:brush>
  </inkml:definitions>
  <inkml:trace contextRef="#ctx0" brushRef="#br0">1 7 5745,'0'0'3733,"0"0"-1522,0 0-457,0 0-336,0 0-328,0 0-357,0 0-256,0 0-184,0 0-174,0 0-28,4 0 1,115 5 85,-74-2-201,0-1 0,0-2 0,0-2 0,38-7 24,-51 3-60,-31 6 72,-1 0 47,0 0-47,0 0 29,0 0-29,0 0 27,0 0-35,0 0-26,0 0-50,0 0-12,0 0-14,0 0 52,0 0-39,0 14-26,1 21-224,0 15-2038,-4-19-2149,-10-14-448,-19 2 2275,15-9 1820,-9 9-433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0.669"/>
    </inkml:context>
    <inkml:brush xml:id="br0">
      <inkml:brushProperty name="width" value="0.05" units="cm"/>
      <inkml:brushProperty name="height" value="0.05" units="cm"/>
    </inkml:brush>
  </inkml:definitions>
  <inkml:trace contextRef="#ctx0" brushRef="#br0">14 0 160,'0'0'907,"0"0"1616,0 0-352,0 0-486,0 0-413,0 0-316,0 18 3606,0 69-3013,-12 398 483,10-203-3387,3-221-3169,-1-2-3999,0-44 5340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1.392"/>
    </inkml:context>
    <inkml:brush xml:id="br0">
      <inkml:brushProperty name="width" value="0.05" units="cm"/>
      <inkml:brushProperty name="height" value="0.05" units="cm"/>
    </inkml:brush>
  </inkml:definitions>
  <inkml:trace contextRef="#ctx0" brushRef="#br0">122 1 40,'0'0'284,"0"0"1015,0 0 897,0 0-262,0 0-364,0 0-196,5 3 9100,-4 3-10990,-3 10 716,0 0 0,-2-1 0,0 0 0,0 0 0,-2 0 0,1 0 1,-8 11-201,-16 46 303,15-29-271,2 1 0,2 0-1,1 0 1,3 1 0,2 0 0,1 3-32,3-38-13,0-2-19,0 1-1,0 0 1,1 0 0,0 0-1,0-1 1,1 1 0,1 2 32,-2-8-62,1 0 0,-1 0 0,1 0-1,0 0 1,0 0 0,0-1 0,1 1 0,-1-1 0,0 0 0,1 1 0,0-1 0,-1 0 0,1 0-1,0-1 1,0 1 0,0-1 0,0 1 0,1-1 0,-1 0 0,0 0 0,1 0 62,16 3-1521,1-1 0,-1-1 0,1-1 0,0 0 0,0-2 0,12-2 1521,-14 2-1737,37-7-2816,-9-15 2370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054"/>
    </inkml:context>
    <inkml:brush xml:id="br0">
      <inkml:brushProperty name="width" value="0.05" units="cm"/>
      <inkml:brushProperty name="height" value="0.05" units="cm"/>
    </inkml:brush>
  </inkml:definitions>
  <inkml:trace contextRef="#ctx0" brushRef="#br0">426 1 4089,'0'0'3631,"0"0"-1398,0 0-493,0 0-368,0 0-298,0 0-234,-7 17 12,-16 35-239,-3-1-1,-2-1 1,-2-2-1,-7 5-612,25-36 78,-2-1-1,0-1 1,-1-1-1,0 0 1,-5 3-78,13-12-18,-1 0-1,1-1 1,-1 0 0,0 0-1,0-1 1,0 0 0,0 0-1,-1-1 1,1 0 0,-1-1-1,1 0 1,-1 0 0,-6-1 18,0 1-63,-20-5-980,34 4 1010,0-1 0,0 0 0,0 1 0,0-1 1,0 0-1,0 0 0,1 0 0,-1 0 0,0 0 0,0 0 0,1 0 0,-1 0 0,1-1 0,-1 1 1,1 0-1,-1 0 0,1 0 0,0-1 0,-1 1 0,1 0 0,0 0 0,0-1 0,0 1 1,0 0-1,0-1 0,0 1 0,0 0 33,0-159-891,1 157 888,-1 0-1,0 0 1,1 0-1,0 1 1,0-1-1,-1 0 1,2 1 0,-1-1-1,0 1 1,0-1-1,1 1 1,0 0-1,-1-1 1,1 1 0,0 0-1,0 0 1,0 0-1,0 0 1,0 1-1,1-1 4,4-3 0,0 0-1,0 1 0,1 0 0,-1 1 0,1-1 1,3 1 0,-9 2 32,0 0 1,1 0-1,-1 1 1,1-1-1,-1 1 1,0 0-1,1-1 0,-1 1 1,1 0-1,-1 0 1,1 1-1,-1-1 1,0 1-1,1-1 1,-1 1-1,0 0 1,1-1-1,-1 1 1,0 1-1,0-1 1,0 0-1,0 0 1,0 1-1,0-1 1,0 1-1,0 0 1,0 0-33,5 6 72,-1 1 0,0-1 0,-1 1 1,0 1-1,0-1 0,-1 2-72,15 27 41,-12-27-7,0 0 0,1 0 1,0-1-1,0 0 0,4 3-34,-8-10-187,0 0 0,0 0-1,-1 0 1,2 0 0,-1-1 0,0 0-1,0 0 1,1 0 0,-1 0 0,1-1-1,0 1 1,-1-1 0,1 0 0,0-1-1,0 1 1,3-1 187,41 0-7332,-30 0 1905</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2.542"/>
    </inkml:context>
    <inkml:brush xml:id="br0">
      <inkml:brushProperty name="width" value="0.05" units="cm"/>
      <inkml:brushProperty name="height" value="0.05" units="cm"/>
    </inkml:brush>
  </inkml:definitions>
  <inkml:trace contextRef="#ctx0" brushRef="#br0">267 0 2505,'0'0'3135,"0"0"-799,0 0-555,0 0-210,0 0-167,0 0-113,3 9-209,39 80 1454,-32-71-2343,0 0-1,-1 1 1,-1 0 0,-1 0 0,-1 1-1,0 0 1,-2 0 0,0 0-1,-1 0 1,-1 1-193,-2-1 40,1-15-70,0-1 0,-1 0 1,1 1-1,-1-1 0,-1 0 0,1 1 0,0-1 0,-1 0 0,0 1 1,0-1-1,0 0 0,-1 0 0,1 0 0,-1 0 0,0 0 0,0 0 1,-1 0-1,1-1 0,-1 1 0,1-1 0,-1 0 0,0 0 0,-4 3 30,-22 13-1402,-1-2 0,-1-1 0,-1-1 0,0-2-1,-1-1 1,0-2 0,-15 3 1402,-31 7-6649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2.472"/>
    </inkml:context>
    <inkml:brush xml:id="br0">
      <inkml:brushProperty name="width" value="0.05" units="cm"/>
      <inkml:brushProperty name="height" value="0.05" units="cm"/>
    </inkml:brush>
  </inkml:definitions>
  <inkml:trace contextRef="#ctx0" brushRef="#br0">72 310 3385,'0'0'5265,"0"0"-2650,0 0-823,0 0-310,0 0-224,0 0-345,0 0-345,8 0-108,112 1 301,34 0-255,37-9-506,-142 4 17,0-3 0,0-1 0,0-3 1,-1-2-1,45-19-17,-82 25 116,-18 2 163,5 4-275,1 0 0,-1 0 0,0 0-1,1 0 1,-1 0 0,0 0 0,1 0-1,0-1 1,-1 1 0,1-1 0,0 1-1,-1-1 1,1 1 0,0-2-4,-14-29 13,6 12-35,-1 0 0,-1 0 0,0 1-1,-2 0 23,9 14-17,0 0-1,0 0 0,0 1 1,0 0-1,-1 0 1,0 0-1,1 0 0,-2 1 1,1-1-1,0 1 1,-1 1-1,1-1 0,-1 1 1,0 0-1,0 0 0,-4 0 18,-3-1-12,0 1-1,0 0 0,0 1 0,0 0 0,0 2 0,0-1 0,0 1 0,0 1 0,1 0 1,-1 1-1,0 1 0,1 0 0,0 0 0,0 1 0,-4 3 13,-7 2 9,1 0 1,-1-1-1,0-2 0,-1 0 1,0-1-1,-14 0-9,28-2 2,0 0-1,1 1 1,-1 0-1,1 0 1,0 1-1,0 0 1,0 0-1,1 1 1,0 1-1,-5 5-1,-5 3-2,4-2-3,0 1 0,1 0 0,0 1 1,2 0-1,0 1 0,0 0 0,-2 9 5,-16 35 52,-10 35-52,30-72 5,3-5 2,1 0-1,1 0 1,1 0-1,1 1 1,0-1-1,2 1 1,0-1-1,2 3-6,-2 18 39,0-38-36,1 0 1,0 0-1,-1 0 0,1 0 1,0 0-1,0-1 0,0 1 1,0 0-1,0-1 1,0 1-1,0-1 0,1 1 1,-1-1-1,1 1 0,-1-1 1,1 0-1,-1 0 1,1 0-1,0 0 0,1 1-3,48 23 105,-24-12-73,5 2-24,1 0 1,0-2-1,0-2 1,32 6-9,33 12 11,-88-25-10,13 5 4,0-1 1,1-2 0,0 0-1,1-1 1,-1-2 0,1 0-1,4-1-5,12-2-48,-14 1 77,0-1 1,1-2-1,12-2-29,-30 2-178,0-1 0,0 0 1,0 0-1,0-1 0,-1 0 0,1 0 0,-1-1 0,0-1 0,0 1 1,-1-2-1,1 1 178,50-47-12850,28-33 12850,-79 77-578,53-53-2162</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29.156"/>
    </inkml:context>
    <inkml:brush xml:id="br0">
      <inkml:brushProperty name="width" value="0.05" units="cm"/>
      <inkml:brushProperty name="height" value="0.05" units="cm"/>
    </inkml:brush>
  </inkml:definitions>
  <inkml:trace contextRef="#ctx0" brushRef="#br0">1 157 368,'0'0'5748,"0"0"-2874,0 0-1251,0 0-357,0 0-346,5 0-96,247 0 3467,348 0-4193,-577-2-93,0-1 0,0-1 0,0-1 0,-1-1 0,0 0 0,3-3-5,74-20-21,-48 21-400,0 3-1,0 2 1,18 2 421,70-4-1356,-100 0 244,-1-2 1,0-2 0,10-5 1111,-18 5-1961,0 1-1,1 2 1,-1 1 0,1 1-1,7 1 1962,9 3-1700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125"/>
    </inkml:context>
    <inkml:brush xml:id="br0">
      <inkml:brushProperty name="width" value="0.05" units="cm"/>
      <inkml:brushProperty name="height" value="0.05" units="cm"/>
    </inkml:brush>
  </inkml:definitions>
  <inkml:trace contextRef="#ctx0" brushRef="#br0">5 1 4129,'0'0'2502,"0"0"-475,0 0-439,0 0-210,0 0-217,0 0-82,0 22 1386,-2 98-1417,-1-36-825,4 1 1,5 18-224,-3-85-406,0 0 0,1 0 0,1-1-1,4 8 407,-3-9-1434,1 0 0,1 0 0,0-1-1,6 7 1435,6 6-6093</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3.611"/>
    </inkml:context>
    <inkml:brush xml:id="br0">
      <inkml:brushProperty name="width" value="0.05" units="cm"/>
      <inkml:brushProperty name="height" value="0.05" units="cm"/>
    </inkml:brush>
  </inkml:definitions>
  <inkml:trace contextRef="#ctx0" brushRef="#br0">7 1 5825,'0'0'3993,"0"0"-1728,0 0 207,0 0-680,0 0-295,0 0-657,0 0-176,-7 45-384,7-38-160,0-7-96,0 6-24,0-6-400,0 0-1224,7 7-2665,12-7-3089,-6 0 2033</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4.172"/>
    </inkml:context>
    <inkml:brush xml:id="br0">
      <inkml:brushProperty name="width" value="0.05" units="cm"/>
      <inkml:brushProperty name="height" value="0.05" units="cm"/>
    </inkml:brush>
  </inkml:definitions>
  <inkml:trace contextRef="#ctx0" brushRef="#br0">0 156 5321,'0'0'2271,"0"0"-526,0 0-270,0 0-30,0 0-199,0 0-81,14 0-255,52 1 52,-9 2-473,1-4 0,-1-1 1,0-4-1,15-4-489,93-33 8,-50 12-2519,74-8 2511,-145 32-1091,69-9-2333,-36 11-2003,-38 5 1007</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5.570"/>
    </inkml:context>
    <inkml:brush xml:id="br0">
      <inkml:brushProperty name="width" value="0.05" units="cm"/>
      <inkml:brushProperty name="height" value="0.05" units="cm"/>
    </inkml:brush>
  </inkml:definitions>
  <inkml:trace contextRef="#ctx0" brushRef="#br0">52 978 1904,'0'0'4296,"0"0"-1793,0 0-581,0 0-188,0 0-226,0 0-410,-4 0-352,3 0-716,0-1-1,0 1 0,0 0 0,0 0 0,0-1 0,1 1 0,-1 0 1,0-1-1,0 1 0,0-1 0,1 1 0,-1-1 0,0 1 0,0-1 1,1 0-1,-1 1 0,0-1 0,1 0 0,-1 0 0,1 1 1,-1-1-1,1 0 0,0 0 0,-1 0 0,1 0-29,-10-35 433,4-53-55,5 65-283,-2-26-32,-6-147-330,10-99 267,2 276-85,1 0-1,0 0 1,2 1-1,0 0 1,1 0-1,1 1 0,1-1 1,0 2-1,1-1 1,1 2-1,1-1 1,0 1-1,13-12 86,-21 27-42,-1 0 1,1 0-1,-1 1 0,1-1 0,-1 1 0,1-1 1,-1 1-1,1 0 0,-1 1 0,1-1 1,3 1 41,4 0-66,-8-1 75,-1 1 0,1-1 0,-1 1-1,0 0 1,0-1 0,1 1 0,-1 0 0,0 0 0,0 0 0,0 1 0,0-1 0,0 1 0,0-1 0,0 1 0,0-1 0,-1 1 0,1 0 0,-1 0 0,1 0 0,-1 0 0,0 0 0,0 0 0,0 0 0,0 0 0,0 1-1,0-1 1,0 0 0,-1 0 0,1 1 0,-1-1 0,0 2-9,3 13 253,-1-1 0,0 1 0,-1 0 0,-1 4-253,0-18 31,-1-1-28,1 0 0,-1-1 0,1 1 0,-1-1 0,0 1 0,1 0 0,-1-1 0,0 1 0,0-1 0,0 0 0,0 1 0,0-1 0,-1 0 0,1 1 0,0-1-1,-1 0 1,1 0 0,-1 0-3,-37 24-64,8-4-141,0 1-254,-13 13-736,42-32 1052,0-1 1,0 1 0,0-1-1,0 1 1,1 0 0,-1-1-1,1 1 1,0 0 0,-1 0-1,1 0 1,1 0 0,-1 0-1,0 1 1,1-1 0,0 0-1,-1 2 143,1-4-376,0-1 135,192 0 528,-189 0-267,0 0 0,1 0 0,-1 0 1,0 0-1,0 1 0,0-1 0,0 1 1,0 0-1,0 0 0,0 0 1,0 1-1,0-1 0,0 0 0,0 1 1,-1 0-1,1 0 0,0 0 0,-1 0 1,0 0-1,1 0 0,0 2-20,0 1 83,-1-1 1,0 1-1,0 0 0,0 0 1,0 0-1,-1 0 0,0 0 1,0 0-1,0 0 0,-1 0 0,1 0 1,-1 0-1,-1 1-83,1-2 67,0 0 0,0 0 0,0 0 0,-1-1-1,1 1 1,-1 0 0,0 0 0,0-1 0,0 1 0,-1-1 0,0 1 0,1-1 0,-1 0-1,0 0 1,-2 3-67,-2-1 47,0 1-1,0-1 0,0 0 0,0-1 0,-1 1 1,0-2-1,-2 2-46,-6 3-110,-1-1 1,0-1-1,-1 0 1,1-1 0,-1-1-1,0 0 1,-1-2-1,1 0 1,0-1-1,-1 0 1,-4-2 109,21 2-181,-1-1 1,1 0-1,-1 0 1,1 0-1,-1 0 1,1 0-1,-1-1 1,1 1-1,-1 0 1,1-1 0,-1 1-1,1-1 1,-1 0-1,1 1 1,0-1-1,-1 0 1,1 0-1,0 0 1,0 0-1,-1 0 1,1 0-1,0 0 1,0 0-1,0 0 1,0-1 180,0-1-550,0 0 0,0-1 0,0 1 0,1 0 0,-1-1 0,1 1 0,0-1 0,0 1 0,0-2 550,0 5-6,0-34-2816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6.738"/>
    </inkml:context>
    <inkml:brush xml:id="br0">
      <inkml:brushProperty name="width" value="0.05" units="cm"/>
      <inkml:brushProperty name="height" value="0.05" units="cm"/>
    </inkml:brush>
  </inkml:definitions>
  <inkml:trace contextRef="#ctx0" brushRef="#br0">280 0 280,'0'0'4153,"0"0"-1766,0 0-759,0 0-361,0 0-322,0 0-99,-3 12 29,-6 17 10,0-1 0,-14 25-885,17-39 276,-1-1 1,0 0-1,-1 0 1,-1-1-1,0 0 1,0 0-1,-12 9-276,9-10 274,-1 0-1,0-1 1,0-1-1,-9 4-273,15-9-98,0-1 0,0-1 0,0 1 0,-1-1 0,1 0 0,-1-1 0,0 0 0,1 0 0,-1 0-1,-3-1 99,10-39-1665,1-58 1465,0 96 170,0 1 26,0 0-42,0 0-6,0 0 2,6-2 191,0 0-1,0 0 0,0 1 1,1 0-1,-1 0 1,1 1-1,-1-1 0,1 1 1,-1 1-141,-2-2 31,0 2 0,-1-1 0,1 0-1,0 1 1,-1-1 0,1 1 0,0 0 0,-1 0 0,1 1 0,-1-1 0,0 1 0,1 0 0,-1 0 0,0 0 0,0 0 0,0 0 0,2 2-31,11 18 29,-8-10 14,1 0 0,1 0 0,10 8-43,-16-16-106,-1-1 0,1 0 0,0 0-1,1-1 1,-1 1 0,0-1 0,1 0 0,-1 0 0,1-1-1,-1 1 1,1-1 0,0 0 0,0 0 0,2 0 106,91 0-5484,-48-1-285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37.585"/>
    </inkml:context>
    <inkml:brush xml:id="br0">
      <inkml:brushProperty name="width" value="0.05" units="cm"/>
      <inkml:brushProperty name="height" value="0.05" units="cm"/>
    </inkml:brush>
  </inkml:definitions>
  <inkml:trace contextRef="#ctx0" brushRef="#br0">1 1 5929,'0'0'2697,"0"0"-697,0 0 49,0 0-649,0 0-104,0 0-552,0 0 49,0 71-249,0-32-32,6 7-208,-6 6-200,7-7-32,-7 7-72,0-6-8,0 6-1008,0 26-1193,0-13-3616,0-7-2545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7.457"/>
    </inkml:context>
    <inkml:brush xml:id="br0">
      <inkml:brushProperty name="width" value="0.05" units="cm"/>
      <inkml:brushProperty name="height" value="0.05" units="cm"/>
      <inkml:brushProperty name="color" value="#0000FF"/>
    </inkml:brush>
  </inkml:definitions>
  <inkml:trace contextRef="#ctx0" brushRef="#br0">1 1 3689,'0'0'4113,"0"0"-1683,0 0-625,0 0-186,0 0-358,0 0-205,0 0-289,0 0-716,1 0 0,-1-1 1,1 1-1,-1 0 1,1 0-1,-1 0 0,1 0 1,-1 0-1,1 0 1,0 0-1,-1 0 0,1 0 1,-1 1-1,1-1 1,-1 0-1,1 0 0,-1 0 1,1 1-1,-1-1 0,1 0 1,-1 0-1,1 1 1,-1-1-1,0 0 0,1 1 1,-1-1-52,6 7 181,-2 0 0,1 0 0,-1 0 0,0 1 0,0-1 1,0 4-182,0-3 126,-1-1 0,1 1 0,0-1 1,1 0-1,0 0 0,2 2-126,-2-7 16,0 0 0,0 0 0,0-1 0,0 0 0,1 0 0,-1 0-1,0-1 1,1 0 0,-1 0 0,1 0 0,-1-1 0,3 0-16,10 0-81,-11 1 25,1 1 1,0-1-1,-1-1 1,1 0 0,-1 0-1,1 0 1,-1-1-1,1 0 1,-1-1 0,0 1-1,0-1 1,0-1-1,4-2 56,-2 1-72,0 0-1,0 0 0,1 1 0,-1 0 1,1 1-1,0 0 0,0 0 0,8 0 73,9 0-8,1 1 0,17 2 8,-34 0 72,26 6 297,-19-5-417,0-1 0,0-1 0,0 0 0,0-2 0,0 0 0,-1-1 0,1-1 0,-1 0 0,12-6 48,-18 6-72,1 1 0,-1 0 0,1 0 0,0 1 1,1 1-1,-1 0 0,0 1 0,1 0 0,-1 1 0,1 0 72,-12 0 9,0 1 0,0-1 1,0 0-1,0 1 0,0-1 0,0 1 0,0-1 0,0 1 0,-1-1 1,1 1-1,0 0 0,0-1 0,-1 1 0,1 0 0,0 0 1,-1-1-1,1 1 0,-1 0 0,1 0 0,-1 0 0,1 0 0,-1 0 1,1 1-10,11 32 372,-3-8-53,-7-24-309,1 0 1,-1 0 0,0 0-1,1 0 1,-1 0-1,1 0 1,0-1 0,-1 1-1,1-1 1,0 0 0,0 0-1,0 0 1,0 0 0,0-1-1,0 1 1,0-1-1,0 1 1,0-1 0,0 0-11,74-2 72,-43 0-132,23 0-364,45-8 424,-44 3-85,49 0 85,-88 7 102,48 2 13,0-4 1,0-3-1,-1-3 1,14-5-116,-64 11-21,0 0 1,0 0-1,0 2 0,4 0 21,-15 0-28,8 32 523,-10-30-488,-1 0-1,0 0 0,1-1 1,-1 0-1,1 1 1,0-1-1,-1 0 1,1 0-1,0-1 1,0 1-1,-1 0 0,1-1 1,0 0-1,3 1-6,47-2 146,-27-1-152,4 1-61,-1-3 1,0 0 0,0-2 0,0-1-1,8-4 67,1 1-123,0 1-1,24-2 124,37 9-352,-58 2-518,-40 0-562,-1 0-1199,0 0-1474,-4 0-1935,-15 3 4505,-21 7-211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0:59.709"/>
    </inkml:context>
    <inkml:brush xml:id="br0">
      <inkml:brushProperty name="width" value="0.05" units="cm"/>
      <inkml:brushProperty name="height" value="0.05" units="cm"/>
      <inkml:brushProperty name="color" value="#0000FF"/>
    </inkml:brush>
  </inkml:definitions>
  <inkml:trace contextRef="#ctx0" brushRef="#br0">0 85 224,'0'0'1820,"0"0"-326,0 0-270,0 0-26,0 0-130,0 0-4,0 0-135,0 0-89,0 0-121,32 0 2073,341 0 810,-315 7-3463,-52-7-136,10 1 0,0-1 1,-1 0 0,1-1 0,0-1-1,-1 0 1,1-1 0,-1-1 0,0 0-1,0-1 1,0-1 0,0-1-4,-6 3-22,1 0-1,0 0 1,0 1 0,0 0 0,0 1-1,0 0 1,1 0 0,-1 1 0,1 0-1,1 1 23,-11 0-26,42 0 759,-5 0-687,39 1-89,0-4 0,30-7 43,-64 7 178,0 1 0,1 2 0,9 2-178,30 0 48,173-2-112,23 20 92,125-20 22,-384-1-58,0-1 0,-1-1-1,1-1 1,17-6 8,-19 5-62,1 0 1,0 2-1,1 0 0,17 0 62,-38 3-145,1 0 0,0 1 0,0-1 0,-1 0 0,1 0 0,0 1-1,0-1 1,-1 0 0,1 0 0,0 1 0,0-1 0,0 0 0,0 1 0,-1-1 0,1 0 0,0 1 0,0-1-1,0 0 1,0 1 0,0-1 0,0 0 0,0 1 0,0-1 0,0 0 0,0 1 0,0-1 0,0 0-1,0 1 1,0-1 0,0 1 0,1-1 0,-1 0 0,0 0 0,0 1 0,0-1 0,0 0 0,1 1-1,-1-1 1,0 0 0,0 0 0,1 1 0,-1-1 0,0 0 0,0 0 0,1 1 0,-1-1 0,0 0 0,1 0-1,-1 0 1,0 0 0,1 0 0,-1 1 0,0-1 0,1 0 0,-1 0 0,0 0 0,1 0 0,-1 0-1,0 0 1,1 0 0,-1 0 0,0 0 0,1 0 0,-1 0 0,0-1 0,1 1 145,-28 23-3413,22-20 2466,-33 28-2130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2.663"/>
    </inkml:context>
    <inkml:brush xml:id="br0">
      <inkml:brushProperty name="width" value="0.05" units="cm"/>
      <inkml:brushProperty name="height" value="0.05" units="cm"/>
      <inkml:brushProperty name="color" value="#0000FF"/>
    </inkml:brush>
  </inkml:definitions>
  <inkml:trace contextRef="#ctx0" brushRef="#br0">743 644 176,'0'0'457,"0"0"374,0 0 979,0 0 54,0 0-575,0 0-373,0 0-204,0 0-176,0 0-8,0 0-156,0 0 24,0 0-38,-6 15 2545,-146 55-1061,137-65-1837,1 0 1,-1-1 0,0-1-1,0 0 1,0-1-1,0-1 1,0-1-1,-1 0 1,1 0 0,0-2-1,-2 0-5,-6 0-9,-1 1 0,0 2-1,0 0 1,-4 1 9,8 2-41,-12 2 97,0-2 0,-1-1 0,-2-1-56,15-2 9,16 1 12,0 0-1,0-1 0,0 0 1,0 0-1,0 0 1,0 0-1,0-1 0,0 0 1,0 1-1,0-1 1,0-1-1,1 1 1,-1 0-1,0-1 0,1 0 1,-1 0-1,1 0 1,0 0-1,-1-2-20,1 2-1,0 0 0,1 0 0,-1-1 0,1 1 0,0-1 0,0 0 0,0 1 0,0-1 0,0 0 0,1 0 0,-1 0-1,1-1 1,0 1 0,0 0 0,0 0 0,1-1 0,-1 1 0,1-1 0,-1 1 0,1 0 0,0-1 0,0 1 0,1-2 1,-1-24-84,-1 6 18,2 0-1,0 0 1,2-5 66,-1 20-20,-1 0 1,1 1-1,1-1 1,0 0 0,0 1-1,0 0 1,1 0-1,0 0 1,0 0-1,1 0 1,0 1 19,37-48-117,-24 29 10,2 0-1,0 2 1,22-19 107,25-17-267,3 3-1,2 4 1,17-7 267,-72 52-25,0 1-1,0 0 1,0 1 0,1 1-1,-1 1 1,1 0-1,0 2 1,0 0 0,10 1 25,46-6 42,44-7 613,1 4 1,1 6-656,-113 3 25,1-1 1,0 1 0,-1 1-1,1-1 1,0 2 0,-1-1-1,1 1 1,-1 0 0,0 0-1,1 1 1,-1 0 0,0 0 0,-1 1-1,1 0 1,2 2-26,33 21 387,-37-25-377,1 1 1,-1-1-1,0 1 1,0 1-1,-1-1 1,1 1-1,-1-1 1,1 1-1,-1 1 0,0-1 1,-1 1-1,1-1 1,-1 1-1,0 0 1,0 0-1,0 0 1,-1 1-1,0-1 1,0 1-1,1 3-10,1 17 62,-1 1 0,-1 0-1,-1 0 1,-2 0 0,0 0 0,-3 4-62,2-26 2,0-1 0,0 1 1,0-1-1,-1 0 0,0 0 0,1 0 1,-1 0-1,-1-1 0,1 1 1,-1-1-1,1 0 0,-4 2-2,-15 17 41,2 2-23,-7 9-41,-1-2 1,-19 16 22,34-36-47,0-2-1,-1 1 1,0-2 0,0 0-1,-1-1 1,0 0 0,0-1-1,-1-1 1,0-1 0,-15 3 47,-68 6-3046,1-10-6267,80-6 7257,4-14 650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154"/>
    </inkml:context>
    <inkml:brush xml:id="br0">
      <inkml:brushProperty name="width" value="0.05" units="cm"/>
      <inkml:brushProperty name="height" value="0.05" units="cm"/>
    </inkml:brush>
  </inkml:definitions>
  <inkml:trace contextRef="#ctx0" brushRef="#br0">1 61 128,'0'0'2070,"0"0"1335,0 0-1120,0 0-526,0 0-364,0 0-274,12 0 3610,50 0-4423,-58 0-280,103-3-2494,-84 1-285,-1-1-1,1-1 0,16-5 2752,81-24-5122,-70 26 3735</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141"/>
    </inkml:context>
    <inkml:brush xml:id="br0">
      <inkml:brushProperty name="width" value="0.05" units="cm"/>
      <inkml:brushProperty name="height" value="0.05" units="cm"/>
      <inkml:brushProperty name="color" value="#0000FF"/>
    </inkml:brush>
  </inkml:definitions>
  <inkml:trace contextRef="#ctx0" brushRef="#br0">1 24 24,'0'0'104,"0"0"25,0 0-11,0 0-4,0 0-32,0 0 161,0-21 1611,0 18 3112,1 3 4352,2 9-9171,-1-1 1,1 1-1,-2-1 1,1 1-1,-1 0 1,-1 0-1,0 0 0,0 0-147,6 53 125,2-17-307,-6-31 201,1 0 0,0 0 0,1 0 0,1 0-19,-3-9-933,0-1-1,0 1 1,1-1-1,-1 1 1,1-1-1,0 0 1,1 0-1,0 1 934,-2-4-5604,1-1 4210,0 0-1094,3 0 1396</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6.642"/>
    </inkml:context>
    <inkml:brush xml:id="br0">
      <inkml:brushProperty name="width" value="0.05" units="cm"/>
      <inkml:brushProperty name="height" value="0.05" units="cm"/>
      <inkml:brushProperty name="color" value="#0000FF"/>
    </inkml:brush>
  </inkml:definitions>
  <inkml:trace contextRef="#ctx0" brushRef="#br0">0 1 120,'0'0'730,"0"0"1234,0 0-82,0 0-466,0 0-300,0 0-36,1 0-879,-1 0-1,1 0 1,-1 0-1,1 0 0,-1 0 1,1 0-1,-1 0 1,1 0-1,-1 0 0,1 1 1,-1-1-1,1 0 0,-1 0 1,0 1-1,1-1 1,-1 0-1,1 0 0,-1 1 1,1-1-1,-1 1 1,0-1-1,1 0 0,-1 1 1,0-1-1,0 1 0,1-1 1,-1 0-1,0 1 1,0-1-1,1 1 0,-1 0-200,0 113 1854,0-36-3812,4-57-2577,4-9-2088,-1-6 4197</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07.791"/>
    </inkml:context>
    <inkml:brush xml:id="br0">
      <inkml:brushProperty name="width" value="0.05" units="cm"/>
      <inkml:brushProperty name="height" value="0.05" units="cm"/>
      <inkml:brushProperty name="color" value="#0000FF"/>
    </inkml:brush>
  </inkml:definitions>
  <inkml:trace contextRef="#ctx0" brushRef="#br0">33 81 472,'0'0'2738,"0"0"104,0 0-648,0 0-531,0 0-283,0 0-241,0 0-143,0 0-256,0 0-55,-19 20 781,16-8-1403,0 0 0,0 0 0,1 0 0,1 0 0,0 0 0,0 0 0,1 0-1,1 3-62,-1 10 18,32-25-108,-25 0 68,-1 0-1,0 0 0,1-1 1,-1 1-1,0-1 1,0-1-1,0 1 0,0-1 1,0 0-1,0-1 1,0 1-1,0-1 0,-1 0 1,1-1-1,-1 1 0,0-1 1,0 0-1,0 0 1,-1-1-1,0 1 0,1-1 1,-2 0-1,2-2 23,3-2-18,-1 0-1,-1 0 1,0 0-1,0-1 1,-1 0-1,0 0 1,-1-1-1,0 1 1,-1-1-1,0 0 1,0 0-1,-1 0 1,-1 0-1,0 0 1,0-4 18,-11 14-39,-16 0-30,10 0-170,0 1 0,1 0-1,-15 3 240,27-2-229,1 0 1,-1 1-1,1-1 0,-1 1 0,1 0 0,0 0 0,0 0 0,-1 0 0,1 0 1,1 0-1,-1 0 0,0 1 0,1-1 0,-1 0 0,1 1 0,-1 1 229,-23 50-6007,20-41 3746,-7 13 432,-1-6 657</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0.711"/>
    </inkml:context>
    <inkml:brush xml:id="br0">
      <inkml:brushProperty name="width" value="0.05" units="cm"/>
      <inkml:brushProperty name="height" value="0.05" units="cm"/>
      <inkml:brushProperty name="color" value="#0000FF"/>
    </inkml:brush>
  </inkml:definitions>
  <inkml:trace contextRef="#ctx0" brushRef="#br0">2 0 328,'0'0'5765,"0"0"-2519,0 0-1421,0 0-432,0 0-240,0 0-125,0 15-145,0 6-655,-1 9 502,1 0 0,4 25-730,-4-48 71,1-1-1,0 0 1,0 0 0,0 1-1,1-1 1,0 0 0,0-1-1,1 1 1,-1 0 0,1-1 0,1 1-1,-1-1 1,1 0 0,0 0-1,0 0 1,0 0 0,2 0-71,-1-2-13,-1-2 0,1 1 0,0-1 0,0 1 0,0-1 0,0-1 0,0 1 0,0-1 0,0 0 0,0 0 1,0 0 12,58-5-757,-50 1 555,1 0 1,-1-1-1,0 0 0,0-1 1,0-1-1,-1 0 0,7-6 202,3 0-262,0-1 132,-18 11 114,0 0-1,0 0 0,1 1 0,-1 0 0,1 0 0,0 0 1,-1 0-1,1 0 0,0 1 0,0 0 0,0 0 0,0 1 0,0-1 1,5 1 16,135 0 569,-138-1-602,0 0 0,1-1-1,-1 0 1,-1 0 0,1-1 0,0 1 0,0-2-1,-1 1 1,0-1 0,0 0 0,0 0 0,0 0-1,3-4 34,-3 3-87,0 0 0,0 0 0,1 1-1,-1 0 1,1 0 0,0 0 0,0 1 0,0 0-1,0 1 1,1 0 0,-1 0 0,1 0-1,6 0 88,-13 2 18,0 0 0,0 0 0,1 0 0,-1 0 0,0 0 0,0 0 0,0 0 0,0 0 0,1 1 0,-1-1 0,0 0 0,0 1 0,0-1 0,0 1 0,0-1 0,0 1 0,0 0 0,0 0 0,0-1 0,0 1-1,0 0 1,0 0 0,-1 0 0,1 0 0,0 0 0,-1 0 0,1 0 0,0 0 0,-1 0 0,1 0 0,-1 0 0,0 0 0,1 0 0,-1 0 0,0 1 0,0-1 0,0 0 0,0 0 0,0 1-18,1-1 29,-1 1 0,0 0 1,0-1-1,1 1 1,-1-1-1,1 1 0,-1-1 1,1 1-1,0-1 1,-1 0-1,1 1 0,0-1 1,0 0-1,0 1 1,0-1-1,0 0 0,0 0 1,1 0-1,-1 0 1,0 0-1,1 0-29,1 0 27,0 0-1,-1 0 0,1 0 1,0-1-1,0 1 1,-1-1-1,1 0 1,0 0-1,0 0 0,-1 0 1,1-1-1,0 1 1,2-1-27,5 0 7,13 1-12,-7 1-65,0-1 0,-1-1 0,1 0 0,0-1 0,-1 0 0,1-2 1,-1 1-1,9-5 70,-6 1-74,0 1 1,1 1-1,0 0 1,0 2-1,0 0 1,0 1-1,0 1 1,2 1 73,-20 0 17,-1 0 0,1 0 1,-1 0-1,1 1 1,0-1-1,-1 0 1,1 1-1,-1-1 1,1 0-1,-1 1 1,1-1-1,-1 1 1,1-1-1,-1 1 1,1-1-1,-1 1 0,0 0 1,1-1-1,-1 1 1,0-1-1,1 1 1,-1 0-1,0-1 1,0 1-1,0 0 1,1-1-1,-1 1-17,0 0 11,0 0 0,0 0-1,0 0 1,1 0 0,-1 0 0,0 0 0,1-1-1,-1 1 1,1 0 0,-1 0 0,1 0-1,-1-1 1,1 1 0,-1 0 0,1-1 0,0 1-1,-1 0 1,1-1 0,0 1 0,0-1-1,0 1 1,-1-1 0,1 0 0,0 1 0,0-1-1,0 0 1,0 1 0,0-1 0,-1 0-1,2 0-10,20 0 176,0 1-179,1-1 1,0-1-1,-1-1 1,1 0 0,-1-2-1,0-1 1,0-1-1,1-1 3,10-6-192,-20 7 98,0 0 0,0 2 0,1 0 1,-1 0-1,1 1 0,0 1 0,0 0 1,1 1 93,-14 1 190,-1 1-134,0 0 0,0 0 0,0 1 0,0-1 0,0 0 0,0 1 0,0-1 0,0 0 0,1 0 0,-1 1 0,0-1 0,1 0 0,-1 0 0,1 0 0,-1 1 0,1-1 0,0 0 0,0 0 0,-1 0 0,1 0 0,0 0 0,0 0 0,1 0-56,30 3 16,-23-4 26,224 0-958,-119-6 666,-108-1-3201,-5 1-543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256"/>
    </inkml:context>
    <inkml:brush xml:id="br0">
      <inkml:brushProperty name="width" value="0.05" units="cm"/>
      <inkml:brushProperty name="height" value="0.05" units="cm"/>
      <inkml:brushProperty name="color" value="#0000FF"/>
    </inkml:brush>
  </inkml:definitions>
  <inkml:trace contextRef="#ctx0" brushRef="#br0">0 0 1912,'0'0'3001,"0"0"-819,0 0-556,0 0-308,0 0-263,0 0-42,0 12-133,0 132-868,8-144-4796,3 0-558</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1.659"/>
    </inkml:context>
    <inkml:brush xml:id="br0">
      <inkml:brushProperty name="width" value="0.05" units="cm"/>
      <inkml:brushProperty name="height" value="0.05" units="cm"/>
      <inkml:brushProperty name="color" value="#0000FF"/>
    </inkml:brush>
  </inkml:definitions>
  <inkml:trace contextRef="#ctx0" brushRef="#br0">0 20 4089</inkml:trace>
  <inkml:trace contextRef="#ctx0" brushRef="#br0" timeOffset="1">0 20 4089,'184'-19'2480,"-184"19"-511,0 13-225,0 6 97,0 7-433,0-6-648,0 6-72,0 0-464,0-7-48,0 1-176,0-7-136,0 13-1120,0-7-1153,0-6-2520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2.002"/>
    </inkml:context>
    <inkml:brush xml:id="br0">
      <inkml:brushProperty name="width" value="0.05" units="cm"/>
      <inkml:brushProperty name="height" value="0.05" units="cm"/>
      <inkml:brushProperty name="color" value="#0000FF"/>
    </inkml:brush>
  </inkml:definitions>
  <inkml:trace contextRef="#ctx0" brushRef="#br0">0 1 24,'0'0'862,"0"0"2474,0 0-408,0 0-873,0 0-311,0 0-32,0 0-230,0 10 864,0 240 438,0-166-4987,0 0-3831,0-51-1433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196"/>
    </inkml:context>
    <inkml:brush xml:id="br0">
      <inkml:brushProperty name="width" value="0.05" units="cm"/>
      <inkml:brushProperty name="height" value="0.05" units="cm"/>
      <inkml:brushProperty name="color" value="#0000FF"/>
    </inkml:brush>
  </inkml:definitions>
  <inkml:trace contextRef="#ctx0" brushRef="#br0">299 0 4273,'0'0'2168,"0"0"-441,0 0-362,0 0-282,0 0-325,0 0-61,0 0-105,0 0 48,0 0-73,0 0 13,0 0-4,0 0-39,0 0-45,0 0-109,0 0 60,0 0-104,0 0 26,0 1-174,0 3 22,-1 1-235,1 0-1,-1 0 1,1 0 0,-1-1-1,-1 1 1,1-1 0,-1 1-1,1-1 1,-1 1 0,-1-1-1,1 0 1,0 0 0,-1 0-1,0 0 1,0 0 0,0-1-1,-1 1 1,1-1-1,-1 0 1,0 0 0,-3 2 22,-45 41-2191,-105 90-10567,119-103 10955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7.858"/>
    </inkml:context>
    <inkml:brush xml:id="br0">
      <inkml:brushProperty name="width" value="0.05" units="cm"/>
      <inkml:brushProperty name="height" value="0.05" units="cm"/>
      <inkml:brushProperty name="color" value="#0000FF"/>
    </inkml:brush>
  </inkml:definitions>
  <inkml:trace contextRef="#ctx0" brushRef="#br0">261 0 2457,'0'0'2200,"0"0"-992,0 0-240,0 0-551,0 0 199,0 0-272,0 0 96,-64 26-136,52-13 64,-7 7-8,6-1-176,0-6 32,-6 0-208,7 0-16,-7-6-96,-13-1-1040,0 1-3281,7 6 1784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18.423"/>
    </inkml:context>
    <inkml:brush xml:id="br0">
      <inkml:brushProperty name="width" value="0.05" units="cm"/>
      <inkml:brushProperty name="height" value="0.05" units="cm"/>
      <inkml:brushProperty name="color" value="#0000FF"/>
    </inkml:brush>
  </inkml:definitions>
  <inkml:trace contextRef="#ctx0" brushRef="#br0">77 0 5633,'0'0'2177,"0"0"-689,0 0 32,0 0-319,0 0-73,0 0-328,0 0-96,0 65-96,0-26-312,0 7 64,0 6-344,-13 0-32,7-7-64,-7 7-600,1 20-1400,-1-20-1985,-6 6-2921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3.976"/>
    </inkml:context>
    <inkml:brush xml:id="br0">
      <inkml:brushProperty name="width" value="0.05" units="cm"/>
      <inkml:brushProperty name="height" value="0.05" units="cm"/>
    </inkml:brush>
  </inkml:definitions>
  <inkml:trace contextRef="#ctx0" brushRef="#br0">1 1 184,'0'0'428,"0"0"334,0 0 1531,0 0 312,0 0-634,0 0-481,0 0-278,0 0-30,0 0 13,0 0 49,0 0-135,29 6 2012,-12 9-3026,-1 0 1,-1 1-1,0 1 0,-2 0 1,1 2-96,35 42 0,-25-35-733,2 0 0,0-2 0,2-1 0,12 7 733,15 3-4419,5-9-3421,-50-21 7025,-6-2 619,1 0 0,0 0 0,0 1 0,-1 0 0,1-1 0,-1 1 0,1 1 0,-1-1 0,0 1 0,0 0 0,0 0 0,0 0 0,-1 0 0,1 1 0,-1-1 196,-1 7-327</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39.324"/>
    </inkml:context>
    <inkml:brush xml:id="br0">
      <inkml:brushProperty name="width" value="0.05" units="cm"/>
      <inkml:brushProperty name="height" value="0.05" units="cm"/>
      <inkml:brushProperty name="color" value="#0000FF"/>
    </inkml:brush>
  </inkml:definitions>
  <inkml:trace contextRef="#ctx0" brushRef="#br0">373 612 4889,'0'0'2283,"0"0"-565,0 0-302,0 0-224,0 0-186,0 0-150,0 46 2816,0-46-3659,0 1 1,0 0 0,0 0-1,0 0 1,-1 0 0,1 0-1,-1 0 1,1 0 0,0-1-1,-1 1 1,1 0 0,-1 0-1,0 0 1,1-1 0,-1 1-1,0 0 1,1-1-1,-1 1 1,0-1 0,0 1-1,1-1 1,-1 1 0,0-1-1,0 1 1,0-1-14,-34 9 218,25-8-207,0-1-1,0 1 1,0-2-1,0 0 1,0 0-1,-1-1-10,2-1 3,1-1-1,-1 0 0,1-1 0,0 0 0,0 0 0,1-1 0,-1 0 0,1 0 0,1-1 0,-1 0 0,1 0 0,-3-5-2,-43-40 21,45 44-38,1 1 1,1 0-1,-1-1 1,1 0-1,1-1 1,-1 1-1,1-1 0,1 0 1,-2-6 16,-10-20-31,9 20 15,0-1-1,1 1 1,0-1 0,1-1 0,1 1 0,1 0 0,0-13 16,0-31-190,4-32 190,0 8-45,-2 83 43,1 0 1,-1 0 0,0 0-1,0-1 1,0 1 0,1 0-1,-1 0 1,1 0 0,-1 0-1,1 0 1,-1 0 0,1 0-1,0 0 1,-1 0 0,1 0-1,0 0 1,0 0 0,0 0-1,0 0 1,0 0 0,0 1-1,0-1 1,0 0 1,34-11-71,50 8-70,-73 4 130,190-13-141,-197 13 152,0 0-4,0-1 1,1 1-1,-1 0 0,1 0 1,-1 1-1,1 0 0,-1 0 1,0 0-1,1 0 0,-1 1 1,0 0-1,0 0 0,0 0 1,0 1-1,-1 0 0,1 0 1,3 2 3,2 5-18,0 0 0,0 1 0,-1 0 0,0 1 1,3 5 17,29 37-46,-36-48 46,0 0 1,0 0-1,-1 0 1,0 1 0,-1 0-1,1 0 1,-1 0-1,-1 0 1,1 0-1,-1 0 1,-1 1-1,1-1 1,-1 6-1,2 17 5,-2 1 0,-2 27-5,0-12 2,0-44-4,1 0 1,-1 0-1,1-1 1,-1 1 0,0 0-1,0-1 1,1 1 0,-1 0-1,0-1 1,-1 0 0,1 1-1,0-1 1,0 1 0,-1-1-1,1 0 1,-1 0-1,1 0 1,-1 0 0,1 0-1,-1 0 1,0 0 0,0 0 1,-46 19-212,34-14 77,-1-1-552,0 0 0,-1-1-1,1 0 1,-1-2 0,0 0-1,-10 0 688,-54 0-6004,59-2 3728,-6 0-803</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088"/>
    </inkml:context>
    <inkml:brush xml:id="br0">
      <inkml:brushProperty name="width" value="0.05" units="cm"/>
      <inkml:brushProperty name="height" value="0.05" units="cm"/>
      <inkml:brushProperty name="color" value="#0000FF"/>
    </inkml:brush>
  </inkml:definitions>
  <inkml:trace contextRef="#ctx0" brushRef="#br0">0 1 3241,'0'0'1700,"0"0"-228,0 0-237,0 0-64,0 0-263,0 0-71,0 0-72,0 0 26,0 0-48,0 0-78,0 0-5,0 0-110,0 27 954,2-25-1493,-1 0 0,0 1 0,1-1 1,0 0-1,-1 0 0,1-1 0,0 1 0,0 0 0,0 0 0,0-1 0,0 1 1,0-1-1,1 0 0,-1 0 0,0 0 0,1 0 0,-1 0 0,1 0 0,-1 0 0,1-1 1,2 1-12,60 11-166,-40-12-247,30 0-2771,-19 0-2925,-30 0 2042</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0.628"/>
    </inkml:context>
    <inkml:brush xml:id="br0">
      <inkml:brushProperty name="width" value="0.05" units="cm"/>
      <inkml:brushProperty name="height" value="0.05" units="cm"/>
      <inkml:brushProperty name="color" value="#0000FF"/>
    </inkml:brush>
  </inkml:definitions>
  <inkml:trace contextRef="#ctx0" brushRef="#br0">0 0 1344,'0'0'2139,"0"0"-509,0 0-346,0 0-289,0 0-20,0 0-163,3 16 426,0-13-1109,0-1 0,0-1 1,1 1-1,-1 0 0,1-1 0,0 0 1,-1 0-1,1 0 0,0 0 1,0 0-1,-1-1 0,1 0 0,0 0 1,0 0-1,0 0 0,1-1-129,26 4 119,74 14-5976,-78-16 198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41.212"/>
    </inkml:context>
    <inkml:brush xml:id="br0">
      <inkml:brushProperty name="width" value="0.05" units="cm"/>
      <inkml:brushProperty name="height" value="0.05" units="cm"/>
      <inkml:brushProperty name="color" value="#0000FF"/>
    </inkml:brush>
  </inkml:definitions>
  <inkml:trace contextRef="#ctx0" brushRef="#br0">7 0 3825,'0'0'2336,"0"0"-401,0 0-301,0 0-156,0 0-177,0 0-52,-7 20 1563,7 204-2579,0-80-9440,0-103 1611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0.286"/>
    </inkml:context>
    <inkml:brush xml:id="br0">
      <inkml:brushProperty name="width" value="0.05" units="cm"/>
      <inkml:brushProperty name="height" value="0.05" units="cm"/>
      <inkml:brushProperty name="color" value="#E71224"/>
    </inkml:brush>
  </inkml:definitions>
  <inkml:trace contextRef="#ctx0" brushRef="#br0">1725 1161 5617,'0'0'1883,"0"0"-362,0 0-425,0 0-165,0 0-130,0 0-58,0 0-21,0 0-96,0 0 45,0 0-156,-52 33 957,20-24-1455,1 2-4,0-7-21,0-1 0,0-2 0,0-1 0,-25-3 8,32 0-37,0 1 0,1 2 0,-1 0-1,1 2 1,-1 0 0,1 2-1,-1 0 1,1 2 0,-2 1 37,11-3-7,-1-1 0,0-1 0,0 0 0,0-1 0,-1-1 0,1 0 0,0-1 0,-5-1 7,-30 0-4,-65 2-46,50 13-31,59-13 60,1 0-1,-1 1 0,0 0 1,0 0-1,1 0 1,-1 1-1,1 0 1,-1 0-1,1 0 1,0 1-1,0 0 0,-1 0 22,-28 13 40,-92 45-502,43-35 363,31-6-389,32-17 411,0 0-1,-1-1 1,1-1 0,-8 0 77,10-2-10,1 2 0,-1 0 1,0 1-1,1 1 1,-1 0-1,-2 2 10,12-1-9,-2-1 0,1-1 0,0 0 0,0 0 0,-1 0 0,1-1 0,-1-1 0,1 0 0,-1 0 0,1-1 0,-1 0 0,1-1 9,6 1-1,0-1-1,0 0 1,0-1-1,1 1 1,-1 0-1,1-1 1,-1 1 0,1-1-1,0 0 1,0 0-1,0 0 1,0 0-1,1 0 1,-1 0-1,1 0 1,0-1 0,0 1-1,0 0 1,0-2 1,-14-69 47,15 70-24,-33-238 218,27 186-199,2-1 0,2 1 0,5-36-42,0-9-5,-3 78 9,1 0-1,1 0 0,1 0 0,1 1 0,2-1 0,0 1 0,3-8-3,5-14 9,-3 0 0,0-8-9,-6 24 25,1-1 1,1 1-1,2 0 1,1 1-1,0 0 1,8-10-26,53-86 29,-70 121-30,0 0 1,0 0 0,0 1-1,0-1 1,0 1 0,1-1-1,-1 1 1,1-1-1,-1 1 1,1 0 0,-1 0-1,1 0 1,0 0-1,0 0 1,-1 0 0,1 0-1,0 0 1,0 1-1,0-1 1,1 1 0,15-9 99,-14 7-101,1 0 1,0 1-1,0-1 1,0 1 0,0 0-1,0 0 1,0 1-1,0 0 1,0 0 0,0 0-1,0 0 1,0 1-1,4 0 2,14 1-40,1840-2 1932,-1855 0-1901,0 1 0,-1 1 0,1 0 0,-1 0 0,1 0 0,-1 1 0,0 0 0,0 1 0,3 1 9,-7-2 2,0-1 0,0 0 0,-1 1 0,1-1-1,-1 1 1,0 0 0,1-1 0,-1 1 0,-1 0 0,1 1 0,1 0-2,19 28 12,-20-26 4,0 0-1,0 0 0,-1 0 0,1 0 1,-2 0-1,1 0 0,-1 0 1,1 0-1,-2 1 0,1-1 1,-1 0-1,0 3-15,-1 13 47,4 54-22,0-43-13,-1 0-1,-2 0 1,-1 0 0,-1 0 0,-2 0 0,-8 25-12,-18 92 56,8-45-65,18-74 6,-2 0 0,-1 0-1,-1-1 1,-2 0 0,-2 4 3,6-20 6,-9 20 33,15-33-37,1 0 0,-1 0 0,0 0 0,1 0 0,-1 0 0,0 0 0,0 0 0,0 0 0,0 0 0,0 0 0,0-1 0,0 1 0,0 0 0,0 0 1,0-1-1,0 1 0,-1-1 0,1 1 0,0-1 0,0 0 0,-1 1-2,-18 5 153,-101-10 13,45 1-149,-37 5-17,92 1-66,0 2 1,0 1-1,0 0 0,1 2 1,0 0-1,0 1 0,1 1 1,0 1-1,0 1 66,-65 32-944,40-24-1903,-38 11 2847,-8-10-5159,45-15-2008</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5.008"/>
    </inkml:context>
    <inkml:brush xml:id="br0">
      <inkml:brushProperty name="width" value="0.05" units="cm"/>
      <inkml:brushProperty name="height" value="0.05" units="cm"/>
      <inkml:brushProperty name="color" value="#E71224"/>
    </inkml:brush>
  </inkml:definitions>
  <inkml:trace contextRef="#ctx0" brushRef="#br0">3020 0 1512,'0'0'2830,"0"0"-900,0 0-476,0 0-245,0 0-206,0 0-91,50 0 5292,-49 0-6133,-1 0 38,0 0-61,0 0 35,0 0 30,0 0 29,0 0-74,0 0-62,-26 21 130,-267 213-1032,131-110-895,6 7-1,-89 100 1792,153-136-174,-5-5 0,-37 25 174,83-77 6,3 2 0,1 2 1,2 3-1,-12 16-6,-128 159-191,111-127-24,-53 67 196,-63 55 19,110-127 6,-2 10-6,9-9 14,-10 2-14,69-74 4,0 0 0,1 1 1,1 1-1,1 0 0,0 1-4,-2 4 24,-2-1 0,-15 20-24,16-26-9,0 0-1,1 0 1,0 2-1,2-1 1,0 2-1,1-1 1,1 1-1,-4 13 10,-6 73 60,17-95-26,-1-1 1,-1 1-1,0-1 1,0 0-1,-1 0 1,-4 7-35,0-2 7,0 2 36,-1-1-1,-1 0 1,-1 0-1,0-1 1,-2 1-43,-30 35 18,37-44 1,0 0 1,0 1-1,1 0 0,0 0 0,0 0 0,1 1 0,1 0 0,-1 0 0,-2 7-19,4-7 15,-1 0 0,0 0 1,-1-1-1,0 1 0,0-1 0,-1 0 1,0-1-1,0 0 0,-1 0 1,-4 3-16,-76 50 93,83-57-95,1 0 1,-1 0-1,1 0 1,0 0-1,1 1 0,-1-1 1,0 1-1,1 0 1,0 0-1,0 0 0,0 0 1,0 1 1,-22 32-13,-13 17-4,33-35 51,1-14-4247,3-5 1623</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6.343"/>
    </inkml:context>
    <inkml:brush xml:id="br0">
      <inkml:brushProperty name="width" value="0.05" units="cm"/>
      <inkml:brushProperty name="height" value="0.05" units="cm"/>
      <inkml:brushProperty name="color" value="#E71224"/>
    </inkml:brush>
  </inkml:definitions>
  <inkml:trace contextRef="#ctx0" brushRef="#br0">0 0 800,'0'0'2743,"0"0"-908,0 0-513,0 0-208,0 0-218,0 0-87,50 0 3206,-49 1-4001,0-1 0,0 1 0,0-1 0,0 1 1,-1 0-1,1 0 0,0-1 0,0 1 0,0 0 0,-1 0 1,1 0-1,-1 0 0,1 0 0,0 0 0,-1 0 1,0 0-1,1 0 0,-1 0 0,0 0 0,1 0 1,-1 1-1,0-1 0,0 0 0,0 0 0,0 0 1,0 0-1,0 0 0,0 1-14,0 45 79,0-38 43,0 55 84,0-63-172,0 38 89,19-26 166,83-6-837,-8-7-3567,-62 0-29</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1:59.859"/>
    </inkml:context>
    <inkml:brush xml:id="br0">
      <inkml:brushProperty name="width" value="0.05" units="cm"/>
      <inkml:brushProperty name="height" value="0.05" units="cm"/>
      <inkml:brushProperty name="color" value="#E71224"/>
    </inkml:brush>
  </inkml:definitions>
  <inkml:trace contextRef="#ctx0" brushRef="#br0">0 0 832,'0'0'1627,"0"0"-429,0 0-243,0 0-191,0 0-28,0 0-149,11 12 5934,11 16-5127,8 50-1157,4-2 0,38 64-237,-69-135 3,12 21 6,0-1 0,3 0 0,0-1 0,1-1 0,1-1 0,1 0 0,1-2 1,1-1-1,1 0-9,15 12 0,28 30 0,-36-32 5,1-2 0,21 15-5,235 173 24,-259-188 6,-1 1-1,-1 1 1,-1 1-1,13 22-29,-3-5 460,33 33-460,254 237 756,-89-104-361,-80-88-222,-111-85-150,30 27 53,-3 3 0,33 45-76,-25-16 27,149 179 178,-206-252-209,0 1 1,-2 0 0,-2 2-1,0 0 1,4 12 3,17 44 74,5 28-74,-38-90-31,0 1 1,-1 0-1,-1 1 1,-2-1-1,0 0 1,-1 1-1,-3 15 31,0 30-167,4-34 124,1-25 44,-2 0 1,0 0 0,0 0 0,-1 0 0,0 0 0,-1 0 0,0 0 0,0-1 0,-1 1 0,-1 0-2,0 2-4,1-1 0,1 1 0,0 0 1,1 0-1,1 0 0,0 0 0,0 0 0,1 0 1,1 1 3,0 32-53,-2 76 72,0-121-58,0-1 27,-1 5-14,1 0 0,-1-1 0,1 1 0,-1 0 0,2 0 0,-1 0 0,0 0 0,1 1 26,0 9-55,-1 106 50,0-120-2,0-1-19,0 0 78,0 0-79,0 0 76,0 0-37,0 0 24,0 0-46,0 4 384,0 19-2574,-1-3-4979,-4-9 2029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1T18:02:00.778"/>
    </inkml:context>
    <inkml:brush xml:id="br0">
      <inkml:brushProperty name="width" value="0.05" units="cm"/>
      <inkml:brushProperty name="height" value="0.05" units="cm"/>
      <inkml:brushProperty name="color" value="#E71224"/>
    </inkml:brush>
  </inkml:definitions>
  <inkml:trace contextRef="#ctx0" brushRef="#br0">0 1 2457,'0'0'1796,"0"0"-332,0 0-341,0 0-155,0 0 85,0 0-103,0 0-8,0 0 4,0 0 64,0 0-159,0 0-13,2 0-645,0 0 1,0 0 0,0 0 0,0 1-1,0-1 1,0 1 0,0-1-1,0 1 1,0 0 0,-1 0 0,1 0-1,0 0-193,3 7 119,-1 1 0,0-1-1,-1 1 1,0 0 0,0 2-119,-2-6 17,0-1 0,0 1 0,0-1 1,1 0-1,-1 1 0,1-1 0,0 0 0,0 0 1,1 0-1,-1 0 0,1 0 0,0-1 1,0 1-1,0-1 0,0 0 0,1 0 0,-1 0 1,1 0-1,0 0 0,0-1 0,0 0 0,0 1-17,-1-1 4,1 1 0,-1-1 0,1 1 0,-1 0 0,0 1 0,0-1 0,-1 0 0,1 1 0,-1 0 0,0-1 0,0 1 0,0 0 0,0 0 0,0 0 0,-1 0-1,0 1 1,0-1 0,0 0 0,0 1 0,-1-1 0,0 2-4,0-5 41,0 0-37,1 0 0,0-1-1,-1 1 0,1 0 1,0-1-1,0 1 0,-1-1 1,1 1-1,0-1 0,0 0 1,0 1-1,0-1 1,0 0-1,-1 0 0,1 1 1,0-1-1,0 0 0,0 0 1,0 0-1,0 0 0,0 0 1,0 0-1,0 0 0,0-1 1,0 1-4,21-2 68,-20-2-86,1-1 1,-1 1 0,0-1 0,0 0 0,0 0 0,-1 0 0,1-2 17,8-22-283,2 11-930,0 0-1,1 1 1,1 0 0,7-6 1213,8-8-4784,-9 5-1787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4.743"/>
    </inkml:context>
    <inkml:brush xml:id="br0">
      <inkml:brushProperty name="width" value="0.05" units="cm"/>
      <inkml:brushProperty name="height" value="0.05" units="cm"/>
    </inkml:brush>
  </inkml:definitions>
  <inkml:trace contextRef="#ctx0" brushRef="#br0">393 1 24,'0'0'91,"0"0"-2,0 0 52,0 0-51,0 0 71,0 0 114,-1 0 1653,-8 0 11401,6 1-12089,1 0-3643,-58 91 4959,-16 11-2556,-3-13-2319,53-64-2886,-2-2 0,-7 5 5205,30-25-390,0 0 1,-1 0-1,1-1 0,-1 1 1,0-2-1,1 1 1,-1 0-1,-3 0 390,-12-2-1051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36.177"/>
    </inkml:context>
    <inkml:brush xml:id="br0">
      <inkml:brushProperty name="width" value="0.05" units="cm"/>
      <inkml:brushProperty name="height" value="0.05" units="cm"/>
    </inkml:brush>
  </inkml:definitions>
  <inkml:trace contextRef="#ctx0" brushRef="#br0">10 5 32,'0'0'228,"0"0"113,0 0 500,0 0 1838,0 0 235,0 0-679,10-1 4177,34-3-6427,11 4-281,-56 46-1303,-2-39 1508,-1-1 0,1 1 0,-1 0 0,-1-1 0,1 0 0,-1 0-1,0 0 1,0 0 0,-1-1 0,-3 3 91,-26 31-722,26-27 457,7-9 180,0 0 1,-1 1 0,1-1-1,1 0 1,-1 1-1,0-1 1,1 1 0,0 0-1,0 0 1,0-1-1,0 1 1,0 0 0,1 0-1,0 0 1,-1 0 0,2 2 84,-1-5 18,0-1 52,0 0 32,0 0 61,0 0 22,0 0 79,0 0-78,0 0-26,0 0-72,0 0-21,0 0 13,0 0-46,0 0 32,18-1-314,0-2 0,-1 1-1,1-2 1,2-1 248,61-10-7587,-8 15 5052,-43 0 1643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48.892"/>
    </inkml:context>
    <inkml:brush xml:id="br0">
      <inkml:brushProperty name="width" value="0.05" units="cm"/>
      <inkml:brushProperty name="height" value="0.05" units="cm"/>
    </inkml:brush>
  </inkml:definitions>
  <inkml:trace contextRef="#ctx0" brushRef="#br0">158 1 224,'0'0'656,"0"0"626,0 0 2517,0 0-151,0 0-1693,6 0-455,23 0 1009,-28 1-2427,1 0 1,-1 0-1,0-1 0,0 2 1,1-1-1,-1 0 1,0 0-1,0 0 0,0 0 1,-1 1-1,1-1 1,0 0-1,0 1 1,-1-1-1,1 1 0,-1-1 1,1 0-1,-1 1 1,1 0-1,-1-1 1,0 1-1,0 0-82,6 38 256,-6-33-382,0 0 0,0-1 0,-1 1 1,1 0-1,-1-1 0,-1 1 0,1-1 0,-1 0 0,-1 2 126,0-3-773,-1 1 0,0-1 0,0 0 1,0 0-1,0 0 0,-1 0 0,0-1 1,0 0-1,-3 2 773,-45 41-5554,-19 30 3374,37-36 696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4.837"/>
    </inkml:context>
    <inkml:brush xml:id="br0">
      <inkml:brushProperty name="width" value="0.05" units="cm"/>
      <inkml:brushProperty name="height" value="0.05" units="cm"/>
    </inkml:brush>
  </inkml:definitions>
  <inkml:trace contextRef="#ctx0" brushRef="#br0">0 41 232,'0'0'2505,"0"0"4400,0 0-3680,0 0-1900,0 0-331,7-3-335,4-3-670,0 0 1,0 1-1,1 1 1,0 0-1,0 0 1,0 1-1,1 1 1,-1 0-1,4 1 11,96 1-219,-111 1 247,1 0-1,-1 0 0,1 0 0,-1 1 0,0-1 1,0 1-1,0-1 0,0 1 0,0-1 1,0 1-1,0 0 0,0-1 0,-1 1 1,1 0-1,0-1 0,-1 1 0,0 0 1,1 1-28,1 3 40,29 86 249,-13-34-259,3 0 0,3-1 0,24 43-30,-46-97-138,-1 0 0,1-1 0,0 1 1,0 0-1,0 0 0,1-1 0,-1 1 0,1-1 0,-1 0 1,1 0-1,1 1 138,21 2-4708,-16-13-896,-4-16 4737,-4 20 232,5-40-544,-1-1 279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100"/>
    </inkml:context>
    <inkml:brush xml:id="br0">
      <inkml:brushProperty name="width" value="0.05" units="cm"/>
      <inkml:brushProperty name="height" value="0.05" units="cm"/>
    </inkml:brush>
  </inkml:definitions>
  <inkml:trace contextRef="#ctx0" brushRef="#br0">441 1 4577,'0'0'2287,"0"0"-556,0 0-361,0 0-374,0 0-180,0 0-76,-8 0-154,-26 0 13,32 0-564,0 0 0,0 1 1,1-1-1,-1 1 1,0-1-1,0 1 0,1-1 1,-1 1-1,1 0 0,-1 0 1,0 0-1,1 0 1,0 0-1,-1 0 0,1 1 1,0-1-1,-1 0 1,1 1-1,0-1 0,0 1 1,0-1-1,0 1 1,1-1-1,-1 1 0,0 0 1,0 0-36,-6 10 78,-60 72 166,-52 48-244,41-47-2886,6-1-4840,53-59 4890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355"/>
    </inkml:context>
    <inkml:brush xml:id="br0">
      <inkml:brushProperty name="width" value="0.05" units="cm"/>
      <inkml:brushProperty name="height" value="0.05" units="cm"/>
    </inkml:brush>
  </inkml:definitions>
  <inkml:trace contextRef="#ctx0" brushRef="#br0">454 56 120,'0'0'268,"0"0"-3,0 0 46,0 0 207,0 0 1273,0 0 1572,2-10-1193,11-36 481,-13 46-1792,0 0-270,0 0-16,0 0 7,-3 6-294,1 0 1,-1 0 0,0 0-1,-1-1 1,1 1 0,-1-1-1,0 0 1,0 0 0,-1 0-1,1-1 1,-1 0-1,-3 2-286,-70 51-65,54-42 293,-68 46-279,-35 22-1964,51-21-5616,74-61 7359,0 1 1,1 0-1,-1 0 0,1 0 1,-1 0-1,1 0 1,0 0-1,0 0 0,-1 0 1,2 0-1,-1 1 0,0-1 1,0 0-1,1 1 0,-1-1 1,1 0-1,0 1 0,0-1 1,0 1-1,0-1 1,0 0-1,1 2 272,-1 6-603,0 5-725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5.941"/>
    </inkml:context>
    <inkml:brush xml:id="br0">
      <inkml:brushProperty name="width" value="0.05" units="cm"/>
      <inkml:brushProperty name="height" value="0.05" units="cm"/>
    </inkml:brush>
  </inkml:definitions>
  <inkml:trace contextRef="#ctx0" brushRef="#br0">323 17 576,'0'0'2482,"0"0"1803,0 0-1649,0 0-875,0 0-250,0 0-402,-3-12 77,-2 10-1115,0 1-1,-1 1 1,1-1 0,-1 1-1,1-1 1,-1 2 0,1-1-1,0 1 1,-1-1 0,-1 2-71,-5 1 10,0 1 0,1 0 0,-1 0 0,1 1 0,0 1 0,1 0 0,-1 1 0,1 0 0,-2 2-10,-16 13-2,2 1-1,-14 15 3,35-32-14,0 0 0,0 0-1,0 0 1,1 1 0,0-1 0,0 1-1,0 0 1,1 0 0,0 0 0,1 1-1,0-1 1,0 1 0,0 0 0,1-1-1,0 1 1,1 0 0,-1 0 0,2-1-1,-1 1 1,1 0 0,0 0 0,1 0 14,-1-6-9,0 0 0,0-1 1,0 1-1,1 0 0,-1-1 0,0 0 1,1 1-1,0-1 0,-1 0 1,1 0-1,0 1 0,-1-1 1,1-1-1,0 1 0,0 0 0,0 0 1,0-1-1,0 1 0,0-1 1,-1 1-1,1-1 0,1 0 0,1 0 9,55 2-767,-49-2 469,8 1-862,0-2 0,0 0 0,0-1 0,15-5 1160,-24 5-832,0-1-1,-1 0 1,1-1-1,-1 0 1,0 0 0,0-1-1,-1 0 1,1 0-1,-1-1 1,3-3 832,10-11-1659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463"/>
    </inkml:context>
    <inkml:brush xml:id="br0">
      <inkml:brushProperty name="width" value="0.05" units="cm"/>
      <inkml:brushProperty name="height" value="0.05" units="cm"/>
    </inkml:brush>
  </inkml:definitions>
  <inkml:trace contextRef="#ctx0" brushRef="#br0">0 81 328,'0'0'458,"0"0"900,0 0 2483,0 0-1311,0 0-699,0 0-338,5-1 4411,21-3-5882,24 3-913,-1-3 1,39-8 890,94-25-8955,-137 27 5473,7-1 1063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6.979"/>
    </inkml:context>
    <inkml:brush xml:id="br0">
      <inkml:brushProperty name="width" value="0.05" units="cm"/>
      <inkml:brushProperty name="height" value="0.05" units="cm"/>
    </inkml:brush>
  </inkml:definitions>
  <inkml:trace contextRef="#ctx0" brushRef="#br0">15 0 2000,'0'0'3765,"0"0"-1752,0 0-509,0 0-214,0 0-264,0 0-221,-1 33-167,-3 221 811,6-166-1152,0 27-587,-7-42-4402,-3-47-1807,7-16 4681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7.542"/>
    </inkml:context>
    <inkml:brush xml:id="br0">
      <inkml:brushProperty name="width" value="0.05" units="cm"/>
      <inkml:brushProperty name="height" value="0.05" units="cm"/>
    </inkml:brush>
  </inkml:definitions>
  <inkml:trace contextRef="#ctx0" brushRef="#br0">20 3 592,'0'0'4434,"0"0"-2130,0 0-875,0 0-193,0 0-341,0 0-400,4-1-157,-4 0-301,1 1 1,-1 0 0,1 0 0,0 0-1,-1-1 1,1 1 0,-1 0 0,1 0-1,0 0 1,-1 0 0,1 0 0,0 0-1,-1 0 1,1 0 0,-1 1 0,1-1 0,0 0-1,-1 0 1,1 0 0,-1 1 0,1-1-1,-1 0 1,1 1 0,-1-1 0,1 0-1,-1 1 1,1-1 0,-1 0 0,1 1-1,-1-1 1,0 1 0,1 0-38,1 24 1060,-2-14-1321,0 462 1258,0-471-1195,1 0-1,-1 1 1,-1-1-1,1 0 1,0 1 0,0-1-1,-1 0 1,0 0-1,1 1 1,-1-1-1,0 0 1,0 0 0,0 0-1,0 0 1,-1 1 198,1-2-478,0 0 0,-1 0 0,1 0 0,0-1 0,0 1 0,0 0 0,-1-1 0,1 1 0,0-1 0,0 1 0,-1-1 0,1 1 0,-1-1 0,1 0 0,0 0 0,-1 0 0,1 0 0,-1 0 478,-8 0-2403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8:53:58.544"/>
    </inkml:context>
    <inkml:brush xml:id="br0">
      <inkml:brushProperty name="width" value="0.05" units="cm"/>
      <inkml:brushProperty name="height" value="0.05" units="cm"/>
    </inkml:brush>
  </inkml:definitions>
  <inkml:trace contextRef="#ctx0" brushRef="#br0">4 46 208,'0'0'1932,"0"0"1376,0 0-1300,0 0-543,0 0-228,0 0-259,-4-15 3219,108 11-3162,22-7-1035,-21 1 740,25 4-740,-129 8 32,0-1 1,-1 1-1,1-1 1,0 1-1,0 0 1,-1-1-1,1 1 1,-1 0-1,0-1 1,1 1-1,-1 0 1,0-1-1,0 1 1,0 0-1,0 0 1,0-1-1,-1 3-32,0 34 340,0-34-317,-1 1 1,1-1-1,-1 1 0,0-1 1,0 0-1,0 0 1,0 0-1,-1 0 0,1 0 1,-1-1-1,0 1 1,0-1-1,-1 0 0,1 0 1,-1 0-1,1 0 1,-1-1-1,0 1 0,0-1 1,-3 2-24,-4 1 43,0 0 1,0 0-1,-1-1 1,1-1-1,-1 0 1,0 0-1,-5 0-43,-16-1-223,-1-1 0,-13-2 223,-14 0-481,60 1 388,1 0 54,0 0 16,0 0 63,0 0 140,0 0-17,0 0 84,0 0-24,0 0-31,0 0-16,35 1 232,-30 7-390,0 0 0,0 1 0,-1-1 1,0 1-1,0 0 0,-1 0 0,0 0 1,-1 1-1,0-1 0,0 2-18,9 30 39,-4-17-101,2-2 1,0 1-1,2-1 0,0 0 1,2-1-1,0-1 0,1 0 1,3 1 61,-13-16-245,2-1-1,-1 1 1,0-1 0,1 0 0,0-1 0,-1 1 0,2-1 0,-1 0 0,0-1-1,0 1 1,1-1 0,6 1 245,50 6-5535,-8-7-2210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431"/>
    </inkml:context>
    <inkml:brush xml:id="br0">
      <inkml:brushProperty name="width" value="0.05" units="cm"/>
      <inkml:brushProperty name="height" value="0.05" units="cm"/>
    </inkml:brush>
  </inkml:definitions>
  <inkml:trace contextRef="#ctx0" brushRef="#br0">139 255 696,'0'0'3990,"0"0"-1680,0 0-583,0 0-145,6-27-126,3-11-907,27-92 2507,-25 89-813,-6 22-46,-3 56-1943,-5 29-219,-3 0 0,-2-1 0,-4 0 0,-6 16-35,-119 571 347,128-599-266,2-1 0,2 1 0,2 37-81,3-89 32,0-1-4,0 0 50,0-4 4,4-75-500,4-1 1,13-56 417,-9 59-404,35-378-1232,-43 348 1536,-3 47-95,3 0 0,10-43 195,-15 83-60,1 18 61,-1 0 0,1 0 0,0 0-1,0 0 1,0-1 0,0 1-1,0 0 1,0 0 0,0 0-1,1 0 1,-1-1 0,1 1-1,0 0 1,-1 0 0,1 0-1,0 0 1,1-1-1,-1 2 63,-1 1 42,0 0-24,0 0-126,0 0 54,7 19 190,53 263 1476,25 43-1675,-37-170 77,7-2 0,64 120-77,-111-264 388,-4-23-298,-3-34-311,-2 38 165,2-3-191,-2 0 0,0 0 1,0 0-1,-1 0 0,-1 1 0,0-1 1,-4-8 246,4 13-512,-1-1 0,-1 1 0,1 1 0,-2-1 0,1 1 0,-1-1 0,0 2 0,0-1 0,-1 1 0,1-1 0,-4 0 512,-14-12-4006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8.977"/>
    </inkml:context>
    <inkml:brush xml:id="br0">
      <inkml:brushProperty name="width" value="0.05" units="cm"/>
      <inkml:brushProperty name="height" value="0.05" units="cm"/>
    </inkml:brush>
  </inkml:definitions>
  <inkml:trace contextRef="#ctx0" brushRef="#br0">99 19 592,'0'0'3576,"0"0"-1424,0 0-513,0 0-88,0 0-189,0 0-191,-7-3-38,-5-1-365,0 1-1,0 0 1,0 1-1,0 0 1,0 1-1,-7 1-767,19 0 14,0 1-1,0-1 1,0 1-1,0-1 1,0 1 0,0-1-1,0 0 1,0 1-1,0-1 1,0 1 0,0-1-1,0 1 1,1-1-1,-1 0 1,0 1 0,0-1-1,0 1 1,1-1-1,-1 0 1,0 1 0,1-1-1,-1 1 1,0-1-1,0 0 1,1 0-1,-1 1 1,1-1 0,-1 0-1,0 0 1,1 1-1,-1-1 1,1 0 0,-1 0-1,0 0 1,1 0-1,-1 1 1,1-1-14,35 4 108,0-1 1,0-2-1,31-3-108,-4 1 40,39-8-283,-3 0-3146,-82 11 779,-9 8-1491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8:59.661"/>
    </inkml:context>
    <inkml:brush xml:id="br0">
      <inkml:brushProperty name="width" value="0.05" units="cm"/>
      <inkml:brushProperty name="height" value="0.05" units="cm"/>
    </inkml:brush>
  </inkml:definitions>
  <inkml:trace contextRef="#ctx0" brushRef="#br0">1 65 3089,'0'0'2842,"0"0"-546,0 0-450,0 0-326,0 0-278,0 0-139,12-1 1957,51-5-2932,13-3-677,31-11 549,-34 7-7459,32-2 7459,-74 14-5909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0.229"/>
    </inkml:context>
    <inkml:brush xml:id="br0">
      <inkml:brushProperty name="width" value="0.05" units="cm"/>
      <inkml:brushProperty name="height" value="0.05" units="cm"/>
    </inkml:brush>
  </inkml:definitions>
  <inkml:trace contextRef="#ctx0" brushRef="#br0">6 54 2961,'0'0'1801,"0"0"-368,0 0-333,0 0-184,0 0-6,0 0-24,-5 0 1607,8 0 356,26-3-2792,-1 0 0,1-1 0,-1-2 0,12-5-57,-9 3-647,1 1 1,-1 2 0,15-1 646,12 5-2125,-10 1-1498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4.478"/>
    </inkml:context>
    <inkml:brush xml:id="br0">
      <inkml:brushProperty name="width" value="0.05" units="cm"/>
      <inkml:brushProperty name="height" value="0.05" units="cm"/>
    </inkml:brush>
  </inkml:definitions>
  <inkml:trace contextRef="#ctx0" brushRef="#br0">1 0 3321,'0'0'4601,"0"0"-2529,0 0-480,0 0-375,0 0-177,0 0-232,0 0-152,11 23-504,0-23-152,16 0-248,1 0-2072,-1 0-4618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2.457"/>
    </inkml:context>
    <inkml:brush xml:id="br0">
      <inkml:brushProperty name="width" value="0.05" units="cm"/>
      <inkml:brushProperty name="height" value="0.05" units="cm"/>
    </inkml:brush>
  </inkml:definitions>
  <inkml:trace contextRef="#ctx0" brushRef="#br0">231 125 6937,'0'0'2762,"0"0"-596,0 0-399,0 0-289,0 0-453,0 0-344,2-19-325,2-5-235,2-56 356,-6 79-449,-4 1-123,0-1-1,0 1 0,0 0 0,0 1 0,0-1 0,0 1 1,0-1-1,0 1 0,0 0 0,0 1 0,0-1 0,0 1 0,1-1 1,-1 1-1,1 0 0,-1 1 0,1-1 0,0 1 0,0-1 1,0 1-1,0 0 0,0 0 0,0 1 96,-19 14-558,20-17 584,0 0 0,0 1-1,0-1 1,0 0 0,0 1 0,1-1 0,-1 1 0,1 0 0,-1-1 0,1 1 0,-1 0 0,1 0-1,0 0 1,0 0 0,0 0 0,0 0 0,0 0 0,1 0 0,-1 0 0,1 1 0,-1-1 0,1 0 0,0 0-1,0 1 1,0-1-26,0 1194-1021,-1-1195 914,1 1 0,-1-1 1,1 0-1,-1 0 0,0 0 0,1 0 1,-1 0-1,0 0 0,0 0 1,0 0-1,0 0 0,1 0 0,-1-1 1,-1 1-1,1 0 0,0-1 1,0 1-1,0 0 0,0-1 0,0 1 1,0-1-1,-1 0 0,1 1 1,0-1-1,0 0 0,-1 0 0,1 0 1,0 0-1,0 0 0,-1 0 1,1 0-1,0 0 107,-5 0-721,1 0 0,-1 0 0,1 0 0,-1-1 0,1 0 0,0 0 0,-5-1 721,-13-13-5416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011"/>
    </inkml:context>
    <inkml:brush xml:id="br0">
      <inkml:brushProperty name="width" value="0.05" units="cm"/>
      <inkml:brushProperty name="height" value="0.05" units="cm"/>
    </inkml:brush>
  </inkml:definitions>
  <inkml:trace contextRef="#ctx0" brushRef="#br0">1 148 1880,'0'0'4160,"0"0"-1937,0 0-597,0 0-369,0 0-351,0 0-202,0-1-642,0 1 0,0-1-1,0 1 1,0 0 0,0-1 0,0 1-1,0 0 1,0-1 0,0 1 0,0-1-1,0 1 1,0 0 0,0-1 0,0 1-1,0 0 1,0-1 0,1 1 0,-1 0-1,0-1 1,0 1 0,0 0 0,0-1 0,1 1-1,-1 0 1,0-1 0,1 1 0,-1 0-1,0 0 1,0-1 0,1 1 0,-1 0-1,0 0 1,1 0 0,-1-1 0,0 1-1,1 0 1,-1 0 0,0 0 0,1 0-1,-1 0 1,1 0 0,-1 0-62,51-15 1207,46-6-1207,8-2 49,79-19-959,-61 19-2690,-63 11-926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3.576"/>
    </inkml:context>
    <inkml:brush xml:id="br0">
      <inkml:brushProperty name="width" value="0.05" units="cm"/>
      <inkml:brushProperty name="height" value="0.05" units="cm"/>
    </inkml:brush>
  </inkml:definitions>
  <inkml:trace contextRef="#ctx0" brushRef="#br0">186 1 3545,'0'0'2290,"0"0"-363,0 0-230,0 0-320,0 0-89,0 0-142,0 0 31,0 0-206,-18 0 408,14 1-1338,-1 0 1,0 0-1,1 0 1,-1 1-1,1 0 1,-1 0-1,1 1 1,0-1-1,0 1 1,0-1-1,0 1 1,0 1-1,1-1 1,-1 0-1,1 1 0,0 0 1,0 0-1,0 0 1,1 0-1,-1 0 1,1 0-1,-1 3-41,-8 16-1,0 0 0,1 1-1,-3 15 2,2-1-244,3 0 0,1 1 1,2 1-1,1-1 0,2 1 0,2 15 244,0-52-155,0 1 0,0-1 0,0 0 0,0 1 0,1-1 0,0 0 0,-1 1 0,1-1 1,0 0-1,0 1 0,1-1 0,-1 0 0,1 0 0,0 0 0,-1 0 0,1-1 0,1 1 0,-1 0 0,0-1 0,2 2 155,1-1-429,0 0 0,0-1 0,0 1 0,0-1 0,1 0 0,-1-1 0,1 1 0,-1-1 0,1 0 0,0 0 0,-1-1 0,3 0 429,33 1-4978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082"/>
    </inkml:context>
    <inkml:brush xml:id="br0">
      <inkml:brushProperty name="width" value="0.05" units="cm"/>
      <inkml:brushProperty name="height" value="0.05" units="cm"/>
    </inkml:brush>
  </inkml:definitions>
  <inkml:trace contextRef="#ctx0" brushRef="#br0">1 0 2577,'0'0'2553,"0"0"-600,0 0-409,0 0-225,0 0-289,0 0-23,0 12-99,-1-5-764,2 1 1,-1-1 0,1 0 0,0 1-1,1-1 1,-1 0 0,1 0-1,1 0 1,-1 0 0,1 0-1,1-1 1,-1 1 0,1-1 0,0 0-1,1 0 1,2 3-145,19 19 411,1-2-1,1-1 1,2-1-1,15 9-410,-20-17-879,1 0-1,16 6 880,-25-15-2267,0 0 0,0-1-1,0 0 1,9 0 2267,-14-5-5716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413"/>
    </inkml:context>
    <inkml:brush xml:id="br0">
      <inkml:brushProperty name="width" value="0.05" units="cm"/>
      <inkml:brushProperty name="height" value="0.05" units="cm"/>
    </inkml:brush>
  </inkml:definitions>
  <inkml:trace contextRef="#ctx0" brushRef="#br0">1 0 2737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4.747"/>
    </inkml:context>
    <inkml:brush xml:id="br0">
      <inkml:brushProperty name="width" value="0.05" units="cm"/>
      <inkml:brushProperty name="height" value="0.05" units="cm"/>
    </inkml:brush>
  </inkml:definitions>
  <inkml:trace contextRef="#ctx0" brushRef="#br0">1 0 2737,'317'20'2571,"-254"-16"-659,-68-4 1284,-19 0-1793,21 0-1312,0 0 0,-1 1 1,1-1-1,0 1 1,0 0-1,-1 0 0,1 0 1,0 0-1,0 0 1,0 1-1,0-1 0,1 1 1,-1 0-1,0 0 1,1 0-1,-1 0-91,-36 44 664,12-11-205,-23 24-487,4 1 0,-40 67 28,83-121-595,0-1-1,-1 1 1,2 0 0,-1 0-1,1 1 1,0-1-1,0 0 1,0 3 595,1 6-6352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5.110"/>
    </inkml:context>
    <inkml:brush xml:id="br0">
      <inkml:brushProperty name="width" value="0.05" units="cm"/>
      <inkml:brushProperty name="height" value="0.05" units="cm"/>
    </inkml:brush>
  </inkml:definitions>
  <inkml:trace contextRef="#ctx0" brushRef="#br0">1 1 1736,'0'0'2634,"0"0"-636,0 0-446,0 0-277,0 0-278,0 0-289,0 0-152,27 8 125,86 26-131,-103-31-469,-1-1 0,1 2 0,-1-1 0,0 2 1,0-1-1,0 1 0,-1 0 0,1 1 0,-1 0 0,0 0 1,-1 1-1,0 0 0,0 0 0,0 1 0,-1-1 0,0 1 1,2 6-82,-2 0 10,-1 1 0,-1-1 0,-1 1 0,0 0 0,-1 0 0,0 0 0,-1 0 1,-1 0-1,-1 10-10,1-16-142,-1 0 0,1 1 1,-2-1-1,0 0 0,0 0 1,0 0-1,-1 0 1,0 0-1,-1-1 0,0 1 142,-6 8-1060,-1 0 0,0-1 0,-1 0-1,-2 1 1061,-32 37-7116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6.812"/>
    </inkml:context>
    <inkml:brush xml:id="br0">
      <inkml:brushProperty name="width" value="0.05" units="cm"/>
      <inkml:brushProperty name="height" value="0.05" units="cm"/>
    </inkml:brush>
  </inkml:definitions>
  <inkml:trace contextRef="#ctx0" brushRef="#br0">335 548 5449,'0'0'2850,"0"0"-623,0 0-330,0 0-464,0 0-351,0 0-397,2-4-222,1-7-376,-1 0-1,0 1 1,-1-1 0,0 0 0,0 0-1,-1-1-86,-1 11-13,1 0 1,0 0-1,-1 1 0,1-1 0,-1 0 1,1 0-1,-1 1 0,1-1 0,-1 0 1,1 1-1,-1-1 0,0 1 0,1-1 1,-1 1-1,0-1 0,1 1 0,-1-1 1,0 1-1,0 0 0,0-1 0,1 1 1,-1 0-1,0 0 0,0-1 0,0 1 1,0 0-1,1 0 0,-1 0 0,0 0 1,0 0-1,-1 0 13,-35 1-424,27-1 312,2 0 88,-1 0 1,0 0-1,0 1 0,0 0 0,0 1 0,1 0 0,-1 0 0,0 1 1,1 0-1,0 1 0,0-1 0,0 2 0,0-1 0,1 1 0,0 0 1,0 0-1,0 1 0,0 0 0,-5 7 24,1-1 34,0 0-1,1 1 1,0 1 0,0 0-1,2 0 1,0 1 0,1 0 0,0 0-1,1 0 1,1 1 0,0 0-1,1 0 1,1 1 0,0-1 0,2 1-1,0-1 1,0 1 0,2 4-34,-1-20 3,0 0 0,0 0-1,1 1 1,-1-1 0,0 0 0,1 0 0,-1 0 0,0 0 0,1 0 0,-1 0 0,1 0 0,0 0 0,-1 0 0,1 0 0,0 0 0,0 0-1,0 0 1,0-1 0,-1 1 0,1 0 0,0-1 0,0 1 0,0 0 0,0-1 0,1 1 0,0-1-3,2 2 14,1-1 0,-1 1 0,1-1 0,0-1 0,-1 1 0,1-1 1,0 1-1,1-1-14,0 0-12,0 0 0,-1-1 0,1 1 1,0-1-1,0 0 0,-1-1 0,1 1 0,-1-1 1,1 0-1,-1 0 0,1-1 0,-1 0 1,0 0-1,0 0 12,9-14-230,0-1 1,-1 0-1,-1-1 1,0-1-1,-2 1 1,0-2-1,6-20 230,9-30-2672,9-53 2672,8-83-3550,-4 20-1101,-29 142 3161,-6 30 6211,-20 86-401,17 794-765,0-864-4499,3-3-764,12-12-1868,8-17-3195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363"/>
    </inkml:context>
    <inkml:brush xml:id="br0">
      <inkml:brushProperty name="width" value="0.05" units="cm"/>
      <inkml:brushProperty name="height" value="0.05" units="cm"/>
    </inkml:brush>
  </inkml:definitions>
  <inkml:trace contextRef="#ctx0" brushRef="#br0">1 3 4281,'0'0'2086,"0"0"-281,0 0-315,0 0-436,0 0-396,0 0 11,0 0-641,0 0 1,0 0-1,0 0 0,0 0 1,0 0-1,1 1 1,-1-1-1,0 0 1,0 0-1,0 0 1,0 0-1,0 0 1,0 1-1,0-1 1,1 0-1,-1 0 1,0 0-1,0 0 1,0 0-1,0 0 1,1 0-1,-1 0 1,0 0-1,0 0 0,0 0 1,0 0-1,1 0 1,-1 0-1,0 0 1,0 0-1,0 0 1,0 0-1,1 0 1,-1 0-1,0 0 1,0 0-1,0 0 1,0 0-1,1 0 1,-1 0-1,0 0 1,0 0-1,0 0 1,0-1-1,0 1 1,1 0-1,-1 0 0,0 0 1,0 0-1,0 0 1,0 0-1,0-1 1,0 1-1,0 0 1,0 0-1,0 0 1,1 0-1,-1-1 1,0 1-1,0 0 1,0 0-1,0 0 1,0 0-1,0-1 1,0 1-1,0 0 1,0 0-1,0 0-28,26 30 484,-2 1 0,-1 1 0,12 22-484,-8-11 37,2-1 0,7 5-37,-3-18-481,-26-24-660,-1 1-1,1 0 0,-1 0 0,0 0 0,3 6 1142,-3-5-4194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7.864"/>
    </inkml:context>
    <inkml:brush xml:id="br0">
      <inkml:brushProperty name="width" value="0.05" units="cm"/>
      <inkml:brushProperty name="height" value="0.05" units="cm"/>
    </inkml:brush>
  </inkml:definitions>
  <inkml:trace contextRef="#ctx0" brushRef="#br0">380 1 2064,'0'0'2084,"0"0"-275,0 0-479,0 0-381,0 0-172,0 0-61,-29 7 2644,-121 155 142,13 9-5478,99-117-1399,12-6-3392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7:31:05.347"/>
    </inkml:context>
    <inkml:brush xml:id="br0">
      <inkml:brushProperty name="width" value="0.05" units="cm"/>
      <inkml:brushProperty name="height" value="0.05" units="cm"/>
    </inkml:brush>
  </inkml:definitions>
  <inkml:trace contextRef="#ctx0" brushRef="#br0">458 52 6705,'0'0'2926,"0"0"-1097,0 0-729,0 0-497,0 0-188,0 0-246,0-2-176,1 0 1,0 1-1,-1-1 1,1 0-1,-1 0 0,0 0 1,0 0-1,1 1 1,-1-1-1,0 0 1,-1 0-1,1 0 0,0 0 1,-1 0 6,-1 0-29,0-1 1,0 2-1,-1-1 0,1 0 1,-1 0-1,1 1 1,-1-1-1,0 1 0,0 0 1,1 0-1,-1 0 1,0 0-1,0 1 0,0-1 1,0 1-1,-3-1 29,-57 0-508,44 1 334,17 1 164,1-1 1,-1 1-1,0-1 1,1 1-1,-1 0 1,1-1-1,-1 1 1,1 0-1,-1 0 1,1 0-1,0 0 1,0 1-1,-1-1 1,1 0-1,0 1 1,0-1-1,0 0 1,0 1-1,0-1 0,1 1 1,-1-1-1,0 1 1,1 0-1,-1-1 1,1 1-1,-1 0 1,1-1-1,0 1 1,0 0-1,0 0 1,0-1-1,0 2 10,-2 71 459,3-55-192,-1 26-61,1 16 26,-3 1 1,-10 60-233,-30 103-554,-10-3 0,-34 75 554,58-221-592,25-69 471,0-1 0,0 1 0,0-1 0,-1 0 0,0-1 0,0 1 0,-1-1 0,1 1 0,-5 2 121,8-7-218,0-1 0,0 1 0,0 0 0,0-1 0,0 1-1,0 0 1,0-1 0,0 1 0,0-1 0,0 0 0,-1 1-1,1-1 1,0 0 0,0 0 0,0 0 0,-1 0 0,1 0-1,0 0 1,0 0 0,-1 0 0,1 0 0,0-1 0,0 1 0,-1-1 218,-4-3-2870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09.533"/>
    </inkml:context>
    <inkml:brush xml:id="br0">
      <inkml:brushProperty name="width" value="0.05" units="cm"/>
      <inkml:brushProperty name="height" value="0.05" units="cm"/>
    </inkml:brush>
  </inkml:definitions>
  <inkml:trace contextRef="#ctx0" brushRef="#br0">726 28 5393,'0'0'2201,"0"0"-578,0 0-242,0 0-387,0 0-198,0 0-185,0 0-191,-6-23 1138,1 22-1454,-1 0 1,0 0 0,0 0 0,1 1 0,-1 0-1,0 0 1,0 0 0,0 1 0,-1 0-105,-14 0 109,14 0-67,1-1 0,-1 1 0,1-1-1,0 2 1,-1-1 0,1 1 0,0 0 0,0 0 0,0 1 0,0 0 0,0 0 0,1 0 0,-1 1 0,-3 3-42,1 0 26,0 0 0,0 1 0,1 0 0,1 1 0,-1 0 0,1 0 0,1 0 0,-4 7-26,-3 13 31,0 1-1,2 0 1,1 1-1,1 0 1,-1 22-31,-11 106 39,7 2-1,6 1-38,5 329-9,3-261 5,-4-194 16,-1-1 0,-3 1 0,0-1 0,-3 0 0,0-1 0,-3 0-1,-4 8-11,7-16 2,-3 5 16,0-2 0,-2 0 0,-2 0 0,-17 23-18,33-50 2,0-1-1,-1 0 0,1 0 1,0 1-1,0-1 0,-1 0 1,1 0-1,0 0 1,-1-1-1,1 1 0,-1 0 1,0 0-1,1-1 0,-1 1 1,1-1-1,-1 0 0,0 1 1,1-1-1,-1 0 0,0 0 1,1 0-1,-1 0 0,0 0 1,1 0-1,-1-1 0,0 1 1,1 0-1,-1-1 1,0 0-1,1 1 0,-2-1-1,-1-1-67,1 0 0,-1 0-1,0 0 1,1-1 0,-1 1 0,1-1-1,0 0 1,0 0 0,0 0-1,0 0 1,1 0 0,-2-2 67,-44-67-2740,11 29-2266,8 17-2185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0.261"/>
    </inkml:context>
    <inkml:brush xml:id="br0">
      <inkml:brushProperty name="width" value="0.05" units="cm"/>
      <inkml:brushProperty name="height" value="0.05" units="cm"/>
    </inkml:brush>
  </inkml:definitions>
  <inkml:trace contextRef="#ctx0" brushRef="#br0">1 137 2841,'0'0'3038,"0"0"-603,0 0-305,0 0-401,0 0-138,0 0-110,0 0-138,0 0-275,0 0-223,0 0-201,0 0-326,0 0-121,0 0-119,15-2-89,44-17-1711,36-16 1722,-7 2-1787,-24 9-1422,-11 1-2110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1.283"/>
    </inkml:context>
    <inkml:brush xml:id="br0">
      <inkml:brushProperty name="width" value="0.05" units="cm"/>
      <inkml:brushProperty name="height" value="0.05" units="cm"/>
    </inkml:brush>
  </inkml:definitions>
  <inkml:trace contextRef="#ctx0" brushRef="#br0">75 24 1880,'0'0'3699,"0"0"-1639,0 0-724,0 0-269,0 0-296,0 0-219,0 4-116,0 299 1195,35-305-2522,-31-1 818,0 0-1,0 0 0,-1-1 0,1 1 0,-1-1 0,1 0 0,1-2 74,16-17-196,-6 8 26,0 0-1,-1-2 1,-1 0 0,11-18 170,-12 16-141,2 0 0,1 0 0,0 1 1,3 0 140,-10 9-17,1 1 0,-1 1 1,1 0-1,1 0 1,-1 1-1,1 0 0,1 0 1,-1 1-1,1 1 1,-1 0-1,1 0 1,0 1-1,1 0 0,-1 1 1,0 0-1,1 1 17,-10 2 18,0 0 0,-1 0 0,1 0-1,0 0 1,-1 0 0,1 1 0,-1-1-1,1 1 1,-1-1 0,0 1 0,0-1 0,1 1-1,-1 0 1,0-1 0,-1 1 0,1 0 0,0 0-1,0 0 1,-1 0 0,1 0 0,-1 0-1,1 0 1,-1 0 0,0 0 0,0 0-18,8 57 438,-3 47 912,-5-105-1341,0-1 1,-1 1 0,1 0 0,0 0-1,-1 0 1,1 0 0,-1-1 0,1 1-1,-1 0 1,0 0 0,1-1 0,-1 1-1,0 0 1,1-1 0,-1 1 0,0-1-1,0 1 1,0-1 0,1 1 0,-1-1-1,0 0 1,0 1 0,0-1 0,0 0-1,0 0 1,0 0 0,0 1 0,0-1-1,0 0 1,0 0-10,-36 1 309,32-1-208,-20 1 216,-30-3 432,51 2-713,1-1 0,0 0 0,0 0 0,0 0 1,0-1-1,0 1 0,1 0 0,-1-1 0,0 0 1,1 0-1,-1 0 0,1 0 0,0 0 0,-1 0 1,1-1-1,0 1-36,-10-11 26,-1 0 0,-1 1 0,0 0-1,0 2 1,-1-1 0,0 2 0,-1 0 0,0 1 0,-1 0 0,1 1 0,-2 1 0,-3 0-26,10 3-554,0 1 0,0 1 0,0 0 1,-1 0-1,1 1 0,-7 1 554,-5-1-2681,-8 0-5700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3.467"/>
    </inkml:context>
    <inkml:brush xml:id="br0">
      <inkml:brushProperty name="width" value="0.05" units="cm"/>
      <inkml:brushProperty name="height" value="0.05" units="cm"/>
    </inkml:brush>
  </inkml:definitions>
  <inkml:trace contextRef="#ctx0" brushRef="#br0">87 1 4985,'0'0'1736,"0"0"-318,0 0-140,0 0-273,0 0-162,0 0-193,-6 24 1949,-11 210-1758,17-233-806,0-1-27,0 0-5,0 0-17,0 0-59,18 0-445,-11-1 328,0-1 0,-1 0-1,1 0 1,-1-1 0,1 1-1,-1-2 1,0 1 0,0-1-1,0 1 1,-1-2 0,1 1-1,-1-1 191,23-15-920,-20 14 824,-1 0 0,0-1 0,0 0 0,0 0 0,-1-1 0,2-2 96,19-21-278,-15 18 37,0 1 0,1 1 0,1 0 0,6-3 241,-14 10-71,0 1 0,0-1 0,1 1 0,0 1 0,-1-1 0,1 1 0,0 0 0,0 1 0,0 0 0,1 0 0,-1 0 0,1 1 71,10-1 60,21 1 252,-38 0-304,0 0 0,0 1 0,0-1-1,0 0 1,0 0 0,0 1-1,0-1 1,0 0 0,0 1 0,0-1-1,0 1 1,0-1 0,0 1-1,-1 0 1,1-1 0,0 1 0,0 0-1,-1-1 1,1 1 0,0 0-1,-1 0 1,1 0 0,-1 0-1,1-1 1,-1 1 0,1 0 0,-1 0-1,0 0 1,1 1-8,3 34 1024,-2 1 0,-1 31-1024,-2-38 173,1-29-160,0 1 0,-1-1 0,1 1 0,-1-1 0,0 0 0,1 0 0,-1 1 0,0-1 0,0 0 0,0 0 0,0 0 0,0 0 0,0 0 0,0 0 0,0 0 0,0 0 0,0 0 0,0-1 0,-1 1 0,1 0 1,0-1-1,-1 1 0,1-1 0,0 1 0,-1-1 0,1 0 0,-1 1 0,1-1 0,0 0 0,-1 0 0,1 0 0,-1 0 0,0 0-13,-65-1 654,44 0-541,13 1-111,8 0 14,0 0 0,0 1 0,0-1-1,0 0 1,0 0 0,0 0-1,0-1 1,0 1 0,0 0 0,0-1-1,0 1 1,0-1 0,0 0-1,1 1 1,-1-1 0,0 0-1,0 0 1,1 0 0,-1-1 0,1 1-1,-1 0 1,1 0 0,-1-1-1,1 1 1,0-1 0,-1 0-16,-7-6 66,-1 1 0,0 0 0,0 1-1,0 0 1,-1 1 0,0 0 0,0 0 0,-3 1-66,-49-26 248,56 26-321,0 1 0,0-1 0,0 1 0,0 1 0,-1-1 1,1 1-1,-1 0 0,-2 0 73,-64-1-6583,64 3 5174,-6 0-1433</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328"/>
    </inkml:context>
    <inkml:brush xml:id="br0">
      <inkml:brushProperty name="width" value="0.05" units="cm"/>
      <inkml:brushProperty name="height" value="0.05" units="cm"/>
    </inkml:brush>
  </inkml:definitions>
  <inkml:trace contextRef="#ctx0" brushRef="#br0">1 113 3489,'0'0'2816,"0"0"-751,0 0-474,0 0-495,0 0-256,0-1-685,0 1 0,0-1 0,1 0-1,-1 1 1,0-1 0,1 0 0,-1 1 0,1-1 0,-1 1-1,1-1 1,-1 0 0,1 1 0,-1-1 0,1 1 0,-1 0-1,1-1 1,-1 1 0,1-1 0,0 1 0,-1 0-1,1 0 1,0-1-155,27 0 22,-1-2 0,0-1-1,0-1 1,-1-2 0,1 0-1,5-4-21,16-4-439,21-6-1312,0 1-3110,-51 14 96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6.895"/>
    </inkml:context>
    <inkml:brush xml:id="br0">
      <inkml:brushProperty name="width" value="0.05" units="cm"/>
      <inkml:brushProperty name="height" value="0.05" units="cm"/>
    </inkml:brush>
  </inkml:definitions>
  <inkml:trace contextRef="#ctx0" brushRef="#br0">0 101 4777,'0'0'2024,"0"0"-263,0 0-185,0 0-376,0 0-415,0 0-81,0 0-384,133-12 48,-104 0-368,5 1 0,1-1-64,22-6-872,-5 0-1017,0 1-3240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7.895"/>
    </inkml:context>
    <inkml:brush xml:id="br0">
      <inkml:brushProperty name="width" value="0.05" units="cm"/>
      <inkml:brushProperty name="height" value="0.05" units="cm"/>
    </inkml:brush>
  </inkml:definitions>
  <inkml:trace contextRef="#ctx0" brushRef="#br0">64 196 6649,'0'0'2904,"0"0"-698,0 0-402,0 0-272,0 0-412,0 0-229,-8-8-359,2 3-481,2 2 18,0-1 1,0 1-1,0-1 1,0 1 0,1-1-1,-1 0 1,1 0-1,0-1 1,0 1-1,1-1 1,-1 0-1,1 1 1,0-1-1,0 0 1,0-4-70,1 7-39,1-1 0,0 1 0,0-1 0,0 1 0,1-1 0,-1 1 0,0-1 0,1 1 0,0-1 0,0 1 0,0 0 0,0-1 0,0 1 0,0 0 0,0 0 0,1 0 0,-1 0 0,2-2 39,2 1-82,0 0 0,0 0-1,0 0 1,0 1 0,0-1-1,1 1 1,5-1 82,-8 2 7,35-10-86,0 2 1,1 1-1,0 2 0,0 1 1,1 2-1,31 3 79,-65 0-8,0 0 1,1 1-1,-1-1 0,0 1 1,0 1-1,0-1 0,-1 1 1,1 0-1,0 0 0,-1 1 0,1-1 1,-1 1-1,0 1 0,0-1 1,0 1-1,0 0 0,-1 0 1,1 0-1,-1 0 0,0 1 1,0 0-1,-1 0 0,0 0 1,1 0-1,1 6 8,-3-8-10,-1 0 1,1 1-1,-1 0 0,0-1 1,0 1-1,0 0 1,-1-1-1,1 1 0,-1 0 1,0 0-1,0 0 0,0-1 1,0 1-1,-1 0 1,1 0-1,-1-1 0,0 1 1,0 0-1,-1-1 0,1 1 1,-1-1-1,1 1 1,-1-1-1,0 0 0,-1 0 1,1 0-1,0 0 0,-1 0 1,0 0-1,0-1 0,1 1 1,-4 1 9,-28 17 48,18-13-44,0 1-1,1 1 1,1 0-1,0 1 1,0 1 0,1 0-1,0 1 1,1 0-1,1 1 1,-7 10-4,11-11 26,0-1-1,1 2 1,1-1 0,0 1-1,1 0 1,0 0 0,1 0-1,1 0 1,0 0 0,1 1-1,1-1 1,0 4-26,17 70-3093,-17-63-441,0-1-3175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09:09:18.731"/>
    </inkml:context>
    <inkml:brush xml:id="br0">
      <inkml:brushProperty name="width" value="0.05" units="cm"/>
      <inkml:brushProperty name="height" value="0.05" units="cm"/>
    </inkml:brush>
  </inkml:definitions>
  <inkml:trace contextRef="#ctx0" brushRef="#br0">100 0 3425,'0'0'2840,"0"0"-717,0 0-457,0 0-480,0 0-199,0 0-327,0 0-151,0 0-235,0 0-124,0 0-80,0 0-56,0 0-15,0 0 1,0 0-17,30 6 46,-29-5-7,0 0 1,0 0 0,0-1-1,-1 1 1,1 0-1,0 0 1,-1 0-1,1 0 1,0 0-1,-1 0 1,1 0-1,-1 0 1,0 0-1,1 0 1,-1 0-1,0 0 1,0 1-1,1-1 1,-1 0-1,0 0 1,0 0-1,0 0 1,0 0 0,-1 1-1,1-1 1,0 0-1,0 0 1,-1 0-1,1 0 1,-1 0-1,1 0 1,-1 0-1,1 0 1,-1 0-1,1 0 1,-1 0-1,0 0 1,0 0-1,0-1 1,1 1-1,-1 0 1,0 0-1,0-1 1,0 1 0,0-1-1,0 1 1,0-1-1,0 1 1,0-1-1,0 1 1,-1-1-1,1 0 1,0 0-1,0 1-22,-68 12 255,28-6-69,34-5-124,15-1-39,113-1-7,-121 41 241,-2-35 254,-1-4-1969,2 2-3795,1-4-1796</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2.854"/>
    </inkml:context>
    <inkml:brush xml:id="br0">
      <inkml:brushProperty name="width" value="0.05" units="cm"/>
      <inkml:brushProperty name="height" value="0.05" units="cm"/>
    </inkml:brush>
  </inkml:definitions>
  <inkml:trace contextRef="#ctx0" brushRef="#br0">479 41 6281,'0'0'4219,"0"0"-1847,0 0-403,0 0-348,0 0-389,0-1-1151,1 0-1,-1 0 0,0 1 0,1-1 0,-1 0 0,0 0 0,0 0 0,0 0 1,0 0-1,0 0 0,0 0 0,0 0 0,0 0 0,0 0 0,0 0 0,-1 0 1,1 0-1,0 0 0,-1 0 0,1 1 0,-1-1 0,1 0 0,-1 0 0,1 0 1,-1 1-81,-17-5-142,-1 1 0,0 0 0,0 2 0,-1 0 0,1 2 0,0 0 0,0 1 0,-4 1 142,-34 0-605,51-2 569,-1 0 0,1 0 0,0 1 1,0-1-1,0 2 0,0-1 0,0 1 0,0 0 0,0 0 0,1 0 0,-1 1 0,1 0 1,-1 0-1,1 0 0,0 1 0,0 0 0,1 0 0,-1 0 0,1 0 0,0 1 0,0 0 1,0 0-1,0 1 36,3 0-16,-1 0 0,1 1 0,1-1 0,0 1 0,-1-1 0,2 0 0,-1 1 0,2 3 16,-1 11-18,-1 1216 341,-4-1042-307,-9 0 0,-10 15-16,22-206-32,-10 43-98,11-46 73,0 0-1,-1-1 1,1 1 0,-1 0-1,1 0 1,-1-1-1,1 1 1,-1 0 0,1 0-1,-1-1 1,0 1-1,1-1 1,-1 1 0,0 0-1,1-1 1,-1 1-1,0-1 1,0 0 0,1 1-1,-1-1 1,0 0-1,0 1 1,0-1 0,0 0-1,0 0 1,0 0 0,1 0-1,-1 0 1,0 0-1,0 0 1,0 0 0,0 0-1,0 0 1,0 0-1,0 0 1,1-1 0,-1 1-1,0 0 1,0-1-1,0 1 1,1-1 0,-1 1-1,0-1 1,0 1-1,1-1 58,-14-17-2421,-2-14-1624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10T10:44:53.256"/>
    </inkml:context>
    <inkml:brush xml:id="br0">
      <inkml:brushProperty name="width" value="0.05" units="cm"/>
      <inkml:brushProperty name="height" value="0.05" units="cm"/>
    </inkml:brush>
  </inkml:definitions>
  <inkml:trace contextRef="#ctx0" brushRef="#br0">19 7 6281,'0'0'2081,"0"0"-181,0 0-377,0 0-205,0 0-249,0 0-178,-4-2-209,-11-2-165,22 14 26,29 20-194,-26-23-323,1-1 0,1-1-1,-1 0 1,1-1 0,0 0 0,0-1-1,0 0 1,1-1 0,9 1-26,21 0-208,-1-3 0,11-1 208,9 0-851,-41 0 144,0 0 0,0-2-1,0 0 1,3-2 707,44-13-4637,-57 15 3482,27-5-6303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C45CC5-6E3F-4736-951D-B4CF4CF1A289}" type="datetimeFigureOut">
              <a:rPr lang="zh-TW" altLang="en-US" smtClean="0"/>
              <a:pPr/>
              <a:t>2020/5/9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F656E3-0DD9-4C0F-A456-F99A51A3023A}"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2EF656E3-0DD9-4C0F-A456-F99A51A3023A}" type="slidenum">
              <a:rPr lang="zh-TW" altLang="en-US" smtClean="0"/>
              <a:pPr/>
              <a:t>1</a:t>
            </a:fld>
            <a:endParaRPr lang="zh-TW" altLang="en-US"/>
          </a:p>
        </p:txBody>
      </p:sp>
    </p:spTree>
    <p:extLst>
      <p:ext uri="{BB962C8B-B14F-4D97-AF65-F5344CB8AC3E}">
        <p14:creationId xmlns:p14="http://schemas.microsoft.com/office/powerpoint/2010/main" val="40217044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fld id="{611055E2-4E07-4C65-AA17-CDD0B7A93D49}" type="datetime1">
              <a:rPr lang="zh-TW" altLang="en-US" smtClean="0"/>
              <a:t>2020/5/9</a:t>
            </a:fld>
            <a:endParaRPr lang="zh-TW" altLang="en-US"/>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8632C2C5-20A0-4062-ADB6-29D76B962CAE}"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1729033" y="51923"/>
            <a:ext cx="1153051" cy="1576875"/>
          </a:xfrm>
          <a:prstGeom prst="rect">
            <a:avLst/>
          </a:prstGeom>
          <a:ln>
            <a:noFill/>
          </a:ln>
          <a:effectLst>
            <a:outerShdw blurRad="190500" algn="tl" rotWithShape="0">
              <a:srgbClr val="000000">
                <a:alpha val="70000"/>
              </a:srgbClr>
            </a:outerShdw>
          </a:effectLst>
        </p:spPr>
      </p:pic>
      <p:pic>
        <p:nvPicPr>
          <p:cNvPr id="17410" name="Picture 2">
            <a:extLst>
              <a:ext uri="{FF2B5EF4-FFF2-40B4-BE49-F238E27FC236}">
                <a16:creationId xmlns:a16="http://schemas.microsoft.com/office/drawing/2014/main" id="{E3C34402-EFD9-46FA-A377-CE2AB1ECC5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1520" y="51923"/>
            <a:ext cx="1267808" cy="1576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37169974-3902-437B-955C-942200AB9E20}" type="datetime1">
              <a:rPr lang="zh-TW" altLang="en-US" smtClean="0"/>
              <a:t>2020/5/9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fld id="{6C3A85F5-86D5-415C-8F33-1926EA8C4DF2}" type="datetime1">
              <a:rPr lang="zh-TW" altLang="en-US" smtClean="0"/>
              <a:t>2020/5/9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fld id="{1E15267A-C4B6-4C90-8535-4FFF38453B4D}" type="datetime1">
              <a:rPr lang="zh-TW" altLang="en-US" smtClean="0"/>
              <a:t>2020/5/9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fld id="{ED231CF8-DA3A-4662-8D3E-0EF98A1E50D4}" type="datetime1">
              <a:rPr lang="zh-TW" altLang="en-US" smtClean="0"/>
              <a:t>2020/5/9</a:t>
            </a:fld>
            <a:endParaRPr lang="zh-TW" altLang="en-US"/>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fld id="{E152908F-917D-4167-A06A-2F94CE629F73}" type="datetime1">
              <a:rPr lang="zh-TW" altLang="en-US" smtClean="0"/>
              <a:t>2020/5/9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fld id="{DEBBE8A9-0D6A-4BDB-8DF5-5009D1A5CEC7}" type="datetime1">
              <a:rPr lang="zh-TW" altLang="en-US" smtClean="0"/>
              <a:t>2020/5/9</a:t>
            </a:fld>
            <a:endParaRPr lang="zh-TW" altLang="en-US"/>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fld id="{F4316477-B6E0-4D8E-AD39-100CD211D5FA}" type="datetime1">
              <a:rPr lang="zh-TW" altLang="en-US" smtClean="0"/>
              <a:t>2020/5/9</a:t>
            </a:fld>
            <a:endParaRPr lang="zh-TW" altLang="en-US"/>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fld id="{40F3111D-7CEA-4459-B21F-661F581B67F2}" type="datetime1">
              <a:rPr lang="zh-TW" altLang="en-US" smtClean="0"/>
              <a:t>2020/5/9</a:t>
            </a:fld>
            <a:endParaRPr lang="zh-TW" altLang="en-US"/>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B89B785F-EF0A-43FE-911E-7B09D93D38E7}" type="datetime1">
              <a:rPr lang="zh-TW" altLang="en-US" smtClean="0"/>
              <a:t>2020/5/9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fld id="{40732C5E-2C44-4B00-A298-24D251E026EF}" type="datetime1">
              <a:rPr lang="zh-TW" altLang="en-US" smtClean="0"/>
              <a:t>2020/5/9</a:t>
            </a:fld>
            <a:endParaRPr lang="zh-TW" altLang="en-US"/>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8632C2C5-20A0-4062-ADB6-29D76B962CA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45AF42BB-0A4C-488C-A7D2-D5297A40951D}" type="datetime1">
              <a:rPr lang="zh-TW" altLang="en-US" smtClean="0"/>
              <a:t>2020/5/9</a:t>
            </a:fld>
            <a:endParaRPr lang="zh-TW" altLang="en-US"/>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632C2C5-20A0-4062-ADB6-29D76B962CA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customXml" Target="../ink/ink84.xml"/><Relationship Id="rId26" Type="http://schemas.openxmlformats.org/officeDocument/2006/relationships/customXml" Target="../ink/ink88.xml"/><Relationship Id="rId39" Type="http://schemas.openxmlformats.org/officeDocument/2006/relationships/image" Target="../media/image107.png"/><Relationship Id="rId21" Type="http://schemas.openxmlformats.org/officeDocument/2006/relationships/image" Target="../media/image98.png"/><Relationship Id="rId34" Type="http://schemas.openxmlformats.org/officeDocument/2006/relationships/customXml" Target="../ink/ink92.xml"/><Relationship Id="rId42" Type="http://schemas.openxmlformats.org/officeDocument/2006/relationships/customXml" Target="../ink/ink96.xml"/><Relationship Id="rId47" Type="http://schemas.openxmlformats.org/officeDocument/2006/relationships/image" Target="../media/image112.png"/><Relationship Id="rId7" Type="http://schemas.openxmlformats.org/officeDocument/2006/relationships/image" Target="../media/image92.png"/><Relationship Id="rId2" Type="http://schemas.openxmlformats.org/officeDocument/2006/relationships/customXml" Target="../ink/ink76.xml"/><Relationship Id="rId16" Type="http://schemas.openxmlformats.org/officeDocument/2006/relationships/customXml" Target="../ink/ink83.xml"/><Relationship Id="rId29"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customXml" Target="../ink/ink78.xml"/><Relationship Id="rId11" Type="http://schemas.openxmlformats.org/officeDocument/2006/relationships/image" Target="../media/image94.png"/><Relationship Id="rId24" Type="http://schemas.openxmlformats.org/officeDocument/2006/relationships/customXml" Target="../ink/ink87.xml"/><Relationship Id="rId32" Type="http://schemas.openxmlformats.org/officeDocument/2006/relationships/customXml" Target="../ink/ink91.xml"/><Relationship Id="rId37" Type="http://schemas.openxmlformats.org/officeDocument/2006/relationships/image" Target="../media/image106.png"/><Relationship Id="rId40" Type="http://schemas.openxmlformats.org/officeDocument/2006/relationships/customXml" Target="../ink/ink95.xml"/><Relationship Id="rId45" Type="http://schemas.openxmlformats.org/officeDocument/2006/relationships/image" Target="../media/image110.png"/><Relationship Id="rId5" Type="http://schemas.openxmlformats.org/officeDocument/2006/relationships/image" Target="../media/image91.png"/><Relationship Id="rId15" Type="http://schemas.openxmlformats.org/officeDocument/2006/relationships/image" Target="../media/image96.png"/><Relationship Id="rId23" Type="http://schemas.openxmlformats.org/officeDocument/2006/relationships/image" Target="../media/image99.png"/><Relationship Id="rId28" Type="http://schemas.openxmlformats.org/officeDocument/2006/relationships/customXml" Target="../ink/ink89.xml"/><Relationship Id="rId36" Type="http://schemas.openxmlformats.org/officeDocument/2006/relationships/customXml" Target="../ink/ink93.xml"/><Relationship Id="rId10" Type="http://schemas.openxmlformats.org/officeDocument/2006/relationships/customXml" Target="../ink/ink80.xml"/><Relationship Id="rId19" Type="http://schemas.openxmlformats.org/officeDocument/2006/relationships/image" Target="../media/image12.png"/><Relationship Id="rId31" Type="http://schemas.openxmlformats.org/officeDocument/2006/relationships/image" Target="../media/image103.png"/><Relationship Id="rId44" Type="http://schemas.openxmlformats.org/officeDocument/2006/relationships/customXml" Target="../ink/ink97.xml"/><Relationship Id="rId4" Type="http://schemas.openxmlformats.org/officeDocument/2006/relationships/customXml" Target="../ink/ink77.xml"/><Relationship Id="rId9" Type="http://schemas.openxmlformats.org/officeDocument/2006/relationships/image" Target="../media/image93.png"/><Relationship Id="rId14" Type="http://schemas.openxmlformats.org/officeDocument/2006/relationships/customXml" Target="../ink/ink82.xml"/><Relationship Id="rId22" Type="http://schemas.openxmlformats.org/officeDocument/2006/relationships/customXml" Target="../ink/ink86.xml"/><Relationship Id="rId27" Type="http://schemas.openxmlformats.org/officeDocument/2006/relationships/image" Target="../media/image101.png"/><Relationship Id="rId30" Type="http://schemas.openxmlformats.org/officeDocument/2006/relationships/customXml" Target="../ink/ink90.xml"/><Relationship Id="rId35" Type="http://schemas.openxmlformats.org/officeDocument/2006/relationships/image" Target="../media/image105.png"/><Relationship Id="rId43" Type="http://schemas.openxmlformats.org/officeDocument/2006/relationships/image" Target="../media/image109.png"/><Relationship Id="rId48" Type="http://schemas.openxmlformats.org/officeDocument/2006/relationships/image" Target="../media/image113.png"/><Relationship Id="rId8" Type="http://schemas.openxmlformats.org/officeDocument/2006/relationships/customXml" Target="../ink/ink79.xml"/><Relationship Id="rId3" Type="http://schemas.openxmlformats.org/officeDocument/2006/relationships/image" Target="../media/image90.png"/><Relationship Id="rId12" Type="http://schemas.openxmlformats.org/officeDocument/2006/relationships/customXml" Target="../ink/ink81.xml"/><Relationship Id="rId17" Type="http://schemas.openxmlformats.org/officeDocument/2006/relationships/image" Target="../media/image97.png"/><Relationship Id="rId25" Type="http://schemas.openxmlformats.org/officeDocument/2006/relationships/image" Target="../media/image100.png"/><Relationship Id="rId33" Type="http://schemas.openxmlformats.org/officeDocument/2006/relationships/image" Target="../media/image104.png"/><Relationship Id="rId38" Type="http://schemas.openxmlformats.org/officeDocument/2006/relationships/customXml" Target="../ink/ink94.xml"/><Relationship Id="rId46" Type="http://schemas.openxmlformats.org/officeDocument/2006/relationships/image" Target="../media/image111.png"/><Relationship Id="rId20" Type="http://schemas.openxmlformats.org/officeDocument/2006/relationships/customXml" Target="../ink/ink85.xml"/><Relationship Id="rId41" Type="http://schemas.openxmlformats.org/officeDocument/2006/relationships/image" Target="../media/image108.png"/></Relationships>
</file>

<file path=ppt/slides/_rels/slide11.xml.rels><?xml version="1.0" encoding="UTF-8" standalone="yes"?>
<Relationships xmlns="http://schemas.openxmlformats.org/package/2006/relationships"><Relationship Id="rId117" Type="http://schemas.openxmlformats.org/officeDocument/2006/relationships/image" Target="../media/image168.png"/><Relationship Id="rId21" Type="http://schemas.openxmlformats.org/officeDocument/2006/relationships/image" Target="../media/image122.png"/><Relationship Id="rId42" Type="http://schemas.openxmlformats.org/officeDocument/2006/relationships/customXml" Target="../ink/ink118.xml"/><Relationship Id="rId63" Type="http://schemas.openxmlformats.org/officeDocument/2006/relationships/image" Target="../media/image142.png"/><Relationship Id="rId84" Type="http://schemas.openxmlformats.org/officeDocument/2006/relationships/customXml" Target="../ink/ink140.xml"/><Relationship Id="rId138" Type="http://schemas.openxmlformats.org/officeDocument/2006/relationships/customXml" Target="../ink/ink168.xml"/><Relationship Id="rId159" Type="http://schemas.openxmlformats.org/officeDocument/2006/relationships/image" Target="../media/image189.png"/><Relationship Id="rId170" Type="http://schemas.openxmlformats.org/officeDocument/2006/relationships/image" Target="../media/image194.png"/><Relationship Id="rId191" Type="http://schemas.openxmlformats.org/officeDocument/2006/relationships/customXml" Target="../ink/ink195.xml"/><Relationship Id="rId107" Type="http://schemas.openxmlformats.org/officeDocument/2006/relationships/customXml" Target="../ink/ink152.xml"/><Relationship Id="rId11" Type="http://schemas.openxmlformats.org/officeDocument/2006/relationships/image" Target="../media/image118.png"/><Relationship Id="rId32" Type="http://schemas.openxmlformats.org/officeDocument/2006/relationships/customXml" Target="../ink/ink113.xml"/><Relationship Id="rId53" Type="http://schemas.openxmlformats.org/officeDocument/2006/relationships/customXml" Target="../ink/ink124.xml"/><Relationship Id="rId74" Type="http://schemas.openxmlformats.org/officeDocument/2006/relationships/customXml" Target="../ink/ink135.xml"/><Relationship Id="rId128" Type="http://schemas.openxmlformats.org/officeDocument/2006/relationships/customXml" Target="../ink/ink163.xml"/><Relationship Id="rId149" Type="http://schemas.openxmlformats.org/officeDocument/2006/relationships/image" Target="../media/image184.png"/><Relationship Id="rId5" Type="http://schemas.openxmlformats.org/officeDocument/2006/relationships/image" Target="../media/image115.png"/><Relationship Id="rId95" Type="http://schemas.openxmlformats.org/officeDocument/2006/relationships/customXml" Target="../ink/ink146.xml"/><Relationship Id="rId160" Type="http://schemas.openxmlformats.org/officeDocument/2006/relationships/customXml" Target="../ink/ink179.xml"/><Relationship Id="rId181" Type="http://schemas.openxmlformats.org/officeDocument/2006/relationships/customXml" Target="../ink/ink190.xml"/><Relationship Id="rId22" Type="http://schemas.openxmlformats.org/officeDocument/2006/relationships/customXml" Target="../ink/ink108.xml"/><Relationship Id="rId43" Type="http://schemas.openxmlformats.org/officeDocument/2006/relationships/customXml" Target="../ink/ink119.xml"/><Relationship Id="rId64" Type="http://schemas.openxmlformats.org/officeDocument/2006/relationships/customXml" Target="../ink/ink130.xml"/><Relationship Id="rId118" Type="http://schemas.openxmlformats.org/officeDocument/2006/relationships/customXml" Target="../ink/ink158.xml"/><Relationship Id="rId139" Type="http://schemas.openxmlformats.org/officeDocument/2006/relationships/image" Target="../media/image179.png"/><Relationship Id="rId85" Type="http://schemas.openxmlformats.org/officeDocument/2006/relationships/image" Target="../media/image153.png"/><Relationship Id="rId150" Type="http://schemas.openxmlformats.org/officeDocument/2006/relationships/customXml" Target="../ink/ink174.xml"/><Relationship Id="rId171" Type="http://schemas.openxmlformats.org/officeDocument/2006/relationships/customXml" Target="../ink/ink185.xml"/><Relationship Id="rId192" Type="http://schemas.openxmlformats.org/officeDocument/2006/relationships/image" Target="../media/image205.png"/><Relationship Id="rId12" Type="http://schemas.openxmlformats.org/officeDocument/2006/relationships/customXml" Target="../ink/ink103.xml"/><Relationship Id="rId33" Type="http://schemas.openxmlformats.org/officeDocument/2006/relationships/image" Target="../media/image128.png"/><Relationship Id="rId108" Type="http://schemas.openxmlformats.org/officeDocument/2006/relationships/image" Target="../media/image164.png"/><Relationship Id="rId129" Type="http://schemas.openxmlformats.org/officeDocument/2006/relationships/image" Target="../media/image174.png"/><Relationship Id="rId54" Type="http://schemas.openxmlformats.org/officeDocument/2006/relationships/image" Target="../media/image138.png"/><Relationship Id="rId75" Type="http://schemas.openxmlformats.org/officeDocument/2006/relationships/image" Target="../media/image148.png"/><Relationship Id="rId96" Type="http://schemas.openxmlformats.org/officeDocument/2006/relationships/image" Target="../media/image158.png"/><Relationship Id="rId140" Type="http://schemas.openxmlformats.org/officeDocument/2006/relationships/customXml" Target="../ink/ink169.xml"/><Relationship Id="rId161" Type="http://schemas.openxmlformats.org/officeDocument/2006/relationships/image" Target="../media/image190.png"/><Relationship Id="rId182" Type="http://schemas.openxmlformats.org/officeDocument/2006/relationships/image" Target="../media/image200.png"/><Relationship Id="rId6" Type="http://schemas.openxmlformats.org/officeDocument/2006/relationships/customXml" Target="../ink/ink100.xml"/><Relationship Id="rId23" Type="http://schemas.openxmlformats.org/officeDocument/2006/relationships/image" Target="../media/image123.png"/><Relationship Id="rId119" Type="http://schemas.openxmlformats.org/officeDocument/2006/relationships/image" Target="../media/image169.png"/><Relationship Id="rId44" Type="http://schemas.openxmlformats.org/officeDocument/2006/relationships/image" Target="../media/image133.png"/><Relationship Id="rId65" Type="http://schemas.openxmlformats.org/officeDocument/2006/relationships/image" Target="../media/image143.png"/><Relationship Id="rId86" Type="http://schemas.openxmlformats.org/officeDocument/2006/relationships/customXml" Target="../ink/ink141.xml"/><Relationship Id="rId130" Type="http://schemas.openxmlformats.org/officeDocument/2006/relationships/customXml" Target="../ink/ink164.xml"/><Relationship Id="rId151" Type="http://schemas.openxmlformats.org/officeDocument/2006/relationships/image" Target="../media/image185.png"/><Relationship Id="rId172" Type="http://schemas.openxmlformats.org/officeDocument/2006/relationships/image" Target="../media/image195.png"/><Relationship Id="rId193" Type="http://schemas.openxmlformats.org/officeDocument/2006/relationships/image" Target="../media/image206.png"/><Relationship Id="rId13" Type="http://schemas.openxmlformats.org/officeDocument/2006/relationships/image" Target="../media/image119.png"/><Relationship Id="rId109" Type="http://schemas.openxmlformats.org/officeDocument/2006/relationships/customXml" Target="../ink/ink153.xml"/><Relationship Id="rId34" Type="http://schemas.openxmlformats.org/officeDocument/2006/relationships/customXml" Target="../ink/ink114.xml"/><Relationship Id="rId50" Type="http://schemas.openxmlformats.org/officeDocument/2006/relationships/image" Target="../media/image136.png"/><Relationship Id="rId55" Type="http://schemas.openxmlformats.org/officeDocument/2006/relationships/customXml" Target="../ink/ink125.xml"/><Relationship Id="rId76" Type="http://schemas.openxmlformats.org/officeDocument/2006/relationships/customXml" Target="../ink/ink136.xml"/><Relationship Id="rId97" Type="http://schemas.openxmlformats.org/officeDocument/2006/relationships/customXml" Target="../ink/ink147.xml"/><Relationship Id="rId104" Type="http://schemas.openxmlformats.org/officeDocument/2006/relationships/image" Target="../media/image162.png"/><Relationship Id="rId120" Type="http://schemas.openxmlformats.org/officeDocument/2006/relationships/customXml" Target="../ink/ink159.xml"/><Relationship Id="rId125" Type="http://schemas.openxmlformats.org/officeDocument/2006/relationships/image" Target="../media/image172.png"/><Relationship Id="rId141" Type="http://schemas.openxmlformats.org/officeDocument/2006/relationships/image" Target="../media/image180.png"/><Relationship Id="rId146" Type="http://schemas.openxmlformats.org/officeDocument/2006/relationships/customXml" Target="../ink/ink172.xml"/><Relationship Id="rId167" Type="http://schemas.openxmlformats.org/officeDocument/2006/relationships/customXml" Target="../ink/ink183.xml"/><Relationship Id="rId188" Type="http://schemas.openxmlformats.org/officeDocument/2006/relationships/image" Target="../media/image203.png"/><Relationship Id="rId7" Type="http://schemas.openxmlformats.org/officeDocument/2006/relationships/image" Target="../media/image116.png"/><Relationship Id="rId71" Type="http://schemas.openxmlformats.org/officeDocument/2006/relationships/image" Target="../media/image146.png"/><Relationship Id="rId92" Type="http://schemas.openxmlformats.org/officeDocument/2006/relationships/image" Target="../media/image156.png"/><Relationship Id="rId162" Type="http://schemas.openxmlformats.org/officeDocument/2006/relationships/customXml" Target="../ink/ink180.xml"/><Relationship Id="rId183" Type="http://schemas.openxmlformats.org/officeDocument/2006/relationships/customXml" Target="../ink/ink191.xml"/><Relationship Id="rId2" Type="http://schemas.openxmlformats.org/officeDocument/2006/relationships/customXml" Target="../ink/ink98.xml"/><Relationship Id="rId29" Type="http://schemas.openxmlformats.org/officeDocument/2006/relationships/image" Target="../media/image126.png"/><Relationship Id="rId24" Type="http://schemas.openxmlformats.org/officeDocument/2006/relationships/customXml" Target="../ink/ink109.xml"/><Relationship Id="rId40" Type="http://schemas.openxmlformats.org/officeDocument/2006/relationships/customXml" Target="../ink/ink117.xml"/><Relationship Id="rId45" Type="http://schemas.openxmlformats.org/officeDocument/2006/relationships/customXml" Target="../ink/ink120.xml"/><Relationship Id="rId66" Type="http://schemas.openxmlformats.org/officeDocument/2006/relationships/customXml" Target="../ink/ink131.xml"/><Relationship Id="rId87" Type="http://schemas.openxmlformats.org/officeDocument/2006/relationships/customXml" Target="../ink/ink142.xml"/><Relationship Id="rId110" Type="http://schemas.openxmlformats.org/officeDocument/2006/relationships/customXml" Target="../ink/ink154.xml"/><Relationship Id="rId115" Type="http://schemas.openxmlformats.org/officeDocument/2006/relationships/image" Target="../media/image167.png"/><Relationship Id="rId131" Type="http://schemas.openxmlformats.org/officeDocument/2006/relationships/image" Target="../media/image175.png"/><Relationship Id="rId136" Type="http://schemas.openxmlformats.org/officeDocument/2006/relationships/customXml" Target="../ink/ink167.xml"/><Relationship Id="rId157" Type="http://schemas.openxmlformats.org/officeDocument/2006/relationships/image" Target="../media/image188.png"/><Relationship Id="rId178" Type="http://schemas.openxmlformats.org/officeDocument/2006/relationships/image" Target="../media/image198.png"/><Relationship Id="rId61" Type="http://schemas.openxmlformats.org/officeDocument/2006/relationships/image" Target="../media/image141.png"/><Relationship Id="rId82" Type="http://schemas.openxmlformats.org/officeDocument/2006/relationships/customXml" Target="../ink/ink139.xml"/><Relationship Id="rId152" Type="http://schemas.openxmlformats.org/officeDocument/2006/relationships/customXml" Target="../ink/ink175.xml"/><Relationship Id="rId173" Type="http://schemas.openxmlformats.org/officeDocument/2006/relationships/customXml" Target="../ink/ink186.xml"/><Relationship Id="rId194" Type="http://schemas.openxmlformats.org/officeDocument/2006/relationships/image" Target="../media/image207.png"/><Relationship Id="rId19" Type="http://schemas.openxmlformats.org/officeDocument/2006/relationships/image" Target="../media/image121.png"/><Relationship Id="rId14" Type="http://schemas.openxmlformats.org/officeDocument/2006/relationships/customXml" Target="../ink/ink104.xml"/><Relationship Id="rId30" Type="http://schemas.openxmlformats.org/officeDocument/2006/relationships/customXml" Target="../ink/ink112.xml"/><Relationship Id="rId35" Type="http://schemas.openxmlformats.org/officeDocument/2006/relationships/image" Target="../media/image129.png"/><Relationship Id="rId56" Type="http://schemas.openxmlformats.org/officeDocument/2006/relationships/customXml" Target="../ink/ink126.xml"/><Relationship Id="rId77" Type="http://schemas.openxmlformats.org/officeDocument/2006/relationships/image" Target="../media/image149.png"/><Relationship Id="rId100" Type="http://schemas.openxmlformats.org/officeDocument/2006/relationships/image" Target="../media/image160.png"/><Relationship Id="rId105" Type="http://schemas.openxmlformats.org/officeDocument/2006/relationships/customXml" Target="../ink/ink151.xml"/><Relationship Id="rId126" Type="http://schemas.openxmlformats.org/officeDocument/2006/relationships/customXml" Target="../ink/ink162.xml"/><Relationship Id="rId147" Type="http://schemas.openxmlformats.org/officeDocument/2006/relationships/image" Target="../media/image183.png"/><Relationship Id="rId168" Type="http://schemas.openxmlformats.org/officeDocument/2006/relationships/image" Target="../media/image193.png"/><Relationship Id="rId8" Type="http://schemas.openxmlformats.org/officeDocument/2006/relationships/customXml" Target="../ink/ink101.xml"/><Relationship Id="rId51" Type="http://schemas.openxmlformats.org/officeDocument/2006/relationships/customXml" Target="../ink/ink123.xml"/><Relationship Id="rId72" Type="http://schemas.openxmlformats.org/officeDocument/2006/relationships/customXml" Target="../ink/ink134.xml"/><Relationship Id="rId93" Type="http://schemas.openxmlformats.org/officeDocument/2006/relationships/customXml" Target="../ink/ink145.xml"/><Relationship Id="rId98" Type="http://schemas.openxmlformats.org/officeDocument/2006/relationships/image" Target="../media/image159.png"/><Relationship Id="rId121" Type="http://schemas.openxmlformats.org/officeDocument/2006/relationships/image" Target="../media/image170.png"/><Relationship Id="rId142" Type="http://schemas.openxmlformats.org/officeDocument/2006/relationships/customXml" Target="../ink/ink170.xml"/><Relationship Id="rId163" Type="http://schemas.openxmlformats.org/officeDocument/2006/relationships/image" Target="../media/image191.png"/><Relationship Id="rId184" Type="http://schemas.openxmlformats.org/officeDocument/2006/relationships/image" Target="../media/image201.png"/><Relationship Id="rId189" Type="http://schemas.openxmlformats.org/officeDocument/2006/relationships/customXml" Target="../ink/ink194.xml"/><Relationship Id="rId3" Type="http://schemas.openxmlformats.org/officeDocument/2006/relationships/image" Target="../media/image114.png"/><Relationship Id="rId25" Type="http://schemas.openxmlformats.org/officeDocument/2006/relationships/image" Target="../media/image124.png"/><Relationship Id="rId46" Type="http://schemas.openxmlformats.org/officeDocument/2006/relationships/image" Target="../media/image134.png"/><Relationship Id="rId67" Type="http://schemas.openxmlformats.org/officeDocument/2006/relationships/image" Target="../media/image144.png"/><Relationship Id="rId116" Type="http://schemas.openxmlformats.org/officeDocument/2006/relationships/customXml" Target="../ink/ink157.xml"/><Relationship Id="rId137" Type="http://schemas.openxmlformats.org/officeDocument/2006/relationships/image" Target="../media/image178.png"/><Relationship Id="rId158" Type="http://schemas.openxmlformats.org/officeDocument/2006/relationships/customXml" Target="../ink/ink178.xml"/><Relationship Id="rId20" Type="http://schemas.openxmlformats.org/officeDocument/2006/relationships/customXml" Target="../ink/ink107.xml"/><Relationship Id="rId41" Type="http://schemas.openxmlformats.org/officeDocument/2006/relationships/image" Target="../media/image132.png"/><Relationship Id="rId62" Type="http://schemas.openxmlformats.org/officeDocument/2006/relationships/customXml" Target="../ink/ink129.xml"/><Relationship Id="rId83" Type="http://schemas.openxmlformats.org/officeDocument/2006/relationships/image" Target="../media/image152.png"/><Relationship Id="rId88" Type="http://schemas.openxmlformats.org/officeDocument/2006/relationships/image" Target="../media/image154.png"/><Relationship Id="rId111" Type="http://schemas.openxmlformats.org/officeDocument/2006/relationships/image" Target="../media/image165.png"/><Relationship Id="rId132" Type="http://schemas.openxmlformats.org/officeDocument/2006/relationships/customXml" Target="../ink/ink165.xml"/><Relationship Id="rId153" Type="http://schemas.openxmlformats.org/officeDocument/2006/relationships/image" Target="../media/image186.png"/><Relationship Id="rId174" Type="http://schemas.openxmlformats.org/officeDocument/2006/relationships/image" Target="../media/image196.png"/><Relationship Id="rId179" Type="http://schemas.openxmlformats.org/officeDocument/2006/relationships/customXml" Target="../ink/ink189.xml"/><Relationship Id="rId195" Type="http://schemas.openxmlformats.org/officeDocument/2006/relationships/image" Target="../media/image208.png"/><Relationship Id="rId190" Type="http://schemas.openxmlformats.org/officeDocument/2006/relationships/image" Target="../media/image204.png"/><Relationship Id="rId15" Type="http://schemas.openxmlformats.org/officeDocument/2006/relationships/image" Target="../media/image120.png"/><Relationship Id="rId36" Type="http://schemas.openxmlformats.org/officeDocument/2006/relationships/customXml" Target="../ink/ink115.xml"/><Relationship Id="rId57" Type="http://schemas.openxmlformats.org/officeDocument/2006/relationships/image" Target="../media/image139.png"/><Relationship Id="rId106" Type="http://schemas.openxmlformats.org/officeDocument/2006/relationships/image" Target="../media/image163.png"/><Relationship Id="rId127" Type="http://schemas.openxmlformats.org/officeDocument/2006/relationships/image" Target="../media/image173.png"/><Relationship Id="rId10" Type="http://schemas.openxmlformats.org/officeDocument/2006/relationships/customXml" Target="../ink/ink102.xml"/><Relationship Id="rId31" Type="http://schemas.openxmlformats.org/officeDocument/2006/relationships/image" Target="../media/image127.png"/><Relationship Id="rId52" Type="http://schemas.openxmlformats.org/officeDocument/2006/relationships/image" Target="../media/image137.png"/><Relationship Id="rId73" Type="http://schemas.openxmlformats.org/officeDocument/2006/relationships/image" Target="../media/image147.png"/><Relationship Id="rId78" Type="http://schemas.openxmlformats.org/officeDocument/2006/relationships/customXml" Target="../ink/ink137.xml"/><Relationship Id="rId94" Type="http://schemas.openxmlformats.org/officeDocument/2006/relationships/image" Target="../media/image157.png"/><Relationship Id="rId99" Type="http://schemas.openxmlformats.org/officeDocument/2006/relationships/customXml" Target="../ink/ink148.xml"/><Relationship Id="rId101" Type="http://schemas.openxmlformats.org/officeDocument/2006/relationships/customXml" Target="../ink/ink149.xml"/><Relationship Id="rId122" Type="http://schemas.openxmlformats.org/officeDocument/2006/relationships/customXml" Target="../ink/ink160.xml"/><Relationship Id="rId143" Type="http://schemas.openxmlformats.org/officeDocument/2006/relationships/image" Target="../media/image181.png"/><Relationship Id="rId148" Type="http://schemas.openxmlformats.org/officeDocument/2006/relationships/customXml" Target="../ink/ink173.xml"/><Relationship Id="rId164" Type="http://schemas.openxmlformats.org/officeDocument/2006/relationships/customXml" Target="../ink/ink181.xml"/><Relationship Id="rId169" Type="http://schemas.openxmlformats.org/officeDocument/2006/relationships/customXml" Target="../ink/ink184.xml"/><Relationship Id="rId185" Type="http://schemas.openxmlformats.org/officeDocument/2006/relationships/customXml" Target="../ink/ink192.xml"/><Relationship Id="rId4" Type="http://schemas.openxmlformats.org/officeDocument/2006/relationships/customXml" Target="../ink/ink99.xml"/><Relationship Id="rId9" Type="http://schemas.openxmlformats.org/officeDocument/2006/relationships/image" Target="../media/image117.png"/><Relationship Id="rId180" Type="http://schemas.openxmlformats.org/officeDocument/2006/relationships/image" Target="../media/image199.png"/><Relationship Id="rId26" Type="http://schemas.openxmlformats.org/officeDocument/2006/relationships/customXml" Target="../ink/ink110.xml"/><Relationship Id="rId47" Type="http://schemas.openxmlformats.org/officeDocument/2006/relationships/customXml" Target="../ink/ink121.xml"/><Relationship Id="rId68" Type="http://schemas.openxmlformats.org/officeDocument/2006/relationships/customXml" Target="../ink/ink132.xml"/><Relationship Id="rId89" Type="http://schemas.openxmlformats.org/officeDocument/2006/relationships/customXml" Target="../ink/ink143.xml"/><Relationship Id="rId112" Type="http://schemas.openxmlformats.org/officeDocument/2006/relationships/customXml" Target="../ink/ink155.xml"/><Relationship Id="rId133" Type="http://schemas.openxmlformats.org/officeDocument/2006/relationships/image" Target="../media/image176.png"/><Relationship Id="rId154" Type="http://schemas.openxmlformats.org/officeDocument/2006/relationships/customXml" Target="../ink/ink176.xml"/><Relationship Id="rId175" Type="http://schemas.openxmlformats.org/officeDocument/2006/relationships/customXml" Target="../ink/ink187.xml"/><Relationship Id="rId16" Type="http://schemas.openxmlformats.org/officeDocument/2006/relationships/customXml" Target="../ink/ink105.xml"/><Relationship Id="rId37" Type="http://schemas.openxmlformats.org/officeDocument/2006/relationships/image" Target="../media/image130.png"/><Relationship Id="rId58" Type="http://schemas.openxmlformats.org/officeDocument/2006/relationships/customXml" Target="../ink/ink127.xml"/><Relationship Id="rId79" Type="http://schemas.openxmlformats.org/officeDocument/2006/relationships/image" Target="../media/image150.png"/><Relationship Id="rId102" Type="http://schemas.openxmlformats.org/officeDocument/2006/relationships/image" Target="../media/image161.png"/><Relationship Id="rId123" Type="http://schemas.openxmlformats.org/officeDocument/2006/relationships/image" Target="../media/image171.png"/><Relationship Id="rId144" Type="http://schemas.openxmlformats.org/officeDocument/2006/relationships/customXml" Target="../ink/ink171.xml"/><Relationship Id="rId90" Type="http://schemas.openxmlformats.org/officeDocument/2006/relationships/image" Target="../media/image155.png"/><Relationship Id="rId165" Type="http://schemas.openxmlformats.org/officeDocument/2006/relationships/customXml" Target="../ink/ink182.xml"/><Relationship Id="rId186" Type="http://schemas.openxmlformats.org/officeDocument/2006/relationships/image" Target="../media/image202.png"/><Relationship Id="rId27" Type="http://schemas.openxmlformats.org/officeDocument/2006/relationships/image" Target="../media/image125.png"/><Relationship Id="rId48" Type="http://schemas.openxmlformats.org/officeDocument/2006/relationships/image" Target="../media/image135.png"/><Relationship Id="rId69" Type="http://schemas.openxmlformats.org/officeDocument/2006/relationships/image" Target="../media/image145.png"/><Relationship Id="rId113" Type="http://schemas.openxmlformats.org/officeDocument/2006/relationships/image" Target="../media/image166.png"/><Relationship Id="rId134" Type="http://schemas.openxmlformats.org/officeDocument/2006/relationships/customXml" Target="../ink/ink166.xml"/><Relationship Id="rId80" Type="http://schemas.openxmlformats.org/officeDocument/2006/relationships/customXml" Target="../ink/ink138.xml"/><Relationship Id="rId155" Type="http://schemas.openxmlformats.org/officeDocument/2006/relationships/image" Target="../media/image187.png"/><Relationship Id="rId176" Type="http://schemas.openxmlformats.org/officeDocument/2006/relationships/image" Target="../media/image197.png"/><Relationship Id="rId17" Type="http://schemas.openxmlformats.org/officeDocument/2006/relationships/image" Target="../media/image12.png"/><Relationship Id="rId38" Type="http://schemas.openxmlformats.org/officeDocument/2006/relationships/customXml" Target="../ink/ink116.xml"/><Relationship Id="rId59" Type="http://schemas.openxmlformats.org/officeDocument/2006/relationships/image" Target="../media/image140.png"/><Relationship Id="rId103" Type="http://schemas.openxmlformats.org/officeDocument/2006/relationships/customXml" Target="../ink/ink150.xml"/><Relationship Id="rId124" Type="http://schemas.openxmlformats.org/officeDocument/2006/relationships/customXml" Target="../ink/ink161.xml"/><Relationship Id="rId70" Type="http://schemas.openxmlformats.org/officeDocument/2006/relationships/customXml" Target="../ink/ink133.xml"/><Relationship Id="rId91" Type="http://schemas.openxmlformats.org/officeDocument/2006/relationships/customXml" Target="../ink/ink144.xml"/><Relationship Id="rId145" Type="http://schemas.openxmlformats.org/officeDocument/2006/relationships/image" Target="../media/image182.png"/><Relationship Id="rId166" Type="http://schemas.openxmlformats.org/officeDocument/2006/relationships/image" Target="../media/image192.png"/><Relationship Id="rId187" Type="http://schemas.openxmlformats.org/officeDocument/2006/relationships/customXml" Target="../ink/ink193.xml"/><Relationship Id="rId1" Type="http://schemas.openxmlformats.org/officeDocument/2006/relationships/slideLayout" Target="../slideLayouts/slideLayout2.xml"/><Relationship Id="rId28" Type="http://schemas.openxmlformats.org/officeDocument/2006/relationships/customXml" Target="../ink/ink111.xml"/><Relationship Id="rId49" Type="http://schemas.openxmlformats.org/officeDocument/2006/relationships/customXml" Target="../ink/ink122.xml"/><Relationship Id="rId114" Type="http://schemas.openxmlformats.org/officeDocument/2006/relationships/customXml" Target="../ink/ink156.xml"/><Relationship Id="rId60" Type="http://schemas.openxmlformats.org/officeDocument/2006/relationships/customXml" Target="../ink/ink128.xml"/><Relationship Id="rId81" Type="http://schemas.openxmlformats.org/officeDocument/2006/relationships/image" Target="../media/image151.png"/><Relationship Id="rId135" Type="http://schemas.openxmlformats.org/officeDocument/2006/relationships/image" Target="../media/image177.png"/><Relationship Id="rId156" Type="http://schemas.openxmlformats.org/officeDocument/2006/relationships/customXml" Target="../ink/ink177.xml"/><Relationship Id="rId177" Type="http://schemas.openxmlformats.org/officeDocument/2006/relationships/customXml" Target="../ink/ink188.xml"/><Relationship Id="rId18" Type="http://schemas.openxmlformats.org/officeDocument/2006/relationships/customXml" Target="../ink/ink106.xml"/><Relationship Id="rId39" Type="http://schemas.openxmlformats.org/officeDocument/2006/relationships/image" Target="../media/image131.png"/></Relationships>
</file>

<file path=ppt/slides/_rels/slide12.xml.rels><?xml version="1.0" encoding="UTF-8" standalone="yes"?>
<Relationships xmlns="http://schemas.openxmlformats.org/package/2006/relationships"><Relationship Id="rId117" Type="http://schemas.openxmlformats.org/officeDocument/2006/relationships/image" Target="../media/image264.png"/><Relationship Id="rId299" Type="http://schemas.openxmlformats.org/officeDocument/2006/relationships/image" Target="../media/image352.png"/><Relationship Id="rId21" Type="http://schemas.openxmlformats.org/officeDocument/2006/relationships/customXml" Target="../ink/ink205.xml"/><Relationship Id="rId63" Type="http://schemas.openxmlformats.org/officeDocument/2006/relationships/image" Target="../media/image238.png"/><Relationship Id="rId159" Type="http://schemas.openxmlformats.org/officeDocument/2006/relationships/customXml" Target="../ink/ink276.xml"/><Relationship Id="rId324" Type="http://schemas.openxmlformats.org/officeDocument/2006/relationships/customXml" Target="../ink/ink361.xml"/><Relationship Id="rId170" Type="http://schemas.openxmlformats.org/officeDocument/2006/relationships/image" Target="../media/image290.png"/><Relationship Id="rId226" Type="http://schemas.openxmlformats.org/officeDocument/2006/relationships/customXml" Target="../ink/ink310.xml"/><Relationship Id="rId268" Type="http://schemas.openxmlformats.org/officeDocument/2006/relationships/customXml" Target="../ink/ink332.xml"/><Relationship Id="rId32" Type="http://schemas.openxmlformats.org/officeDocument/2006/relationships/image" Target="../media/image223.png"/><Relationship Id="rId74" Type="http://schemas.openxmlformats.org/officeDocument/2006/relationships/image" Target="../media/image243.png"/><Relationship Id="rId128" Type="http://schemas.openxmlformats.org/officeDocument/2006/relationships/image" Target="../media/image269.png"/><Relationship Id="rId335" Type="http://schemas.openxmlformats.org/officeDocument/2006/relationships/image" Target="../media/image370.png"/><Relationship Id="rId5" Type="http://schemas.openxmlformats.org/officeDocument/2006/relationships/customXml" Target="../ink/ink197.xml"/><Relationship Id="rId181" Type="http://schemas.openxmlformats.org/officeDocument/2006/relationships/customXml" Target="../ink/ink287.xml"/><Relationship Id="rId237" Type="http://schemas.openxmlformats.org/officeDocument/2006/relationships/image" Target="../media/image323.png"/><Relationship Id="rId279" Type="http://schemas.openxmlformats.org/officeDocument/2006/relationships/image" Target="../media/image343.png"/><Relationship Id="rId43" Type="http://schemas.openxmlformats.org/officeDocument/2006/relationships/customXml" Target="../ink/ink216.xml"/><Relationship Id="rId139" Type="http://schemas.openxmlformats.org/officeDocument/2006/relationships/customXml" Target="../ink/ink266.xml"/><Relationship Id="rId290" Type="http://schemas.openxmlformats.org/officeDocument/2006/relationships/customXml" Target="../ink/ink344.xml"/><Relationship Id="rId304" Type="http://schemas.openxmlformats.org/officeDocument/2006/relationships/customXml" Target="../ink/ink351.xml"/><Relationship Id="rId346" Type="http://schemas.openxmlformats.org/officeDocument/2006/relationships/customXml" Target="../ink/ink372.xml"/><Relationship Id="rId85" Type="http://schemas.openxmlformats.org/officeDocument/2006/relationships/customXml" Target="../ink/ink238.xml"/><Relationship Id="rId150" Type="http://schemas.openxmlformats.org/officeDocument/2006/relationships/image" Target="../media/image280.png"/><Relationship Id="rId192" Type="http://schemas.openxmlformats.org/officeDocument/2006/relationships/image" Target="../media/image301.png"/><Relationship Id="rId206" Type="http://schemas.openxmlformats.org/officeDocument/2006/relationships/image" Target="../media/image308.png"/><Relationship Id="rId248" Type="http://schemas.openxmlformats.org/officeDocument/2006/relationships/customXml" Target="../ink/ink321.xml"/><Relationship Id="rId12" Type="http://schemas.openxmlformats.org/officeDocument/2006/relationships/image" Target="../media/image213.png"/><Relationship Id="rId108" Type="http://schemas.openxmlformats.org/officeDocument/2006/relationships/customXml" Target="../ink/ink250.xml"/><Relationship Id="rId315" Type="http://schemas.openxmlformats.org/officeDocument/2006/relationships/image" Target="../media/image360.png"/><Relationship Id="rId357" Type="http://schemas.openxmlformats.org/officeDocument/2006/relationships/image" Target="../media/image381.png"/><Relationship Id="rId54" Type="http://schemas.openxmlformats.org/officeDocument/2006/relationships/customXml" Target="../ink/ink222.xml"/><Relationship Id="rId96" Type="http://schemas.openxmlformats.org/officeDocument/2006/relationships/customXml" Target="../ink/ink244.xml"/><Relationship Id="rId161" Type="http://schemas.openxmlformats.org/officeDocument/2006/relationships/customXml" Target="../ink/ink277.xml"/><Relationship Id="rId217" Type="http://schemas.openxmlformats.org/officeDocument/2006/relationships/customXml" Target="../ink/ink305.xml"/><Relationship Id="rId259" Type="http://schemas.openxmlformats.org/officeDocument/2006/relationships/image" Target="../media/image333.png"/><Relationship Id="rId23" Type="http://schemas.openxmlformats.org/officeDocument/2006/relationships/customXml" Target="../ink/ink206.xml"/><Relationship Id="rId119" Type="http://schemas.openxmlformats.org/officeDocument/2006/relationships/image" Target="../media/image265.png"/><Relationship Id="rId270" Type="http://schemas.openxmlformats.org/officeDocument/2006/relationships/customXml" Target="../ink/ink333.xml"/><Relationship Id="rId326" Type="http://schemas.openxmlformats.org/officeDocument/2006/relationships/customXml" Target="../ink/ink362.xml"/><Relationship Id="rId65" Type="http://schemas.openxmlformats.org/officeDocument/2006/relationships/image" Target="../media/image239.png"/><Relationship Id="rId130" Type="http://schemas.openxmlformats.org/officeDocument/2006/relationships/image" Target="../media/image270.png"/><Relationship Id="rId172" Type="http://schemas.openxmlformats.org/officeDocument/2006/relationships/image" Target="../media/image291.png"/><Relationship Id="rId228" Type="http://schemas.openxmlformats.org/officeDocument/2006/relationships/customXml" Target="../ink/ink311.xml"/><Relationship Id="rId281" Type="http://schemas.openxmlformats.org/officeDocument/2006/relationships/customXml" Target="../ink/ink339.xml"/><Relationship Id="rId337" Type="http://schemas.openxmlformats.org/officeDocument/2006/relationships/image" Target="../media/image371.png"/><Relationship Id="rId34" Type="http://schemas.openxmlformats.org/officeDocument/2006/relationships/image" Target="../media/image224.png"/><Relationship Id="rId76" Type="http://schemas.openxmlformats.org/officeDocument/2006/relationships/image" Target="../media/image244.png"/><Relationship Id="rId141" Type="http://schemas.openxmlformats.org/officeDocument/2006/relationships/customXml" Target="../ink/ink267.xml"/><Relationship Id="rId7" Type="http://schemas.openxmlformats.org/officeDocument/2006/relationships/customXml" Target="../ink/ink198.xml"/><Relationship Id="rId183" Type="http://schemas.openxmlformats.org/officeDocument/2006/relationships/customXml" Target="../ink/ink288.xml"/><Relationship Id="rId239" Type="http://schemas.openxmlformats.org/officeDocument/2006/relationships/image" Target="../media/image324.png"/><Relationship Id="rId250" Type="http://schemas.openxmlformats.org/officeDocument/2006/relationships/customXml" Target="../ink/ink322.xml"/><Relationship Id="rId292" Type="http://schemas.openxmlformats.org/officeDocument/2006/relationships/customXml" Target="../ink/ink345.xml"/><Relationship Id="rId306" Type="http://schemas.openxmlformats.org/officeDocument/2006/relationships/customXml" Target="../ink/ink352.xml"/><Relationship Id="rId45" Type="http://schemas.openxmlformats.org/officeDocument/2006/relationships/customXml" Target="../ink/ink217.xml"/><Relationship Id="rId87" Type="http://schemas.openxmlformats.org/officeDocument/2006/relationships/customXml" Target="../ink/ink239.xml"/><Relationship Id="rId110" Type="http://schemas.openxmlformats.org/officeDocument/2006/relationships/customXml" Target="../ink/ink251.xml"/><Relationship Id="rId348" Type="http://schemas.openxmlformats.org/officeDocument/2006/relationships/customXml" Target="../ink/ink373.xml"/><Relationship Id="rId152" Type="http://schemas.openxmlformats.org/officeDocument/2006/relationships/image" Target="../media/image281.png"/><Relationship Id="rId194" Type="http://schemas.openxmlformats.org/officeDocument/2006/relationships/image" Target="../media/image302.png"/><Relationship Id="rId208" Type="http://schemas.openxmlformats.org/officeDocument/2006/relationships/image" Target="../media/image309.png"/><Relationship Id="rId261" Type="http://schemas.openxmlformats.org/officeDocument/2006/relationships/image" Target="../media/image334.png"/><Relationship Id="rId14" Type="http://schemas.openxmlformats.org/officeDocument/2006/relationships/image" Target="../media/image214.png"/><Relationship Id="rId56" Type="http://schemas.openxmlformats.org/officeDocument/2006/relationships/customXml" Target="../ink/ink223.xml"/><Relationship Id="rId317" Type="http://schemas.openxmlformats.org/officeDocument/2006/relationships/image" Target="../media/image361.png"/><Relationship Id="rId98" Type="http://schemas.openxmlformats.org/officeDocument/2006/relationships/customXml" Target="../ink/ink245.xml"/><Relationship Id="rId121" Type="http://schemas.openxmlformats.org/officeDocument/2006/relationships/image" Target="../media/image266.png"/><Relationship Id="rId163" Type="http://schemas.openxmlformats.org/officeDocument/2006/relationships/customXml" Target="../ink/ink278.xml"/><Relationship Id="rId219" Type="http://schemas.openxmlformats.org/officeDocument/2006/relationships/image" Target="../media/image314.png"/><Relationship Id="rId230" Type="http://schemas.openxmlformats.org/officeDocument/2006/relationships/customXml" Target="../ink/ink312.xml"/><Relationship Id="rId25" Type="http://schemas.openxmlformats.org/officeDocument/2006/relationships/customXml" Target="../ink/ink207.xml"/><Relationship Id="rId46" Type="http://schemas.openxmlformats.org/officeDocument/2006/relationships/image" Target="../media/image230.png"/><Relationship Id="rId67" Type="http://schemas.openxmlformats.org/officeDocument/2006/relationships/customXml" Target="../ink/ink229.xml"/><Relationship Id="rId272" Type="http://schemas.openxmlformats.org/officeDocument/2006/relationships/customXml" Target="../ink/ink334.xml"/><Relationship Id="rId293" Type="http://schemas.openxmlformats.org/officeDocument/2006/relationships/image" Target="../media/image349.png"/><Relationship Id="rId307" Type="http://schemas.openxmlformats.org/officeDocument/2006/relationships/image" Target="../media/image356.png"/><Relationship Id="rId328" Type="http://schemas.openxmlformats.org/officeDocument/2006/relationships/customXml" Target="../ink/ink363.xml"/><Relationship Id="rId349" Type="http://schemas.openxmlformats.org/officeDocument/2006/relationships/image" Target="../media/image377.png"/><Relationship Id="rId88" Type="http://schemas.openxmlformats.org/officeDocument/2006/relationships/image" Target="../media/image250.png"/><Relationship Id="rId111" Type="http://schemas.openxmlformats.org/officeDocument/2006/relationships/image" Target="../media/image261.png"/><Relationship Id="rId132" Type="http://schemas.openxmlformats.org/officeDocument/2006/relationships/image" Target="../media/image271.png"/><Relationship Id="rId153" Type="http://schemas.openxmlformats.org/officeDocument/2006/relationships/customXml" Target="../ink/ink273.xml"/><Relationship Id="rId174" Type="http://schemas.openxmlformats.org/officeDocument/2006/relationships/image" Target="../media/image292.png"/><Relationship Id="rId195" Type="http://schemas.openxmlformats.org/officeDocument/2006/relationships/customXml" Target="../ink/ink294.xml"/><Relationship Id="rId209" Type="http://schemas.openxmlformats.org/officeDocument/2006/relationships/customXml" Target="../ink/ink301.xml"/><Relationship Id="rId220" Type="http://schemas.openxmlformats.org/officeDocument/2006/relationships/customXml" Target="../ink/ink307.xml"/><Relationship Id="rId241" Type="http://schemas.openxmlformats.org/officeDocument/2006/relationships/image" Target="../media/image325.png"/><Relationship Id="rId15" Type="http://schemas.openxmlformats.org/officeDocument/2006/relationships/customXml" Target="../ink/ink202.xml"/><Relationship Id="rId36" Type="http://schemas.openxmlformats.org/officeDocument/2006/relationships/image" Target="../media/image225.png"/><Relationship Id="rId57" Type="http://schemas.openxmlformats.org/officeDocument/2006/relationships/image" Target="../media/image235.png"/><Relationship Id="rId262" Type="http://schemas.openxmlformats.org/officeDocument/2006/relationships/customXml" Target="../ink/ink329.xml"/><Relationship Id="rId283" Type="http://schemas.openxmlformats.org/officeDocument/2006/relationships/image" Target="../media/image344.png"/><Relationship Id="rId318" Type="http://schemas.openxmlformats.org/officeDocument/2006/relationships/customXml" Target="../ink/ink358.xml"/><Relationship Id="rId339" Type="http://schemas.openxmlformats.org/officeDocument/2006/relationships/image" Target="../media/image372.png"/><Relationship Id="rId78" Type="http://schemas.openxmlformats.org/officeDocument/2006/relationships/image" Target="../media/image245.png"/><Relationship Id="rId99" Type="http://schemas.openxmlformats.org/officeDocument/2006/relationships/image" Target="../media/image255.png"/><Relationship Id="rId101" Type="http://schemas.openxmlformats.org/officeDocument/2006/relationships/image" Target="../media/image256.png"/><Relationship Id="rId122" Type="http://schemas.openxmlformats.org/officeDocument/2006/relationships/customXml" Target="../ink/ink257.xml"/><Relationship Id="rId143" Type="http://schemas.openxmlformats.org/officeDocument/2006/relationships/customXml" Target="../ink/ink268.xml"/><Relationship Id="rId164" Type="http://schemas.openxmlformats.org/officeDocument/2006/relationships/image" Target="../media/image287.png"/><Relationship Id="rId185" Type="http://schemas.openxmlformats.org/officeDocument/2006/relationships/customXml" Target="../ink/ink289.xml"/><Relationship Id="rId350" Type="http://schemas.openxmlformats.org/officeDocument/2006/relationships/customXml" Target="../ink/ink374.xml"/><Relationship Id="rId9" Type="http://schemas.openxmlformats.org/officeDocument/2006/relationships/customXml" Target="../ink/ink199.xml"/><Relationship Id="rId210" Type="http://schemas.openxmlformats.org/officeDocument/2006/relationships/image" Target="../media/image310.png"/><Relationship Id="rId26" Type="http://schemas.openxmlformats.org/officeDocument/2006/relationships/image" Target="../media/image220.png"/><Relationship Id="rId231" Type="http://schemas.openxmlformats.org/officeDocument/2006/relationships/image" Target="../media/image320.png"/><Relationship Id="rId252" Type="http://schemas.openxmlformats.org/officeDocument/2006/relationships/customXml" Target="../ink/ink323.xml"/><Relationship Id="rId273" Type="http://schemas.openxmlformats.org/officeDocument/2006/relationships/image" Target="../media/image340.png"/><Relationship Id="rId294" Type="http://schemas.openxmlformats.org/officeDocument/2006/relationships/customXml" Target="../ink/ink346.xml"/><Relationship Id="rId308" Type="http://schemas.openxmlformats.org/officeDocument/2006/relationships/customXml" Target="../ink/ink353.xml"/><Relationship Id="rId329" Type="http://schemas.openxmlformats.org/officeDocument/2006/relationships/image" Target="../media/image367.png"/><Relationship Id="rId47" Type="http://schemas.openxmlformats.org/officeDocument/2006/relationships/customXml" Target="../ink/ink218.xml"/><Relationship Id="rId68" Type="http://schemas.openxmlformats.org/officeDocument/2006/relationships/image" Target="../media/image240.png"/><Relationship Id="rId89" Type="http://schemas.openxmlformats.org/officeDocument/2006/relationships/customXml" Target="../ink/ink240.xml"/><Relationship Id="rId112" Type="http://schemas.openxmlformats.org/officeDocument/2006/relationships/customXml" Target="../ink/ink252.xml"/><Relationship Id="rId133" Type="http://schemas.openxmlformats.org/officeDocument/2006/relationships/customXml" Target="../ink/ink263.xml"/><Relationship Id="rId154" Type="http://schemas.openxmlformats.org/officeDocument/2006/relationships/image" Target="../media/image282.png"/><Relationship Id="rId175" Type="http://schemas.openxmlformats.org/officeDocument/2006/relationships/customXml" Target="../ink/ink284.xml"/><Relationship Id="rId340" Type="http://schemas.openxmlformats.org/officeDocument/2006/relationships/customXml" Target="../ink/ink369.xml"/><Relationship Id="rId196" Type="http://schemas.openxmlformats.org/officeDocument/2006/relationships/image" Target="../media/image303.png"/><Relationship Id="rId200" Type="http://schemas.openxmlformats.org/officeDocument/2006/relationships/image" Target="../media/image305.png"/><Relationship Id="rId16" Type="http://schemas.openxmlformats.org/officeDocument/2006/relationships/image" Target="../media/image215.png"/><Relationship Id="rId221" Type="http://schemas.openxmlformats.org/officeDocument/2006/relationships/image" Target="../media/image315.png"/><Relationship Id="rId242" Type="http://schemas.openxmlformats.org/officeDocument/2006/relationships/customXml" Target="../ink/ink318.xml"/><Relationship Id="rId263" Type="http://schemas.openxmlformats.org/officeDocument/2006/relationships/image" Target="../media/image335.png"/><Relationship Id="rId284" Type="http://schemas.openxmlformats.org/officeDocument/2006/relationships/customXml" Target="../ink/ink341.xml"/><Relationship Id="rId319" Type="http://schemas.openxmlformats.org/officeDocument/2006/relationships/image" Target="../media/image362.png"/><Relationship Id="rId37" Type="http://schemas.openxmlformats.org/officeDocument/2006/relationships/customXml" Target="../ink/ink213.xml"/><Relationship Id="rId58" Type="http://schemas.openxmlformats.org/officeDocument/2006/relationships/customXml" Target="../ink/ink224.xml"/><Relationship Id="rId79" Type="http://schemas.openxmlformats.org/officeDocument/2006/relationships/customXml" Target="../ink/ink235.xml"/><Relationship Id="rId102" Type="http://schemas.openxmlformats.org/officeDocument/2006/relationships/customXml" Target="../ink/ink247.xml"/><Relationship Id="rId123" Type="http://schemas.openxmlformats.org/officeDocument/2006/relationships/customXml" Target="../ink/ink258.xml"/><Relationship Id="rId144" Type="http://schemas.openxmlformats.org/officeDocument/2006/relationships/image" Target="../media/image277.png"/><Relationship Id="rId330" Type="http://schemas.openxmlformats.org/officeDocument/2006/relationships/customXml" Target="../ink/ink364.xml"/><Relationship Id="rId90" Type="http://schemas.openxmlformats.org/officeDocument/2006/relationships/customXml" Target="../ink/ink241.xml"/><Relationship Id="rId165" Type="http://schemas.openxmlformats.org/officeDocument/2006/relationships/customXml" Target="../ink/ink279.xml"/><Relationship Id="rId186" Type="http://schemas.openxmlformats.org/officeDocument/2006/relationships/image" Target="../media/image298.png"/><Relationship Id="rId351" Type="http://schemas.openxmlformats.org/officeDocument/2006/relationships/image" Target="../media/image378.png"/><Relationship Id="rId211" Type="http://schemas.openxmlformats.org/officeDocument/2006/relationships/customXml" Target="../ink/ink302.xml"/><Relationship Id="rId232" Type="http://schemas.openxmlformats.org/officeDocument/2006/relationships/customXml" Target="../ink/ink313.xml"/><Relationship Id="rId253" Type="http://schemas.openxmlformats.org/officeDocument/2006/relationships/image" Target="../media/image331.png"/><Relationship Id="rId274" Type="http://schemas.openxmlformats.org/officeDocument/2006/relationships/customXml" Target="../ink/ink335.xml"/><Relationship Id="rId295" Type="http://schemas.openxmlformats.org/officeDocument/2006/relationships/image" Target="../media/image350.png"/><Relationship Id="rId309" Type="http://schemas.openxmlformats.org/officeDocument/2006/relationships/image" Target="../media/image357.png"/><Relationship Id="rId27" Type="http://schemas.openxmlformats.org/officeDocument/2006/relationships/customXml" Target="../ink/ink208.xml"/><Relationship Id="rId48" Type="http://schemas.openxmlformats.org/officeDocument/2006/relationships/image" Target="../media/image231.png"/><Relationship Id="rId69" Type="http://schemas.openxmlformats.org/officeDocument/2006/relationships/customXml" Target="../ink/ink230.xml"/><Relationship Id="rId113" Type="http://schemas.openxmlformats.org/officeDocument/2006/relationships/image" Target="../media/image262.png"/><Relationship Id="rId134" Type="http://schemas.openxmlformats.org/officeDocument/2006/relationships/image" Target="../media/image272.png"/><Relationship Id="rId320" Type="http://schemas.openxmlformats.org/officeDocument/2006/relationships/customXml" Target="../ink/ink359.xml"/><Relationship Id="rId80" Type="http://schemas.openxmlformats.org/officeDocument/2006/relationships/image" Target="../media/image246.png"/><Relationship Id="rId155" Type="http://schemas.openxmlformats.org/officeDocument/2006/relationships/customXml" Target="../ink/ink274.xml"/><Relationship Id="rId176" Type="http://schemas.openxmlformats.org/officeDocument/2006/relationships/image" Target="../media/image293.png"/><Relationship Id="rId197" Type="http://schemas.openxmlformats.org/officeDocument/2006/relationships/customXml" Target="../ink/ink295.xml"/><Relationship Id="rId341" Type="http://schemas.openxmlformats.org/officeDocument/2006/relationships/image" Target="../media/image373.png"/><Relationship Id="rId201" Type="http://schemas.openxmlformats.org/officeDocument/2006/relationships/customXml" Target="../ink/ink297.xml"/><Relationship Id="rId222" Type="http://schemas.openxmlformats.org/officeDocument/2006/relationships/customXml" Target="../ink/ink308.xml"/><Relationship Id="rId243" Type="http://schemas.openxmlformats.org/officeDocument/2006/relationships/image" Target="../media/image326.png"/><Relationship Id="rId264" Type="http://schemas.openxmlformats.org/officeDocument/2006/relationships/customXml" Target="../ink/ink330.xml"/><Relationship Id="rId285" Type="http://schemas.openxmlformats.org/officeDocument/2006/relationships/image" Target="../media/image345.png"/><Relationship Id="rId17" Type="http://schemas.openxmlformats.org/officeDocument/2006/relationships/customXml" Target="../ink/ink203.xml"/><Relationship Id="rId38" Type="http://schemas.openxmlformats.org/officeDocument/2006/relationships/image" Target="../media/image226.png"/><Relationship Id="rId59" Type="http://schemas.openxmlformats.org/officeDocument/2006/relationships/image" Target="../media/image236.png"/><Relationship Id="rId103" Type="http://schemas.openxmlformats.org/officeDocument/2006/relationships/image" Target="../media/image257.png"/><Relationship Id="rId124" Type="http://schemas.openxmlformats.org/officeDocument/2006/relationships/image" Target="../media/image267.png"/><Relationship Id="rId310" Type="http://schemas.openxmlformats.org/officeDocument/2006/relationships/customXml" Target="../ink/ink354.xml"/><Relationship Id="rId70" Type="http://schemas.openxmlformats.org/officeDocument/2006/relationships/image" Target="../media/image241.png"/><Relationship Id="rId91" Type="http://schemas.openxmlformats.org/officeDocument/2006/relationships/image" Target="../media/image251.png"/><Relationship Id="rId145" Type="http://schemas.openxmlformats.org/officeDocument/2006/relationships/customXml" Target="../ink/ink269.xml"/><Relationship Id="rId166" Type="http://schemas.openxmlformats.org/officeDocument/2006/relationships/image" Target="../media/image288.png"/><Relationship Id="rId187" Type="http://schemas.openxmlformats.org/officeDocument/2006/relationships/customXml" Target="../ink/ink290.xml"/><Relationship Id="rId331" Type="http://schemas.openxmlformats.org/officeDocument/2006/relationships/image" Target="../media/image368.png"/><Relationship Id="rId352" Type="http://schemas.openxmlformats.org/officeDocument/2006/relationships/customXml" Target="../ink/ink375.xml"/><Relationship Id="rId1" Type="http://schemas.openxmlformats.org/officeDocument/2006/relationships/slideLayout" Target="../slideLayouts/slideLayout2.xml"/><Relationship Id="rId212" Type="http://schemas.openxmlformats.org/officeDocument/2006/relationships/image" Target="../media/image311.png"/><Relationship Id="rId233" Type="http://schemas.openxmlformats.org/officeDocument/2006/relationships/image" Target="../media/image321.png"/><Relationship Id="rId254" Type="http://schemas.openxmlformats.org/officeDocument/2006/relationships/customXml" Target="../ink/ink324.xml"/><Relationship Id="rId28" Type="http://schemas.openxmlformats.org/officeDocument/2006/relationships/image" Target="../media/image221.png"/><Relationship Id="rId49" Type="http://schemas.openxmlformats.org/officeDocument/2006/relationships/customXml" Target="../ink/ink219.xml"/><Relationship Id="rId114" Type="http://schemas.openxmlformats.org/officeDocument/2006/relationships/customXml" Target="../ink/ink253.xml"/><Relationship Id="rId275" Type="http://schemas.openxmlformats.org/officeDocument/2006/relationships/image" Target="../media/image341.png"/><Relationship Id="rId296" Type="http://schemas.openxmlformats.org/officeDocument/2006/relationships/customXml" Target="../ink/ink347.xml"/><Relationship Id="rId300" Type="http://schemas.openxmlformats.org/officeDocument/2006/relationships/customXml" Target="../ink/ink349.xml"/><Relationship Id="rId60" Type="http://schemas.openxmlformats.org/officeDocument/2006/relationships/customXml" Target="../ink/ink225.xml"/><Relationship Id="rId81" Type="http://schemas.openxmlformats.org/officeDocument/2006/relationships/customXml" Target="../ink/ink236.xml"/><Relationship Id="rId135" Type="http://schemas.openxmlformats.org/officeDocument/2006/relationships/customXml" Target="../ink/ink264.xml"/><Relationship Id="rId156" Type="http://schemas.openxmlformats.org/officeDocument/2006/relationships/image" Target="../media/image283.png"/><Relationship Id="rId177" Type="http://schemas.openxmlformats.org/officeDocument/2006/relationships/customXml" Target="../ink/ink285.xml"/><Relationship Id="rId198" Type="http://schemas.openxmlformats.org/officeDocument/2006/relationships/image" Target="../media/image304.png"/><Relationship Id="rId321" Type="http://schemas.openxmlformats.org/officeDocument/2006/relationships/image" Target="../media/image363.png"/><Relationship Id="rId342" Type="http://schemas.openxmlformats.org/officeDocument/2006/relationships/customXml" Target="../ink/ink370.xml"/><Relationship Id="rId202" Type="http://schemas.openxmlformats.org/officeDocument/2006/relationships/image" Target="../media/image306.png"/><Relationship Id="rId223" Type="http://schemas.openxmlformats.org/officeDocument/2006/relationships/image" Target="../media/image316.png"/><Relationship Id="rId244" Type="http://schemas.openxmlformats.org/officeDocument/2006/relationships/customXml" Target="../ink/ink319.xml"/><Relationship Id="rId18" Type="http://schemas.openxmlformats.org/officeDocument/2006/relationships/image" Target="../media/image216.png"/><Relationship Id="rId39" Type="http://schemas.openxmlformats.org/officeDocument/2006/relationships/customXml" Target="../ink/ink214.xml"/><Relationship Id="rId265" Type="http://schemas.openxmlformats.org/officeDocument/2006/relationships/image" Target="../media/image336.png"/><Relationship Id="rId286" Type="http://schemas.openxmlformats.org/officeDocument/2006/relationships/customXml" Target="../ink/ink342.xml"/><Relationship Id="rId50" Type="http://schemas.openxmlformats.org/officeDocument/2006/relationships/image" Target="../media/image232.png"/><Relationship Id="rId104" Type="http://schemas.openxmlformats.org/officeDocument/2006/relationships/customXml" Target="../ink/ink248.xml"/><Relationship Id="rId125" Type="http://schemas.openxmlformats.org/officeDocument/2006/relationships/customXml" Target="../ink/ink259.xml"/><Relationship Id="rId146" Type="http://schemas.openxmlformats.org/officeDocument/2006/relationships/image" Target="../media/image278.png"/><Relationship Id="rId167" Type="http://schemas.openxmlformats.org/officeDocument/2006/relationships/customXml" Target="../ink/ink280.xml"/><Relationship Id="rId188" Type="http://schemas.openxmlformats.org/officeDocument/2006/relationships/image" Target="../media/image299.png"/><Relationship Id="rId311" Type="http://schemas.openxmlformats.org/officeDocument/2006/relationships/image" Target="../media/image358.png"/><Relationship Id="rId332" Type="http://schemas.openxmlformats.org/officeDocument/2006/relationships/customXml" Target="../ink/ink365.xml"/><Relationship Id="rId353" Type="http://schemas.openxmlformats.org/officeDocument/2006/relationships/image" Target="../media/image379.png"/><Relationship Id="rId71" Type="http://schemas.openxmlformats.org/officeDocument/2006/relationships/customXml" Target="../ink/ink231.xml"/><Relationship Id="rId92" Type="http://schemas.openxmlformats.org/officeDocument/2006/relationships/customXml" Target="../ink/ink242.xml"/><Relationship Id="rId213" Type="http://schemas.openxmlformats.org/officeDocument/2006/relationships/customXml" Target="../ink/ink303.xml"/><Relationship Id="rId234" Type="http://schemas.openxmlformats.org/officeDocument/2006/relationships/customXml" Target="../ink/ink314.xml"/><Relationship Id="rId2" Type="http://schemas.openxmlformats.org/officeDocument/2006/relationships/image" Target="../media/image209.png"/><Relationship Id="rId29" Type="http://schemas.openxmlformats.org/officeDocument/2006/relationships/customXml" Target="../ink/ink209.xml"/><Relationship Id="rId255" Type="http://schemas.openxmlformats.org/officeDocument/2006/relationships/customXml" Target="../ink/ink325.xml"/><Relationship Id="rId276" Type="http://schemas.openxmlformats.org/officeDocument/2006/relationships/customXml" Target="../ink/ink336.xml"/><Relationship Id="rId297" Type="http://schemas.openxmlformats.org/officeDocument/2006/relationships/image" Target="../media/image351.png"/><Relationship Id="rId40" Type="http://schemas.openxmlformats.org/officeDocument/2006/relationships/image" Target="../media/image227.png"/><Relationship Id="rId115" Type="http://schemas.openxmlformats.org/officeDocument/2006/relationships/image" Target="../media/image263.png"/><Relationship Id="rId136" Type="http://schemas.openxmlformats.org/officeDocument/2006/relationships/image" Target="../media/image273.png"/><Relationship Id="rId157" Type="http://schemas.openxmlformats.org/officeDocument/2006/relationships/customXml" Target="../ink/ink275.xml"/><Relationship Id="rId178" Type="http://schemas.openxmlformats.org/officeDocument/2006/relationships/image" Target="../media/image294.png"/><Relationship Id="rId301" Type="http://schemas.openxmlformats.org/officeDocument/2006/relationships/image" Target="../media/image353.png"/><Relationship Id="rId322" Type="http://schemas.openxmlformats.org/officeDocument/2006/relationships/customXml" Target="../ink/ink360.xml"/><Relationship Id="rId343" Type="http://schemas.openxmlformats.org/officeDocument/2006/relationships/image" Target="../media/image374.png"/><Relationship Id="rId61" Type="http://schemas.openxmlformats.org/officeDocument/2006/relationships/image" Target="../media/image237.png"/><Relationship Id="rId82" Type="http://schemas.openxmlformats.org/officeDocument/2006/relationships/image" Target="../media/image247.png"/><Relationship Id="rId199" Type="http://schemas.openxmlformats.org/officeDocument/2006/relationships/customXml" Target="../ink/ink296.xml"/><Relationship Id="rId203" Type="http://schemas.openxmlformats.org/officeDocument/2006/relationships/customXml" Target="../ink/ink298.xml"/><Relationship Id="rId19" Type="http://schemas.openxmlformats.org/officeDocument/2006/relationships/customXml" Target="../ink/ink204.xml"/><Relationship Id="rId224" Type="http://schemas.openxmlformats.org/officeDocument/2006/relationships/customXml" Target="../ink/ink309.xml"/><Relationship Id="rId245" Type="http://schemas.openxmlformats.org/officeDocument/2006/relationships/image" Target="../media/image327.png"/><Relationship Id="rId266" Type="http://schemas.openxmlformats.org/officeDocument/2006/relationships/customXml" Target="../ink/ink331.xml"/><Relationship Id="rId287" Type="http://schemas.openxmlformats.org/officeDocument/2006/relationships/image" Target="../media/image346.png"/><Relationship Id="rId30" Type="http://schemas.openxmlformats.org/officeDocument/2006/relationships/image" Target="../media/image222.png"/><Relationship Id="rId105" Type="http://schemas.openxmlformats.org/officeDocument/2006/relationships/image" Target="../media/image258.png"/><Relationship Id="rId126" Type="http://schemas.openxmlformats.org/officeDocument/2006/relationships/image" Target="../media/image268.png"/><Relationship Id="rId147" Type="http://schemas.openxmlformats.org/officeDocument/2006/relationships/customXml" Target="../ink/ink270.xml"/><Relationship Id="rId168" Type="http://schemas.openxmlformats.org/officeDocument/2006/relationships/image" Target="../media/image289.png"/><Relationship Id="rId312" Type="http://schemas.openxmlformats.org/officeDocument/2006/relationships/customXml" Target="../ink/ink355.xml"/><Relationship Id="rId333" Type="http://schemas.openxmlformats.org/officeDocument/2006/relationships/image" Target="../media/image369.png"/><Relationship Id="rId354" Type="http://schemas.openxmlformats.org/officeDocument/2006/relationships/customXml" Target="../ink/ink376.xml"/><Relationship Id="rId51" Type="http://schemas.openxmlformats.org/officeDocument/2006/relationships/customXml" Target="../ink/ink220.xml"/><Relationship Id="rId72" Type="http://schemas.openxmlformats.org/officeDocument/2006/relationships/image" Target="../media/image242.png"/><Relationship Id="rId93" Type="http://schemas.openxmlformats.org/officeDocument/2006/relationships/image" Target="../media/image252.png"/><Relationship Id="rId189" Type="http://schemas.openxmlformats.org/officeDocument/2006/relationships/customXml" Target="../ink/ink291.xml"/><Relationship Id="rId3" Type="http://schemas.openxmlformats.org/officeDocument/2006/relationships/customXml" Target="../ink/ink196.xml"/><Relationship Id="rId214" Type="http://schemas.openxmlformats.org/officeDocument/2006/relationships/image" Target="../media/image312.png"/><Relationship Id="rId235" Type="http://schemas.openxmlformats.org/officeDocument/2006/relationships/image" Target="../media/image322.png"/><Relationship Id="rId256" Type="http://schemas.openxmlformats.org/officeDocument/2006/relationships/customXml" Target="../ink/ink326.xml"/><Relationship Id="rId277" Type="http://schemas.openxmlformats.org/officeDocument/2006/relationships/image" Target="../media/image342.png"/><Relationship Id="rId298" Type="http://schemas.openxmlformats.org/officeDocument/2006/relationships/customXml" Target="../ink/ink348.xml"/><Relationship Id="rId116" Type="http://schemas.openxmlformats.org/officeDocument/2006/relationships/customXml" Target="../ink/ink254.xml"/><Relationship Id="rId137" Type="http://schemas.openxmlformats.org/officeDocument/2006/relationships/customXml" Target="../ink/ink265.xml"/><Relationship Id="rId158" Type="http://schemas.openxmlformats.org/officeDocument/2006/relationships/image" Target="../media/image284.png"/><Relationship Id="rId302" Type="http://schemas.openxmlformats.org/officeDocument/2006/relationships/customXml" Target="../ink/ink350.xml"/><Relationship Id="rId323" Type="http://schemas.openxmlformats.org/officeDocument/2006/relationships/image" Target="../media/image364.png"/><Relationship Id="rId344" Type="http://schemas.openxmlformats.org/officeDocument/2006/relationships/customXml" Target="../ink/ink371.xml"/><Relationship Id="rId20" Type="http://schemas.openxmlformats.org/officeDocument/2006/relationships/image" Target="../media/image217.png"/><Relationship Id="rId41" Type="http://schemas.openxmlformats.org/officeDocument/2006/relationships/customXml" Target="../ink/ink215.xml"/><Relationship Id="rId62" Type="http://schemas.openxmlformats.org/officeDocument/2006/relationships/customXml" Target="../ink/ink226.xml"/><Relationship Id="rId83" Type="http://schemas.openxmlformats.org/officeDocument/2006/relationships/customXml" Target="../ink/ink237.xml"/><Relationship Id="rId179" Type="http://schemas.openxmlformats.org/officeDocument/2006/relationships/customXml" Target="../ink/ink286.xml"/><Relationship Id="rId190" Type="http://schemas.openxmlformats.org/officeDocument/2006/relationships/image" Target="../media/image300.png"/><Relationship Id="rId204" Type="http://schemas.openxmlformats.org/officeDocument/2006/relationships/image" Target="../media/image307.png"/><Relationship Id="rId225" Type="http://schemas.openxmlformats.org/officeDocument/2006/relationships/image" Target="../media/image317.png"/><Relationship Id="rId246" Type="http://schemas.openxmlformats.org/officeDocument/2006/relationships/customXml" Target="../ink/ink320.xml"/><Relationship Id="rId267" Type="http://schemas.openxmlformats.org/officeDocument/2006/relationships/image" Target="../media/image337.png"/><Relationship Id="rId288" Type="http://schemas.openxmlformats.org/officeDocument/2006/relationships/customXml" Target="../ink/ink343.xml"/><Relationship Id="rId106" Type="http://schemas.openxmlformats.org/officeDocument/2006/relationships/customXml" Target="../ink/ink249.xml"/><Relationship Id="rId127" Type="http://schemas.openxmlformats.org/officeDocument/2006/relationships/customXml" Target="../ink/ink260.xml"/><Relationship Id="rId313" Type="http://schemas.openxmlformats.org/officeDocument/2006/relationships/image" Target="../media/image359.png"/><Relationship Id="rId10" Type="http://schemas.openxmlformats.org/officeDocument/2006/relationships/image" Target="../media/image212.png"/><Relationship Id="rId31" Type="http://schemas.openxmlformats.org/officeDocument/2006/relationships/customXml" Target="../ink/ink210.xml"/><Relationship Id="rId52" Type="http://schemas.openxmlformats.org/officeDocument/2006/relationships/customXml" Target="../ink/ink221.xml"/><Relationship Id="rId73" Type="http://schemas.openxmlformats.org/officeDocument/2006/relationships/customXml" Target="../ink/ink232.xml"/><Relationship Id="rId94" Type="http://schemas.openxmlformats.org/officeDocument/2006/relationships/customXml" Target="../ink/ink243.xml"/><Relationship Id="rId148" Type="http://schemas.openxmlformats.org/officeDocument/2006/relationships/image" Target="../media/image279.png"/><Relationship Id="rId169" Type="http://schemas.openxmlformats.org/officeDocument/2006/relationships/customXml" Target="../ink/ink281.xml"/><Relationship Id="rId334" Type="http://schemas.openxmlformats.org/officeDocument/2006/relationships/customXml" Target="../ink/ink366.xml"/><Relationship Id="rId355" Type="http://schemas.openxmlformats.org/officeDocument/2006/relationships/image" Target="../media/image380.png"/><Relationship Id="rId4" Type="http://schemas.openxmlformats.org/officeDocument/2006/relationships/image" Target="../media/image12.png"/><Relationship Id="rId180" Type="http://schemas.openxmlformats.org/officeDocument/2006/relationships/image" Target="../media/image295.png"/><Relationship Id="rId215" Type="http://schemas.openxmlformats.org/officeDocument/2006/relationships/customXml" Target="../ink/ink304.xml"/><Relationship Id="rId236" Type="http://schemas.openxmlformats.org/officeDocument/2006/relationships/customXml" Target="../ink/ink315.xml"/><Relationship Id="rId257" Type="http://schemas.openxmlformats.org/officeDocument/2006/relationships/image" Target="../media/image332.png"/><Relationship Id="rId278" Type="http://schemas.openxmlformats.org/officeDocument/2006/relationships/customXml" Target="../ink/ink337.xml"/><Relationship Id="rId303" Type="http://schemas.openxmlformats.org/officeDocument/2006/relationships/image" Target="../media/image354.png"/><Relationship Id="rId42" Type="http://schemas.openxmlformats.org/officeDocument/2006/relationships/image" Target="../media/image228.png"/><Relationship Id="rId84" Type="http://schemas.openxmlformats.org/officeDocument/2006/relationships/image" Target="../media/image248.png"/><Relationship Id="rId138" Type="http://schemas.openxmlformats.org/officeDocument/2006/relationships/image" Target="../media/image274.png"/><Relationship Id="rId345" Type="http://schemas.openxmlformats.org/officeDocument/2006/relationships/image" Target="../media/image375.png"/><Relationship Id="rId191" Type="http://schemas.openxmlformats.org/officeDocument/2006/relationships/customXml" Target="../ink/ink292.xml"/><Relationship Id="rId205" Type="http://schemas.openxmlformats.org/officeDocument/2006/relationships/customXml" Target="../ink/ink299.xml"/><Relationship Id="rId247" Type="http://schemas.openxmlformats.org/officeDocument/2006/relationships/image" Target="../media/image328.png"/><Relationship Id="rId107" Type="http://schemas.openxmlformats.org/officeDocument/2006/relationships/image" Target="../media/image259.png"/><Relationship Id="rId289" Type="http://schemas.openxmlformats.org/officeDocument/2006/relationships/image" Target="../media/image347.png"/><Relationship Id="rId11" Type="http://schemas.openxmlformats.org/officeDocument/2006/relationships/customXml" Target="../ink/ink200.xml"/><Relationship Id="rId53" Type="http://schemas.openxmlformats.org/officeDocument/2006/relationships/image" Target="../media/image233.png"/><Relationship Id="rId149" Type="http://schemas.openxmlformats.org/officeDocument/2006/relationships/customXml" Target="../ink/ink271.xml"/><Relationship Id="rId314" Type="http://schemas.openxmlformats.org/officeDocument/2006/relationships/customXml" Target="../ink/ink356.xml"/><Relationship Id="rId356" Type="http://schemas.openxmlformats.org/officeDocument/2006/relationships/customXml" Target="../ink/ink377.xml"/><Relationship Id="rId95" Type="http://schemas.openxmlformats.org/officeDocument/2006/relationships/image" Target="../media/image253.png"/><Relationship Id="rId160" Type="http://schemas.openxmlformats.org/officeDocument/2006/relationships/image" Target="../media/image285.png"/><Relationship Id="rId216" Type="http://schemas.openxmlformats.org/officeDocument/2006/relationships/image" Target="../media/image313.png"/><Relationship Id="rId258" Type="http://schemas.openxmlformats.org/officeDocument/2006/relationships/customXml" Target="../ink/ink327.xml"/><Relationship Id="rId22" Type="http://schemas.openxmlformats.org/officeDocument/2006/relationships/image" Target="../media/image218.png"/><Relationship Id="rId64" Type="http://schemas.openxmlformats.org/officeDocument/2006/relationships/customXml" Target="../ink/ink227.xml"/><Relationship Id="rId118" Type="http://schemas.openxmlformats.org/officeDocument/2006/relationships/customXml" Target="../ink/ink255.xml"/><Relationship Id="rId325" Type="http://schemas.openxmlformats.org/officeDocument/2006/relationships/image" Target="../media/image365.png"/><Relationship Id="rId171" Type="http://schemas.openxmlformats.org/officeDocument/2006/relationships/customXml" Target="../ink/ink282.xml"/><Relationship Id="rId227" Type="http://schemas.openxmlformats.org/officeDocument/2006/relationships/image" Target="../media/image318.png"/><Relationship Id="rId269" Type="http://schemas.openxmlformats.org/officeDocument/2006/relationships/image" Target="../media/image338.png"/><Relationship Id="rId33" Type="http://schemas.openxmlformats.org/officeDocument/2006/relationships/customXml" Target="../ink/ink211.xml"/><Relationship Id="rId129" Type="http://schemas.openxmlformats.org/officeDocument/2006/relationships/customXml" Target="../ink/ink261.xml"/><Relationship Id="rId280" Type="http://schemas.openxmlformats.org/officeDocument/2006/relationships/customXml" Target="../ink/ink338.xml"/><Relationship Id="rId336" Type="http://schemas.openxmlformats.org/officeDocument/2006/relationships/customXml" Target="../ink/ink367.xml"/><Relationship Id="rId75" Type="http://schemas.openxmlformats.org/officeDocument/2006/relationships/customXml" Target="../ink/ink233.xml"/><Relationship Id="rId140" Type="http://schemas.openxmlformats.org/officeDocument/2006/relationships/image" Target="../media/image275.png"/><Relationship Id="rId182" Type="http://schemas.openxmlformats.org/officeDocument/2006/relationships/image" Target="../media/image296.png"/><Relationship Id="rId6" Type="http://schemas.openxmlformats.org/officeDocument/2006/relationships/image" Target="../media/image210.png"/><Relationship Id="rId238" Type="http://schemas.openxmlformats.org/officeDocument/2006/relationships/customXml" Target="../ink/ink316.xml"/><Relationship Id="rId291" Type="http://schemas.openxmlformats.org/officeDocument/2006/relationships/image" Target="../media/image348.png"/><Relationship Id="rId305" Type="http://schemas.openxmlformats.org/officeDocument/2006/relationships/image" Target="../media/image355.png"/><Relationship Id="rId347" Type="http://schemas.openxmlformats.org/officeDocument/2006/relationships/image" Target="../media/image376.png"/><Relationship Id="rId44" Type="http://schemas.openxmlformats.org/officeDocument/2006/relationships/image" Target="../media/image229.png"/><Relationship Id="rId86" Type="http://schemas.openxmlformats.org/officeDocument/2006/relationships/image" Target="../media/image249.png"/><Relationship Id="rId151" Type="http://schemas.openxmlformats.org/officeDocument/2006/relationships/customXml" Target="../ink/ink272.xml"/><Relationship Id="rId193" Type="http://schemas.openxmlformats.org/officeDocument/2006/relationships/customXml" Target="../ink/ink293.xml"/><Relationship Id="rId207" Type="http://schemas.openxmlformats.org/officeDocument/2006/relationships/customXml" Target="../ink/ink300.xml"/><Relationship Id="rId249" Type="http://schemas.openxmlformats.org/officeDocument/2006/relationships/image" Target="../media/image329.png"/><Relationship Id="rId13" Type="http://schemas.openxmlformats.org/officeDocument/2006/relationships/customXml" Target="../ink/ink201.xml"/><Relationship Id="rId109" Type="http://schemas.openxmlformats.org/officeDocument/2006/relationships/image" Target="../media/image260.png"/><Relationship Id="rId260" Type="http://schemas.openxmlformats.org/officeDocument/2006/relationships/customXml" Target="../ink/ink328.xml"/><Relationship Id="rId316" Type="http://schemas.openxmlformats.org/officeDocument/2006/relationships/customXml" Target="../ink/ink357.xml"/><Relationship Id="rId55" Type="http://schemas.openxmlformats.org/officeDocument/2006/relationships/image" Target="../media/image234.png"/><Relationship Id="rId97" Type="http://schemas.openxmlformats.org/officeDocument/2006/relationships/image" Target="../media/image254.png"/><Relationship Id="rId120" Type="http://schemas.openxmlformats.org/officeDocument/2006/relationships/customXml" Target="../ink/ink256.xml"/><Relationship Id="rId162" Type="http://schemas.openxmlformats.org/officeDocument/2006/relationships/image" Target="../media/image286.png"/><Relationship Id="rId218" Type="http://schemas.openxmlformats.org/officeDocument/2006/relationships/customXml" Target="../ink/ink306.xml"/><Relationship Id="rId271" Type="http://schemas.openxmlformats.org/officeDocument/2006/relationships/image" Target="../media/image339.png"/><Relationship Id="rId24" Type="http://schemas.openxmlformats.org/officeDocument/2006/relationships/image" Target="../media/image219.png"/><Relationship Id="rId66" Type="http://schemas.openxmlformats.org/officeDocument/2006/relationships/customXml" Target="../ink/ink228.xml"/><Relationship Id="rId131" Type="http://schemas.openxmlformats.org/officeDocument/2006/relationships/customXml" Target="../ink/ink262.xml"/><Relationship Id="rId327" Type="http://schemas.openxmlformats.org/officeDocument/2006/relationships/image" Target="../media/image366.png"/><Relationship Id="rId173" Type="http://schemas.openxmlformats.org/officeDocument/2006/relationships/customXml" Target="../ink/ink283.xml"/><Relationship Id="rId229" Type="http://schemas.openxmlformats.org/officeDocument/2006/relationships/image" Target="../media/image319.png"/><Relationship Id="rId240" Type="http://schemas.openxmlformats.org/officeDocument/2006/relationships/customXml" Target="../ink/ink317.xml"/><Relationship Id="rId35" Type="http://schemas.openxmlformats.org/officeDocument/2006/relationships/customXml" Target="../ink/ink212.xml"/><Relationship Id="rId77" Type="http://schemas.openxmlformats.org/officeDocument/2006/relationships/customXml" Target="../ink/ink234.xml"/><Relationship Id="rId100" Type="http://schemas.openxmlformats.org/officeDocument/2006/relationships/customXml" Target="../ink/ink246.xml"/><Relationship Id="rId282" Type="http://schemas.openxmlformats.org/officeDocument/2006/relationships/customXml" Target="../ink/ink340.xml"/><Relationship Id="rId338" Type="http://schemas.openxmlformats.org/officeDocument/2006/relationships/customXml" Target="../ink/ink368.xml"/><Relationship Id="rId8" Type="http://schemas.openxmlformats.org/officeDocument/2006/relationships/image" Target="../media/image211.png"/><Relationship Id="rId142" Type="http://schemas.openxmlformats.org/officeDocument/2006/relationships/image" Target="../media/image276.png"/><Relationship Id="rId184" Type="http://schemas.openxmlformats.org/officeDocument/2006/relationships/image" Target="../media/image297.png"/><Relationship Id="rId251" Type="http://schemas.openxmlformats.org/officeDocument/2006/relationships/image" Target="../media/image330.png"/></Relationships>
</file>

<file path=ppt/slides/_rels/slide13.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6.wmf"/><Relationship Id="rId5" Type="http://schemas.openxmlformats.org/officeDocument/2006/relationships/oleObject" Target="../embeddings/oleObject2.bin"/><Relationship Id="rId10" Type="http://schemas.openxmlformats.org/officeDocument/2006/relationships/image" Target="../media/image388.wmf"/><Relationship Id="rId4" Type="http://schemas.openxmlformats.org/officeDocument/2006/relationships/image" Target="../media/image385.wmf"/><Relationship Id="rId9"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2.xml"/><Relationship Id="rId4" Type="http://schemas.openxmlformats.org/officeDocument/2006/relationships/image" Target="../media/image391.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93.png"/><Relationship Id="rId4" Type="http://schemas.openxmlformats.org/officeDocument/2006/relationships/image" Target="../media/image392.wmf"/></Relationships>
</file>

<file path=ppt/slides/_rels/slide19.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389.xml"/><Relationship Id="rId21" Type="http://schemas.openxmlformats.org/officeDocument/2006/relationships/image" Target="../media/image405.png"/><Relationship Id="rId42" Type="http://schemas.openxmlformats.org/officeDocument/2006/relationships/image" Target="../media/image415.png"/><Relationship Id="rId47" Type="http://schemas.openxmlformats.org/officeDocument/2006/relationships/customXml" Target="../ink/ink400.xml"/><Relationship Id="rId63" Type="http://schemas.openxmlformats.org/officeDocument/2006/relationships/customXml" Target="../ink/ink408.xml"/><Relationship Id="rId68" Type="http://schemas.openxmlformats.org/officeDocument/2006/relationships/image" Target="../media/image428.png"/><Relationship Id="rId84" Type="http://schemas.openxmlformats.org/officeDocument/2006/relationships/customXml" Target="../ink/ink419.xml"/><Relationship Id="rId16" Type="http://schemas.openxmlformats.org/officeDocument/2006/relationships/customXml" Target="../ink/ink384.xml"/><Relationship Id="rId11" Type="http://schemas.openxmlformats.org/officeDocument/2006/relationships/image" Target="../media/image400.png"/><Relationship Id="rId32" Type="http://schemas.openxmlformats.org/officeDocument/2006/relationships/customXml" Target="../ink/ink392.xml"/><Relationship Id="rId37" Type="http://schemas.openxmlformats.org/officeDocument/2006/relationships/image" Target="../media/image413.png"/><Relationship Id="rId53" Type="http://schemas.openxmlformats.org/officeDocument/2006/relationships/customXml" Target="../ink/ink403.xml"/><Relationship Id="rId58" Type="http://schemas.openxmlformats.org/officeDocument/2006/relationships/image" Target="../media/image423.png"/><Relationship Id="rId74" Type="http://schemas.openxmlformats.org/officeDocument/2006/relationships/image" Target="../media/image431.png"/><Relationship Id="rId79" Type="http://schemas.openxmlformats.org/officeDocument/2006/relationships/customXml" Target="../ink/ink416.xml"/><Relationship Id="rId5" Type="http://schemas.openxmlformats.org/officeDocument/2006/relationships/image" Target="../media/image397.png"/><Relationship Id="rId19" Type="http://schemas.openxmlformats.org/officeDocument/2006/relationships/image" Target="../media/image404.png"/><Relationship Id="rId14" Type="http://schemas.openxmlformats.org/officeDocument/2006/relationships/customXml" Target="../ink/ink383.xml"/><Relationship Id="rId22" Type="http://schemas.openxmlformats.org/officeDocument/2006/relationships/customXml" Target="../ink/ink387.xml"/><Relationship Id="rId27" Type="http://schemas.openxmlformats.org/officeDocument/2006/relationships/image" Target="../media/image408.png"/><Relationship Id="rId30" Type="http://schemas.openxmlformats.org/officeDocument/2006/relationships/customXml" Target="../ink/ink391.xml"/><Relationship Id="rId35" Type="http://schemas.openxmlformats.org/officeDocument/2006/relationships/image" Target="../media/image412.png"/><Relationship Id="rId43" Type="http://schemas.openxmlformats.org/officeDocument/2006/relationships/customXml" Target="../ink/ink398.xml"/><Relationship Id="rId48" Type="http://schemas.openxmlformats.org/officeDocument/2006/relationships/image" Target="../media/image418.png"/><Relationship Id="rId56" Type="http://schemas.openxmlformats.org/officeDocument/2006/relationships/image" Target="../media/image422.png"/><Relationship Id="rId64" Type="http://schemas.openxmlformats.org/officeDocument/2006/relationships/image" Target="../media/image426.png"/><Relationship Id="rId69" Type="http://schemas.openxmlformats.org/officeDocument/2006/relationships/customXml" Target="../ink/ink411.xml"/><Relationship Id="rId77" Type="http://schemas.openxmlformats.org/officeDocument/2006/relationships/customXml" Target="../ink/ink415.xml"/><Relationship Id="rId8" Type="http://schemas.openxmlformats.org/officeDocument/2006/relationships/customXml" Target="../ink/ink380.xml"/><Relationship Id="rId51" Type="http://schemas.openxmlformats.org/officeDocument/2006/relationships/customXml" Target="../ink/ink402.xml"/><Relationship Id="rId72" Type="http://schemas.openxmlformats.org/officeDocument/2006/relationships/image" Target="../media/image430.png"/><Relationship Id="rId80" Type="http://schemas.openxmlformats.org/officeDocument/2006/relationships/customXml" Target="../ink/ink417.xml"/><Relationship Id="rId85" Type="http://schemas.openxmlformats.org/officeDocument/2006/relationships/image" Target="../media/image436.png"/><Relationship Id="rId3" Type="http://schemas.openxmlformats.org/officeDocument/2006/relationships/image" Target="../media/image396.png"/><Relationship Id="rId12" Type="http://schemas.openxmlformats.org/officeDocument/2006/relationships/customXml" Target="../ink/ink382.xml"/><Relationship Id="rId17" Type="http://schemas.openxmlformats.org/officeDocument/2006/relationships/image" Target="../media/image403.png"/><Relationship Id="rId25" Type="http://schemas.openxmlformats.org/officeDocument/2006/relationships/image" Target="../media/image407.png"/><Relationship Id="rId33" Type="http://schemas.openxmlformats.org/officeDocument/2006/relationships/image" Target="../media/image411.png"/><Relationship Id="rId38" Type="http://schemas.openxmlformats.org/officeDocument/2006/relationships/customXml" Target="../ink/ink395.xml"/><Relationship Id="rId46" Type="http://schemas.openxmlformats.org/officeDocument/2006/relationships/image" Target="../media/image417.png"/><Relationship Id="rId59" Type="http://schemas.openxmlformats.org/officeDocument/2006/relationships/customXml" Target="../ink/ink406.xml"/><Relationship Id="rId67" Type="http://schemas.openxmlformats.org/officeDocument/2006/relationships/customXml" Target="../ink/ink410.xml"/><Relationship Id="rId20" Type="http://schemas.openxmlformats.org/officeDocument/2006/relationships/customXml" Target="../ink/ink386.xml"/><Relationship Id="rId41" Type="http://schemas.openxmlformats.org/officeDocument/2006/relationships/customXml" Target="../ink/ink397.xml"/><Relationship Id="rId54" Type="http://schemas.openxmlformats.org/officeDocument/2006/relationships/image" Target="../media/image421.png"/><Relationship Id="rId62" Type="http://schemas.openxmlformats.org/officeDocument/2006/relationships/image" Target="../media/image425.png"/><Relationship Id="rId70" Type="http://schemas.openxmlformats.org/officeDocument/2006/relationships/image" Target="../media/image429.png"/><Relationship Id="rId75" Type="http://schemas.openxmlformats.org/officeDocument/2006/relationships/customXml" Target="../ink/ink414.xml"/><Relationship Id="rId83" Type="http://schemas.openxmlformats.org/officeDocument/2006/relationships/image" Target="../media/image435.png"/><Relationship Id="rId1" Type="http://schemas.openxmlformats.org/officeDocument/2006/relationships/slideLayout" Target="../slideLayouts/slideLayout2.xml"/><Relationship Id="rId6" Type="http://schemas.openxmlformats.org/officeDocument/2006/relationships/customXml" Target="../ink/ink379.xml"/><Relationship Id="rId15" Type="http://schemas.openxmlformats.org/officeDocument/2006/relationships/image" Target="../media/image402.png"/><Relationship Id="rId23" Type="http://schemas.openxmlformats.org/officeDocument/2006/relationships/image" Target="../media/image406.png"/><Relationship Id="rId28" Type="http://schemas.openxmlformats.org/officeDocument/2006/relationships/customXml" Target="../ink/ink390.xml"/><Relationship Id="rId36" Type="http://schemas.openxmlformats.org/officeDocument/2006/relationships/customXml" Target="../ink/ink394.xml"/><Relationship Id="rId49" Type="http://schemas.openxmlformats.org/officeDocument/2006/relationships/customXml" Target="../ink/ink401.xml"/><Relationship Id="rId57" Type="http://schemas.openxmlformats.org/officeDocument/2006/relationships/customXml" Target="../ink/ink405.xml"/><Relationship Id="rId10" Type="http://schemas.openxmlformats.org/officeDocument/2006/relationships/customXml" Target="../ink/ink381.xml"/><Relationship Id="rId31" Type="http://schemas.openxmlformats.org/officeDocument/2006/relationships/image" Target="../media/image410.png"/><Relationship Id="rId44" Type="http://schemas.openxmlformats.org/officeDocument/2006/relationships/image" Target="../media/image416.png"/><Relationship Id="rId52" Type="http://schemas.openxmlformats.org/officeDocument/2006/relationships/image" Target="../media/image420.png"/><Relationship Id="rId60" Type="http://schemas.openxmlformats.org/officeDocument/2006/relationships/image" Target="../media/image424.png"/><Relationship Id="rId65" Type="http://schemas.openxmlformats.org/officeDocument/2006/relationships/customXml" Target="../ink/ink409.xml"/><Relationship Id="rId73" Type="http://schemas.openxmlformats.org/officeDocument/2006/relationships/customXml" Target="../ink/ink413.xml"/><Relationship Id="rId78" Type="http://schemas.openxmlformats.org/officeDocument/2006/relationships/image" Target="../media/image433.png"/><Relationship Id="rId81" Type="http://schemas.openxmlformats.org/officeDocument/2006/relationships/image" Target="../media/image434.png"/><Relationship Id="rId86" Type="http://schemas.openxmlformats.org/officeDocument/2006/relationships/customXml" Target="../ink/ink420.xml"/><Relationship Id="rId4" Type="http://schemas.openxmlformats.org/officeDocument/2006/relationships/customXml" Target="../ink/ink378.xml"/><Relationship Id="rId9" Type="http://schemas.openxmlformats.org/officeDocument/2006/relationships/image" Target="../media/image399.png"/><Relationship Id="rId13" Type="http://schemas.openxmlformats.org/officeDocument/2006/relationships/image" Target="../media/image401.png"/><Relationship Id="rId18" Type="http://schemas.openxmlformats.org/officeDocument/2006/relationships/customXml" Target="../ink/ink385.xml"/><Relationship Id="rId39" Type="http://schemas.openxmlformats.org/officeDocument/2006/relationships/customXml" Target="../ink/ink396.xml"/><Relationship Id="rId34" Type="http://schemas.openxmlformats.org/officeDocument/2006/relationships/customXml" Target="../ink/ink393.xml"/><Relationship Id="rId50" Type="http://schemas.openxmlformats.org/officeDocument/2006/relationships/image" Target="../media/image419.png"/><Relationship Id="rId55" Type="http://schemas.openxmlformats.org/officeDocument/2006/relationships/customXml" Target="../ink/ink404.xml"/><Relationship Id="rId76" Type="http://schemas.openxmlformats.org/officeDocument/2006/relationships/image" Target="../media/image432.png"/><Relationship Id="rId7" Type="http://schemas.openxmlformats.org/officeDocument/2006/relationships/image" Target="../media/image398.png"/><Relationship Id="rId71" Type="http://schemas.openxmlformats.org/officeDocument/2006/relationships/customXml" Target="../ink/ink412.xml"/><Relationship Id="rId2" Type="http://schemas.openxmlformats.org/officeDocument/2006/relationships/image" Target="../media/image395.png"/><Relationship Id="rId29" Type="http://schemas.openxmlformats.org/officeDocument/2006/relationships/image" Target="../media/image409.png"/><Relationship Id="rId24" Type="http://schemas.openxmlformats.org/officeDocument/2006/relationships/customXml" Target="../ink/ink388.xml"/><Relationship Id="rId40" Type="http://schemas.openxmlformats.org/officeDocument/2006/relationships/image" Target="../media/image414.png"/><Relationship Id="rId45" Type="http://schemas.openxmlformats.org/officeDocument/2006/relationships/customXml" Target="../ink/ink399.xml"/><Relationship Id="rId66" Type="http://schemas.openxmlformats.org/officeDocument/2006/relationships/image" Target="../media/image427.png"/><Relationship Id="rId87" Type="http://schemas.openxmlformats.org/officeDocument/2006/relationships/image" Target="../media/image437.png"/><Relationship Id="rId61" Type="http://schemas.openxmlformats.org/officeDocument/2006/relationships/customXml" Target="../ink/ink407.xml"/><Relationship Id="rId82" Type="http://schemas.openxmlformats.org/officeDocument/2006/relationships/customXml" Target="../ink/ink418.xml"/></Relationships>
</file>

<file path=ppt/slides/_rels/slide21.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25.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2.xml"/><Relationship Id="rId4" Type="http://schemas.openxmlformats.org/officeDocument/2006/relationships/image" Target="../media/image449.png"/></Relationships>
</file>

<file path=ppt/slides/_rels/slide26.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image" Target="../media/image450.png"/><Relationship Id="rId1" Type="http://schemas.openxmlformats.org/officeDocument/2006/relationships/slideLayout" Target="../slideLayouts/slideLayout2.xml"/><Relationship Id="rId4" Type="http://schemas.openxmlformats.org/officeDocument/2006/relationships/image" Target="../media/image452.png"/></Relationships>
</file>

<file path=ppt/slides/_rels/slide27.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9.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2.xml"/><Relationship Id="rId4" Type="http://schemas.openxmlformats.org/officeDocument/2006/relationships/image" Target="../media/image457.png"/></Relationships>
</file>

<file path=ppt/slides/_rels/slide31.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6.png"/><Relationship Id="rId7" Type="http://schemas.openxmlformats.org/officeDocument/2006/relationships/image" Target="../media/image47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474.w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image" Target="../media/image492.png"/><Relationship Id="rId1" Type="http://schemas.openxmlformats.org/officeDocument/2006/relationships/slideLayout" Target="../slideLayouts/slideLayout2.xml"/><Relationship Id="rId5" Type="http://schemas.openxmlformats.org/officeDocument/2006/relationships/image" Target="../media/image495.png"/><Relationship Id="rId4" Type="http://schemas.openxmlformats.org/officeDocument/2006/relationships/image" Target="../media/image494.png"/></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500.png"/><Relationship Id="rId7" Type="http://schemas.openxmlformats.org/officeDocument/2006/relationships/image" Target="../media/image49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11" Type="http://schemas.openxmlformats.org/officeDocument/2006/relationships/image" Target="../media/image499.wmf"/><Relationship Id="rId5" Type="http://schemas.openxmlformats.org/officeDocument/2006/relationships/image" Target="../media/image49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498.wmf"/></Relationships>
</file>

<file path=ppt/slides/_rels/slide54.xml.rels><?xml version="1.0" encoding="UTF-8" standalone="yes"?>
<Relationships xmlns="http://schemas.openxmlformats.org/package/2006/relationships"><Relationship Id="rId26" Type="http://schemas.openxmlformats.org/officeDocument/2006/relationships/customXml" Target="../ink/ink433.xml"/><Relationship Id="rId117" Type="http://schemas.openxmlformats.org/officeDocument/2006/relationships/image" Target="../media/image557.png"/><Relationship Id="rId21" Type="http://schemas.openxmlformats.org/officeDocument/2006/relationships/image" Target="../media/image509.png"/><Relationship Id="rId42" Type="http://schemas.openxmlformats.org/officeDocument/2006/relationships/customXml" Target="../ink/ink441.xml"/><Relationship Id="rId47" Type="http://schemas.openxmlformats.org/officeDocument/2006/relationships/image" Target="../media/image522.png"/><Relationship Id="rId63" Type="http://schemas.openxmlformats.org/officeDocument/2006/relationships/image" Target="../media/image530.png"/><Relationship Id="rId68" Type="http://schemas.openxmlformats.org/officeDocument/2006/relationships/customXml" Target="../ink/ink454.xml"/><Relationship Id="rId84" Type="http://schemas.openxmlformats.org/officeDocument/2006/relationships/customXml" Target="../ink/ink462.xml"/><Relationship Id="rId89" Type="http://schemas.openxmlformats.org/officeDocument/2006/relationships/image" Target="../media/image543.png"/><Relationship Id="rId112" Type="http://schemas.openxmlformats.org/officeDocument/2006/relationships/customXml" Target="../ink/ink476.xml"/><Relationship Id="rId16" Type="http://schemas.openxmlformats.org/officeDocument/2006/relationships/image" Target="../media/image507.png"/><Relationship Id="rId107" Type="http://schemas.openxmlformats.org/officeDocument/2006/relationships/image" Target="../media/image552.png"/><Relationship Id="rId11" Type="http://schemas.openxmlformats.org/officeDocument/2006/relationships/customXml" Target="../ink/ink425.xml"/><Relationship Id="rId32" Type="http://schemas.openxmlformats.org/officeDocument/2006/relationships/customXml" Target="../ink/ink436.xml"/><Relationship Id="rId37" Type="http://schemas.openxmlformats.org/officeDocument/2006/relationships/image" Target="../media/image517.png"/><Relationship Id="rId53" Type="http://schemas.openxmlformats.org/officeDocument/2006/relationships/image" Target="../media/image525.png"/><Relationship Id="rId58" Type="http://schemas.openxmlformats.org/officeDocument/2006/relationships/customXml" Target="../ink/ink449.xml"/><Relationship Id="rId74" Type="http://schemas.openxmlformats.org/officeDocument/2006/relationships/customXml" Target="../ink/ink457.xml"/><Relationship Id="rId79" Type="http://schemas.openxmlformats.org/officeDocument/2006/relationships/image" Target="../media/image538.png"/><Relationship Id="rId102" Type="http://schemas.openxmlformats.org/officeDocument/2006/relationships/customXml" Target="../ink/ink471.xml"/><Relationship Id="rId5" Type="http://schemas.openxmlformats.org/officeDocument/2006/relationships/customXml" Target="../ink/ink422.xml"/><Relationship Id="rId90" Type="http://schemas.openxmlformats.org/officeDocument/2006/relationships/customXml" Target="../ink/ink465.xml"/><Relationship Id="rId95" Type="http://schemas.openxmlformats.org/officeDocument/2006/relationships/image" Target="../media/image546.png"/><Relationship Id="rId22" Type="http://schemas.openxmlformats.org/officeDocument/2006/relationships/customXml" Target="../ink/ink431.xml"/><Relationship Id="rId27" Type="http://schemas.openxmlformats.org/officeDocument/2006/relationships/image" Target="../media/image512.png"/><Relationship Id="rId43" Type="http://schemas.openxmlformats.org/officeDocument/2006/relationships/image" Target="../media/image520.png"/><Relationship Id="rId48" Type="http://schemas.openxmlformats.org/officeDocument/2006/relationships/customXml" Target="../ink/ink444.xml"/><Relationship Id="rId64" Type="http://schemas.openxmlformats.org/officeDocument/2006/relationships/customXml" Target="../ink/ink452.xml"/><Relationship Id="rId69" Type="http://schemas.openxmlformats.org/officeDocument/2006/relationships/image" Target="../media/image533.png"/><Relationship Id="rId113" Type="http://schemas.openxmlformats.org/officeDocument/2006/relationships/image" Target="../media/image555.png"/><Relationship Id="rId118" Type="http://schemas.openxmlformats.org/officeDocument/2006/relationships/customXml" Target="../ink/ink479.xml"/><Relationship Id="rId80" Type="http://schemas.openxmlformats.org/officeDocument/2006/relationships/customXml" Target="../ink/ink460.xml"/><Relationship Id="rId85" Type="http://schemas.openxmlformats.org/officeDocument/2006/relationships/image" Target="../media/image541.png"/><Relationship Id="rId12" Type="http://schemas.openxmlformats.org/officeDocument/2006/relationships/image" Target="../media/image505.png"/><Relationship Id="rId17" Type="http://schemas.openxmlformats.org/officeDocument/2006/relationships/customXml" Target="../ink/ink428.xml"/><Relationship Id="rId33" Type="http://schemas.openxmlformats.org/officeDocument/2006/relationships/image" Target="../media/image515.png"/><Relationship Id="rId38" Type="http://schemas.openxmlformats.org/officeDocument/2006/relationships/customXml" Target="../ink/ink439.xml"/><Relationship Id="rId59" Type="http://schemas.openxmlformats.org/officeDocument/2006/relationships/image" Target="../media/image528.png"/><Relationship Id="rId103" Type="http://schemas.openxmlformats.org/officeDocument/2006/relationships/image" Target="../media/image550.png"/><Relationship Id="rId108" Type="http://schemas.openxmlformats.org/officeDocument/2006/relationships/customXml" Target="../ink/ink474.xml"/><Relationship Id="rId54" Type="http://schemas.openxmlformats.org/officeDocument/2006/relationships/customXml" Target="../ink/ink447.xml"/><Relationship Id="rId70" Type="http://schemas.openxmlformats.org/officeDocument/2006/relationships/customXml" Target="../ink/ink455.xml"/><Relationship Id="rId75" Type="http://schemas.openxmlformats.org/officeDocument/2006/relationships/image" Target="../media/image536.png"/><Relationship Id="rId91" Type="http://schemas.openxmlformats.org/officeDocument/2006/relationships/image" Target="../media/image544.png"/><Relationship Id="rId96" Type="http://schemas.openxmlformats.org/officeDocument/2006/relationships/customXml" Target="../ink/ink468.xml"/><Relationship Id="rId1" Type="http://schemas.openxmlformats.org/officeDocument/2006/relationships/slideLayout" Target="../slideLayouts/slideLayout2.xml"/><Relationship Id="rId6" Type="http://schemas.openxmlformats.org/officeDocument/2006/relationships/image" Target="../media/image502.png"/><Relationship Id="rId23" Type="http://schemas.openxmlformats.org/officeDocument/2006/relationships/image" Target="../media/image510.png"/><Relationship Id="rId28" Type="http://schemas.openxmlformats.org/officeDocument/2006/relationships/customXml" Target="../ink/ink434.xml"/><Relationship Id="rId49" Type="http://schemas.openxmlformats.org/officeDocument/2006/relationships/image" Target="../media/image523.png"/><Relationship Id="rId114" Type="http://schemas.openxmlformats.org/officeDocument/2006/relationships/customXml" Target="../ink/ink477.xml"/><Relationship Id="rId119" Type="http://schemas.openxmlformats.org/officeDocument/2006/relationships/image" Target="../media/image558.png"/><Relationship Id="rId44" Type="http://schemas.openxmlformats.org/officeDocument/2006/relationships/customXml" Target="../ink/ink442.xml"/><Relationship Id="rId60" Type="http://schemas.openxmlformats.org/officeDocument/2006/relationships/customXml" Target="../ink/ink450.xml"/><Relationship Id="rId65" Type="http://schemas.openxmlformats.org/officeDocument/2006/relationships/image" Target="../media/image531.png"/><Relationship Id="rId81" Type="http://schemas.openxmlformats.org/officeDocument/2006/relationships/image" Target="../media/image539.png"/><Relationship Id="rId86" Type="http://schemas.openxmlformats.org/officeDocument/2006/relationships/customXml" Target="../ink/ink463.xml"/><Relationship Id="rId4" Type="http://schemas.openxmlformats.org/officeDocument/2006/relationships/image" Target="../media/image12.png"/><Relationship Id="rId9" Type="http://schemas.openxmlformats.org/officeDocument/2006/relationships/customXml" Target="../ink/ink424.xml"/><Relationship Id="rId13" Type="http://schemas.openxmlformats.org/officeDocument/2006/relationships/customXml" Target="../ink/ink426.xml"/><Relationship Id="rId18" Type="http://schemas.openxmlformats.org/officeDocument/2006/relationships/image" Target="../media/image508.png"/><Relationship Id="rId39" Type="http://schemas.openxmlformats.org/officeDocument/2006/relationships/image" Target="../media/image518.png"/><Relationship Id="rId109" Type="http://schemas.openxmlformats.org/officeDocument/2006/relationships/image" Target="../media/image553.png"/><Relationship Id="rId34" Type="http://schemas.openxmlformats.org/officeDocument/2006/relationships/customXml" Target="../ink/ink437.xml"/><Relationship Id="rId50" Type="http://schemas.openxmlformats.org/officeDocument/2006/relationships/customXml" Target="../ink/ink445.xml"/><Relationship Id="rId55" Type="http://schemas.openxmlformats.org/officeDocument/2006/relationships/image" Target="../media/image526.png"/><Relationship Id="rId76" Type="http://schemas.openxmlformats.org/officeDocument/2006/relationships/customXml" Target="../ink/ink458.xml"/><Relationship Id="rId97" Type="http://schemas.openxmlformats.org/officeDocument/2006/relationships/image" Target="../media/image547.png"/><Relationship Id="rId104" Type="http://schemas.openxmlformats.org/officeDocument/2006/relationships/customXml" Target="../ink/ink472.xml"/><Relationship Id="rId120" Type="http://schemas.openxmlformats.org/officeDocument/2006/relationships/customXml" Target="../ink/ink480.xml"/><Relationship Id="rId7" Type="http://schemas.openxmlformats.org/officeDocument/2006/relationships/customXml" Target="../ink/ink423.xml"/><Relationship Id="rId71" Type="http://schemas.openxmlformats.org/officeDocument/2006/relationships/image" Target="../media/image534.png"/><Relationship Id="rId92" Type="http://schemas.openxmlformats.org/officeDocument/2006/relationships/customXml" Target="../ink/ink466.xml"/><Relationship Id="rId2" Type="http://schemas.openxmlformats.org/officeDocument/2006/relationships/image" Target="../media/image501.png"/><Relationship Id="rId29" Type="http://schemas.openxmlformats.org/officeDocument/2006/relationships/image" Target="../media/image513.png"/><Relationship Id="rId24" Type="http://schemas.openxmlformats.org/officeDocument/2006/relationships/customXml" Target="../ink/ink432.xml"/><Relationship Id="rId40" Type="http://schemas.openxmlformats.org/officeDocument/2006/relationships/customXml" Target="../ink/ink440.xml"/><Relationship Id="rId45" Type="http://schemas.openxmlformats.org/officeDocument/2006/relationships/image" Target="../media/image521.png"/><Relationship Id="rId66" Type="http://schemas.openxmlformats.org/officeDocument/2006/relationships/customXml" Target="../ink/ink453.xml"/><Relationship Id="rId87" Type="http://schemas.openxmlformats.org/officeDocument/2006/relationships/image" Target="../media/image542.png"/><Relationship Id="rId110" Type="http://schemas.openxmlformats.org/officeDocument/2006/relationships/customXml" Target="../ink/ink475.xml"/><Relationship Id="rId115" Type="http://schemas.openxmlformats.org/officeDocument/2006/relationships/image" Target="../media/image556.png"/><Relationship Id="rId61" Type="http://schemas.openxmlformats.org/officeDocument/2006/relationships/image" Target="../media/image529.png"/><Relationship Id="rId82" Type="http://schemas.openxmlformats.org/officeDocument/2006/relationships/customXml" Target="../ink/ink461.xml"/><Relationship Id="rId19" Type="http://schemas.openxmlformats.org/officeDocument/2006/relationships/customXml" Target="../ink/ink429.xml"/><Relationship Id="rId14" Type="http://schemas.openxmlformats.org/officeDocument/2006/relationships/image" Target="../media/image506.png"/><Relationship Id="rId30" Type="http://schemas.openxmlformats.org/officeDocument/2006/relationships/customXml" Target="../ink/ink435.xml"/><Relationship Id="rId35" Type="http://schemas.openxmlformats.org/officeDocument/2006/relationships/image" Target="../media/image516.png"/><Relationship Id="rId56" Type="http://schemas.openxmlformats.org/officeDocument/2006/relationships/customXml" Target="../ink/ink448.xml"/><Relationship Id="rId77" Type="http://schemas.openxmlformats.org/officeDocument/2006/relationships/image" Target="../media/image537.png"/><Relationship Id="rId100" Type="http://schemas.openxmlformats.org/officeDocument/2006/relationships/customXml" Target="../ink/ink470.xml"/><Relationship Id="rId105" Type="http://schemas.openxmlformats.org/officeDocument/2006/relationships/image" Target="../media/image551.png"/><Relationship Id="rId8" Type="http://schemas.openxmlformats.org/officeDocument/2006/relationships/image" Target="../media/image503.png"/><Relationship Id="rId51" Type="http://schemas.openxmlformats.org/officeDocument/2006/relationships/image" Target="../media/image524.png"/><Relationship Id="rId72" Type="http://schemas.openxmlformats.org/officeDocument/2006/relationships/customXml" Target="../ink/ink456.xml"/><Relationship Id="rId93" Type="http://schemas.openxmlformats.org/officeDocument/2006/relationships/image" Target="../media/image545.png"/><Relationship Id="rId98" Type="http://schemas.openxmlformats.org/officeDocument/2006/relationships/customXml" Target="../ink/ink469.xml"/><Relationship Id="rId121" Type="http://schemas.openxmlformats.org/officeDocument/2006/relationships/image" Target="../media/image559.png"/><Relationship Id="rId3" Type="http://schemas.openxmlformats.org/officeDocument/2006/relationships/customXml" Target="../ink/ink421.xml"/><Relationship Id="rId25" Type="http://schemas.openxmlformats.org/officeDocument/2006/relationships/image" Target="../media/image511.png"/><Relationship Id="rId46" Type="http://schemas.openxmlformats.org/officeDocument/2006/relationships/customXml" Target="../ink/ink443.xml"/><Relationship Id="rId67" Type="http://schemas.openxmlformats.org/officeDocument/2006/relationships/image" Target="../media/image532.png"/><Relationship Id="rId116" Type="http://schemas.openxmlformats.org/officeDocument/2006/relationships/customXml" Target="../ink/ink478.xml"/><Relationship Id="rId20" Type="http://schemas.openxmlformats.org/officeDocument/2006/relationships/customXml" Target="../ink/ink430.xml"/><Relationship Id="rId41" Type="http://schemas.openxmlformats.org/officeDocument/2006/relationships/image" Target="../media/image519.png"/><Relationship Id="rId62" Type="http://schemas.openxmlformats.org/officeDocument/2006/relationships/customXml" Target="../ink/ink451.xml"/><Relationship Id="rId83" Type="http://schemas.openxmlformats.org/officeDocument/2006/relationships/image" Target="../media/image540.png"/><Relationship Id="rId88" Type="http://schemas.openxmlformats.org/officeDocument/2006/relationships/customXml" Target="../ink/ink464.xml"/><Relationship Id="rId111" Type="http://schemas.openxmlformats.org/officeDocument/2006/relationships/image" Target="../media/image554.png"/><Relationship Id="rId15" Type="http://schemas.openxmlformats.org/officeDocument/2006/relationships/customXml" Target="../ink/ink427.xml"/><Relationship Id="rId36" Type="http://schemas.openxmlformats.org/officeDocument/2006/relationships/customXml" Target="../ink/ink438.xml"/><Relationship Id="rId57" Type="http://schemas.openxmlformats.org/officeDocument/2006/relationships/image" Target="../media/image527.png"/><Relationship Id="rId106" Type="http://schemas.openxmlformats.org/officeDocument/2006/relationships/customXml" Target="../ink/ink473.xml"/><Relationship Id="rId10" Type="http://schemas.openxmlformats.org/officeDocument/2006/relationships/image" Target="../media/image504.png"/><Relationship Id="rId31" Type="http://schemas.openxmlformats.org/officeDocument/2006/relationships/image" Target="../media/image514.png"/><Relationship Id="rId52" Type="http://schemas.openxmlformats.org/officeDocument/2006/relationships/customXml" Target="../ink/ink446.xml"/><Relationship Id="rId73" Type="http://schemas.openxmlformats.org/officeDocument/2006/relationships/image" Target="../media/image535.png"/><Relationship Id="rId78" Type="http://schemas.openxmlformats.org/officeDocument/2006/relationships/customXml" Target="../ink/ink459.xml"/><Relationship Id="rId94" Type="http://schemas.openxmlformats.org/officeDocument/2006/relationships/customXml" Target="../ink/ink467.xml"/><Relationship Id="rId99" Type="http://schemas.openxmlformats.org/officeDocument/2006/relationships/image" Target="../media/image548.png"/><Relationship Id="rId101" Type="http://schemas.openxmlformats.org/officeDocument/2006/relationships/image" Target="../media/image549.png"/></Relationships>
</file>

<file path=ppt/slides/_rels/slide55.xml.rels><?xml version="1.0" encoding="UTF-8" standalone="yes"?>
<Relationships xmlns="http://schemas.openxmlformats.org/package/2006/relationships"><Relationship Id="rId117" Type="http://schemas.openxmlformats.org/officeDocument/2006/relationships/customXml" Target="../ink/ink538.xml"/><Relationship Id="rId21" Type="http://schemas.openxmlformats.org/officeDocument/2006/relationships/customXml" Target="../ink/ink490.xml"/><Relationship Id="rId42" Type="http://schemas.openxmlformats.org/officeDocument/2006/relationships/image" Target="../media/image579.png"/><Relationship Id="rId63" Type="http://schemas.openxmlformats.org/officeDocument/2006/relationships/customXml" Target="../ink/ink511.xml"/><Relationship Id="rId84" Type="http://schemas.openxmlformats.org/officeDocument/2006/relationships/image" Target="../media/image600.png"/><Relationship Id="rId138" Type="http://schemas.openxmlformats.org/officeDocument/2006/relationships/image" Target="../media/image627.png"/><Relationship Id="rId159" Type="http://schemas.openxmlformats.org/officeDocument/2006/relationships/customXml" Target="../ink/ink559.xml"/><Relationship Id="rId107" Type="http://schemas.openxmlformats.org/officeDocument/2006/relationships/customXml" Target="../ink/ink533.xml"/><Relationship Id="rId11" Type="http://schemas.openxmlformats.org/officeDocument/2006/relationships/customXml" Target="../ink/ink485.xml"/><Relationship Id="rId32" Type="http://schemas.openxmlformats.org/officeDocument/2006/relationships/image" Target="../media/image574.png"/><Relationship Id="rId53" Type="http://schemas.openxmlformats.org/officeDocument/2006/relationships/customXml" Target="../ink/ink506.xml"/><Relationship Id="rId74" Type="http://schemas.openxmlformats.org/officeDocument/2006/relationships/image" Target="../media/image595.png"/><Relationship Id="rId128" Type="http://schemas.openxmlformats.org/officeDocument/2006/relationships/image" Target="../media/image622.png"/><Relationship Id="rId149" Type="http://schemas.openxmlformats.org/officeDocument/2006/relationships/customXml" Target="../ink/ink554.xml"/><Relationship Id="rId5" Type="http://schemas.openxmlformats.org/officeDocument/2006/relationships/customXml" Target="../ink/ink482.xml"/><Relationship Id="rId95" Type="http://schemas.openxmlformats.org/officeDocument/2006/relationships/customXml" Target="../ink/ink527.xml"/><Relationship Id="rId160" Type="http://schemas.openxmlformats.org/officeDocument/2006/relationships/image" Target="../media/image638.png"/><Relationship Id="rId22" Type="http://schemas.openxmlformats.org/officeDocument/2006/relationships/image" Target="../media/image282.png"/><Relationship Id="rId43" Type="http://schemas.openxmlformats.org/officeDocument/2006/relationships/customXml" Target="../ink/ink501.xml"/><Relationship Id="rId64" Type="http://schemas.openxmlformats.org/officeDocument/2006/relationships/image" Target="../media/image590.png"/><Relationship Id="rId118" Type="http://schemas.openxmlformats.org/officeDocument/2006/relationships/image" Target="../media/image617.png"/><Relationship Id="rId139" Type="http://schemas.openxmlformats.org/officeDocument/2006/relationships/customXml" Target="../ink/ink549.xml"/><Relationship Id="rId85" Type="http://schemas.openxmlformats.org/officeDocument/2006/relationships/customXml" Target="../ink/ink522.xml"/><Relationship Id="rId150" Type="http://schemas.openxmlformats.org/officeDocument/2006/relationships/image" Target="../media/image633.png"/><Relationship Id="rId12" Type="http://schemas.openxmlformats.org/officeDocument/2006/relationships/image" Target="../media/image565.png"/><Relationship Id="rId17" Type="http://schemas.openxmlformats.org/officeDocument/2006/relationships/customXml" Target="../ink/ink488.xml"/><Relationship Id="rId33" Type="http://schemas.openxmlformats.org/officeDocument/2006/relationships/customXml" Target="../ink/ink496.xml"/><Relationship Id="rId38" Type="http://schemas.openxmlformats.org/officeDocument/2006/relationships/image" Target="../media/image577.png"/><Relationship Id="rId59" Type="http://schemas.openxmlformats.org/officeDocument/2006/relationships/customXml" Target="../ink/ink509.xml"/><Relationship Id="rId103" Type="http://schemas.openxmlformats.org/officeDocument/2006/relationships/customXml" Target="../ink/ink531.xml"/><Relationship Id="rId108" Type="http://schemas.openxmlformats.org/officeDocument/2006/relationships/image" Target="../media/image612.png"/><Relationship Id="rId124" Type="http://schemas.openxmlformats.org/officeDocument/2006/relationships/image" Target="../media/image620.png"/><Relationship Id="rId129" Type="http://schemas.openxmlformats.org/officeDocument/2006/relationships/customXml" Target="../ink/ink544.xml"/><Relationship Id="rId54" Type="http://schemas.openxmlformats.org/officeDocument/2006/relationships/image" Target="../media/image585.png"/><Relationship Id="rId70" Type="http://schemas.openxmlformats.org/officeDocument/2006/relationships/image" Target="../media/image593.png"/><Relationship Id="rId75" Type="http://schemas.openxmlformats.org/officeDocument/2006/relationships/customXml" Target="../ink/ink517.xml"/><Relationship Id="rId91" Type="http://schemas.openxmlformats.org/officeDocument/2006/relationships/customXml" Target="../ink/ink525.xml"/><Relationship Id="rId96" Type="http://schemas.openxmlformats.org/officeDocument/2006/relationships/image" Target="../media/image606.png"/><Relationship Id="rId140" Type="http://schemas.openxmlformats.org/officeDocument/2006/relationships/image" Target="../media/image628.png"/><Relationship Id="rId145" Type="http://schemas.openxmlformats.org/officeDocument/2006/relationships/customXml" Target="../ink/ink552.xml"/><Relationship Id="rId161" Type="http://schemas.openxmlformats.org/officeDocument/2006/relationships/customXml" Target="../ink/ink560.xml"/><Relationship Id="rId166" Type="http://schemas.openxmlformats.org/officeDocument/2006/relationships/image" Target="../media/image641.png"/><Relationship Id="rId1" Type="http://schemas.openxmlformats.org/officeDocument/2006/relationships/slideLayout" Target="../slideLayouts/slideLayout2.xml"/><Relationship Id="rId6" Type="http://schemas.openxmlformats.org/officeDocument/2006/relationships/image" Target="../media/image562.png"/><Relationship Id="rId23" Type="http://schemas.openxmlformats.org/officeDocument/2006/relationships/customXml" Target="../ink/ink491.xml"/><Relationship Id="rId28" Type="http://schemas.openxmlformats.org/officeDocument/2006/relationships/image" Target="../media/image572.png"/><Relationship Id="rId49" Type="http://schemas.openxmlformats.org/officeDocument/2006/relationships/customXml" Target="../ink/ink504.xml"/><Relationship Id="rId114" Type="http://schemas.openxmlformats.org/officeDocument/2006/relationships/image" Target="../media/image615.png"/><Relationship Id="rId119" Type="http://schemas.openxmlformats.org/officeDocument/2006/relationships/customXml" Target="../ink/ink539.xml"/><Relationship Id="rId44" Type="http://schemas.openxmlformats.org/officeDocument/2006/relationships/image" Target="../media/image580.png"/><Relationship Id="rId60" Type="http://schemas.openxmlformats.org/officeDocument/2006/relationships/image" Target="../media/image588.png"/><Relationship Id="rId65" Type="http://schemas.openxmlformats.org/officeDocument/2006/relationships/customXml" Target="../ink/ink512.xml"/><Relationship Id="rId81" Type="http://schemas.openxmlformats.org/officeDocument/2006/relationships/customXml" Target="../ink/ink520.xml"/><Relationship Id="rId86" Type="http://schemas.openxmlformats.org/officeDocument/2006/relationships/image" Target="../media/image601.png"/><Relationship Id="rId130" Type="http://schemas.openxmlformats.org/officeDocument/2006/relationships/image" Target="../media/image623.png"/><Relationship Id="rId135" Type="http://schemas.openxmlformats.org/officeDocument/2006/relationships/customXml" Target="../ink/ink547.xml"/><Relationship Id="rId151" Type="http://schemas.openxmlformats.org/officeDocument/2006/relationships/customXml" Target="../ink/ink555.xml"/><Relationship Id="rId156" Type="http://schemas.openxmlformats.org/officeDocument/2006/relationships/image" Target="../media/image636.png"/><Relationship Id="rId13" Type="http://schemas.openxmlformats.org/officeDocument/2006/relationships/customXml" Target="../ink/ink486.xml"/><Relationship Id="rId18" Type="http://schemas.openxmlformats.org/officeDocument/2006/relationships/image" Target="../media/image568.png"/><Relationship Id="rId39" Type="http://schemas.openxmlformats.org/officeDocument/2006/relationships/customXml" Target="../ink/ink499.xml"/><Relationship Id="rId109" Type="http://schemas.openxmlformats.org/officeDocument/2006/relationships/customXml" Target="../ink/ink534.xml"/><Relationship Id="rId34" Type="http://schemas.openxmlformats.org/officeDocument/2006/relationships/image" Target="../media/image575.png"/><Relationship Id="rId50" Type="http://schemas.openxmlformats.org/officeDocument/2006/relationships/image" Target="../media/image583.png"/><Relationship Id="rId55" Type="http://schemas.openxmlformats.org/officeDocument/2006/relationships/customXml" Target="../ink/ink507.xml"/><Relationship Id="rId76" Type="http://schemas.openxmlformats.org/officeDocument/2006/relationships/image" Target="../media/image596.png"/><Relationship Id="rId97" Type="http://schemas.openxmlformats.org/officeDocument/2006/relationships/customXml" Target="../ink/ink528.xml"/><Relationship Id="rId104" Type="http://schemas.openxmlformats.org/officeDocument/2006/relationships/image" Target="../media/image610.png"/><Relationship Id="rId120" Type="http://schemas.openxmlformats.org/officeDocument/2006/relationships/image" Target="../media/image618.png"/><Relationship Id="rId125" Type="http://schemas.openxmlformats.org/officeDocument/2006/relationships/customXml" Target="../ink/ink542.xml"/><Relationship Id="rId141" Type="http://schemas.openxmlformats.org/officeDocument/2006/relationships/customXml" Target="../ink/ink550.xml"/><Relationship Id="rId146" Type="http://schemas.openxmlformats.org/officeDocument/2006/relationships/image" Target="../media/image631.png"/><Relationship Id="rId167" Type="http://schemas.openxmlformats.org/officeDocument/2006/relationships/customXml" Target="../ink/ink563.xml"/><Relationship Id="rId7" Type="http://schemas.openxmlformats.org/officeDocument/2006/relationships/customXml" Target="../ink/ink483.xml"/><Relationship Id="rId71" Type="http://schemas.openxmlformats.org/officeDocument/2006/relationships/customXml" Target="../ink/ink515.xml"/><Relationship Id="rId92" Type="http://schemas.openxmlformats.org/officeDocument/2006/relationships/image" Target="../media/image604.png"/><Relationship Id="rId162" Type="http://schemas.openxmlformats.org/officeDocument/2006/relationships/image" Target="../media/image639.png"/><Relationship Id="rId2" Type="http://schemas.openxmlformats.org/officeDocument/2006/relationships/image" Target="../media/image560.png"/><Relationship Id="rId29" Type="http://schemas.openxmlformats.org/officeDocument/2006/relationships/customXml" Target="../ink/ink494.xml"/><Relationship Id="rId24" Type="http://schemas.openxmlformats.org/officeDocument/2006/relationships/image" Target="../media/image570.png"/><Relationship Id="rId40" Type="http://schemas.openxmlformats.org/officeDocument/2006/relationships/image" Target="../media/image578.png"/><Relationship Id="rId45" Type="http://schemas.openxmlformats.org/officeDocument/2006/relationships/customXml" Target="../ink/ink502.xml"/><Relationship Id="rId66" Type="http://schemas.openxmlformats.org/officeDocument/2006/relationships/image" Target="../media/image591.png"/><Relationship Id="rId87" Type="http://schemas.openxmlformats.org/officeDocument/2006/relationships/customXml" Target="../ink/ink523.xml"/><Relationship Id="rId110" Type="http://schemas.openxmlformats.org/officeDocument/2006/relationships/image" Target="../media/image613.png"/><Relationship Id="rId115" Type="http://schemas.openxmlformats.org/officeDocument/2006/relationships/customXml" Target="../ink/ink537.xml"/><Relationship Id="rId131" Type="http://schemas.openxmlformats.org/officeDocument/2006/relationships/customXml" Target="../ink/ink545.xml"/><Relationship Id="rId136" Type="http://schemas.openxmlformats.org/officeDocument/2006/relationships/image" Target="../media/image626.png"/><Relationship Id="rId157" Type="http://schemas.openxmlformats.org/officeDocument/2006/relationships/customXml" Target="../ink/ink558.xml"/><Relationship Id="rId61" Type="http://schemas.openxmlformats.org/officeDocument/2006/relationships/customXml" Target="../ink/ink510.xml"/><Relationship Id="rId82" Type="http://schemas.openxmlformats.org/officeDocument/2006/relationships/image" Target="../media/image599.png"/><Relationship Id="rId152" Type="http://schemas.openxmlformats.org/officeDocument/2006/relationships/image" Target="../media/image634.png"/><Relationship Id="rId19" Type="http://schemas.openxmlformats.org/officeDocument/2006/relationships/customXml" Target="../ink/ink489.xml"/><Relationship Id="rId14" Type="http://schemas.openxmlformats.org/officeDocument/2006/relationships/image" Target="../media/image566.png"/><Relationship Id="rId30" Type="http://schemas.openxmlformats.org/officeDocument/2006/relationships/image" Target="../media/image573.png"/><Relationship Id="rId35" Type="http://schemas.openxmlformats.org/officeDocument/2006/relationships/customXml" Target="../ink/ink497.xml"/><Relationship Id="rId56" Type="http://schemas.openxmlformats.org/officeDocument/2006/relationships/image" Target="../media/image586.png"/><Relationship Id="rId77" Type="http://schemas.openxmlformats.org/officeDocument/2006/relationships/customXml" Target="../ink/ink518.xml"/><Relationship Id="rId100" Type="http://schemas.openxmlformats.org/officeDocument/2006/relationships/image" Target="../media/image608.png"/><Relationship Id="rId105" Type="http://schemas.openxmlformats.org/officeDocument/2006/relationships/customXml" Target="../ink/ink532.xml"/><Relationship Id="rId126" Type="http://schemas.openxmlformats.org/officeDocument/2006/relationships/image" Target="../media/image621.png"/><Relationship Id="rId147" Type="http://schemas.openxmlformats.org/officeDocument/2006/relationships/customXml" Target="../ink/ink553.xml"/><Relationship Id="rId168" Type="http://schemas.openxmlformats.org/officeDocument/2006/relationships/image" Target="../media/image642.png"/><Relationship Id="rId8" Type="http://schemas.openxmlformats.org/officeDocument/2006/relationships/image" Target="../media/image563.png"/><Relationship Id="rId51" Type="http://schemas.openxmlformats.org/officeDocument/2006/relationships/customXml" Target="../ink/ink505.xml"/><Relationship Id="rId72" Type="http://schemas.openxmlformats.org/officeDocument/2006/relationships/image" Target="../media/image594.png"/><Relationship Id="rId93" Type="http://schemas.openxmlformats.org/officeDocument/2006/relationships/customXml" Target="../ink/ink526.xml"/><Relationship Id="rId98" Type="http://schemas.openxmlformats.org/officeDocument/2006/relationships/image" Target="../media/image607.png"/><Relationship Id="rId121" Type="http://schemas.openxmlformats.org/officeDocument/2006/relationships/customXml" Target="../ink/ink540.xml"/><Relationship Id="rId142" Type="http://schemas.openxmlformats.org/officeDocument/2006/relationships/image" Target="../media/image629.png"/><Relationship Id="rId163" Type="http://schemas.openxmlformats.org/officeDocument/2006/relationships/customXml" Target="../ink/ink561.xml"/><Relationship Id="rId3" Type="http://schemas.openxmlformats.org/officeDocument/2006/relationships/customXml" Target="../ink/ink481.xml"/><Relationship Id="rId25" Type="http://schemas.openxmlformats.org/officeDocument/2006/relationships/customXml" Target="../ink/ink492.xml"/><Relationship Id="rId46" Type="http://schemas.openxmlformats.org/officeDocument/2006/relationships/image" Target="../media/image581.png"/><Relationship Id="rId67" Type="http://schemas.openxmlformats.org/officeDocument/2006/relationships/customXml" Target="../ink/ink513.xml"/><Relationship Id="rId116" Type="http://schemas.openxmlformats.org/officeDocument/2006/relationships/image" Target="../media/image616.png"/><Relationship Id="rId137" Type="http://schemas.openxmlformats.org/officeDocument/2006/relationships/customXml" Target="../ink/ink548.xml"/><Relationship Id="rId158" Type="http://schemas.openxmlformats.org/officeDocument/2006/relationships/image" Target="../media/image637.png"/><Relationship Id="rId20" Type="http://schemas.openxmlformats.org/officeDocument/2006/relationships/image" Target="../media/image569.png"/><Relationship Id="rId41" Type="http://schemas.openxmlformats.org/officeDocument/2006/relationships/customXml" Target="../ink/ink500.xml"/><Relationship Id="rId62" Type="http://schemas.openxmlformats.org/officeDocument/2006/relationships/image" Target="../media/image589.png"/><Relationship Id="rId83" Type="http://schemas.openxmlformats.org/officeDocument/2006/relationships/customXml" Target="../ink/ink521.xml"/><Relationship Id="rId88" Type="http://schemas.openxmlformats.org/officeDocument/2006/relationships/image" Target="../media/image602.png"/><Relationship Id="rId111" Type="http://schemas.openxmlformats.org/officeDocument/2006/relationships/customXml" Target="../ink/ink535.xml"/><Relationship Id="rId132" Type="http://schemas.openxmlformats.org/officeDocument/2006/relationships/image" Target="../media/image624.png"/><Relationship Id="rId153" Type="http://schemas.openxmlformats.org/officeDocument/2006/relationships/customXml" Target="../ink/ink556.xml"/><Relationship Id="rId15" Type="http://schemas.openxmlformats.org/officeDocument/2006/relationships/customXml" Target="../ink/ink487.xml"/><Relationship Id="rId36" Type="http://schemas.openxmlformats.org/officeDocument/2006/relationships/image" Target="../media/image576.png"/><Relationship Id="rId57" Type="http://schemas.openxmlformats.org/officeDocument/2006/relationships/customXml" Target="../ink/ink508.xml"/><Relationship Id="rId106" Type="http://schemas.openxmlformats.org/officeDocument/2006/relationships/image" Target="../media/image611.png"/><Relationship Id="rId127" Type="http://schemas.openxmlformats.org/officeDocument/2006/relationships/customXml" Target="../ink/ink543.xml"/><Relationship Id="rId10" Type="http://schemas.openxmlformats.org/officeDocument/2006/relationships/image" Target="../media/image564.png"/><Relationship Id="rId31" Type="http://schemas.openxmlformats.org/officeDocument/2006/relationships/customXml" Target="../ink/ink495.xml"/><Relationship Id="rId52" Type="http://schemas.openxmlformats.org/officeDocument/2006/relationships/image" Target="../media/image584.png"/><Relationship Id="rId73" Type="http://schemas.openxmlformats.org/officeDocument/2006/relationships/customXml" Target="../ink/ink516.xml"/><Relationship Id="rId78" Type="http://schemas.openxmlformats.org/officeDocument/2006/relationships/image" Target="../media/image597.png"/><Relationship Id="rId94" Type="http://schemas.openxmlformats.org/officeDocument/2006/relationships/image" Target="../media/image605.png"/><Relationship Id="rId99" Type="http://schemas.openxmlformats.org/officeDocument/2006/relationships/customXml" Target="../ink/ink529.xml"/><Relationship Id="rId101" Type="http://schemas.openxmlformats.org/officeDocument/2006/relationships/customXml" Target="../ink/ink530.xml"/><Relationship Id="rId122" Type="http://schemas.openxmlformats.org/officeDocument/2006/relationships/image" Target="../media/image619.png"/><Relationship Id="rId143" Type="http://schemas.openxmlformats.org/officeDocument/2006/relationships/customXml" Target="../ink/ink551.xml"/><Relationship Id="rId148" Type="http://schemas.openxmlformats.org/officeDocument/2006/relationships/image" Target="../media/image632.png"/><Relationship Id="rId164" Type="http://schemas.openxmlformats.org/officeDocument/2006/relationships/image" Target="../media/image640.png"/><Relationship Id="rId4" Type="http://schemas.openxmlformats.org/officeDocument/2006/relationships/image" Target="../media/image561.png"/><Relationship Id="rId9" Type="http://schemas.openxmlformats.org/officeDocument/2006/relationships/customXml" Target="../ink/ink484.xml"/><Relationship Id="rId26" Type="http://schemas.openxmlformats.org/officeDocument/2006/relationships/image" Target="../media/image571.png"/><Relationship Id="rId47" Type="http://schemas.openxmlformats.org/officeDocument/2006/relationships/customXml" Target="../ink/ink503.xml"/><Relationship Id="rId68" Type="http://schemas.openxmlformats.org/officeDocument/2006/relationships/image" Target="../media/image592.png"/><Relationship Id="rId89" Type="http://schemas.openxmlformats.org/officeDocument/2006/relationships/customXml" Target="../ink/ink524.xml"/><Relationship Id="rId112" Type="http://schemas.openxmlformats.org/officeDocument/2006/relationships/image" Target="../media/image614.png"/><Relationship Id="rId133" Type="http://schemas.openxmlformats.org/officeDocument/2006/relationships/customXml" Target="../ink/ink546.xml"/><Relationship Id="rId154" Type="http://schemas.openxmlformats.org/officeDocument/2006/relationships/image" Target="../media/image635.png"/><Relationship Id="rId16" Type="http://schemas.openxmlformats.org/officeDocument/2006/relationships/image" Target="../media/image567.png"/><Relationship Id="rId37" Type="http://schemas.openxmlformats.org/officeDocument/2006/relationships/customXml" Target="../ink/ink498.xml"/><Relationship Id="rId58" Type="http://schemas.openxmlformats.org/officeDocument/2006/relationships/image" Target="../media/image587.png"/><Relationship Id="rId79" Type="http://schemas.openxmlformats.org/officeDocument/2006/relationships/customXml" Target="../ink/ink519.xml"/><Relationship Id="rId102" Type="http://schemas.openxmlformats.org/officeDocument/2006/relationships/image" Target="../media/image609.png"/><Relationship Id="rId123" Type="http://schemas.openxmlformats.org/officeDocument/2006/relationships/customXml" Target="../ink/ink541.xml"/><Relationship Id="rId144" Type="http://schemas.openxmlformats.org/officeDocument/2006/relationships/image" Target="../media/image630.png"/><Relationship Id="rId90" Type="http://schemas.openxmlformats.org/officeDocument/2006/relationships/image" Target="../media/image603.png"/><Relationship Id="rId165" Type="http://schemas.openxmlformats.org/officeDocument/2006/relationships/customXml" Target="../ink/ink562.xml"/><Relationship Id="rId27" Type="http://schemas.openxmlformats.org/officeDocument/2006/relationships/customXml" Target="../ink/ink493.xml"/><Relationship Id="rId48" Type="http://schemas.openxmlformats.org/officeDocument/2006/relationships/image" Target="../media/image582.png"/><Relationship Id="rId69" Type="http://schemas.openxmlformats.org/officeDocument/2006/relationships/customXml" Target="../ink/ink514.xml"/><Relationship Id="rId113" Type="http://schemas.openxmlformats.org/officeDocument/2006/relationships/customXml" Target="../ink/ink536.xml"/><Relationship Id="rId134" Type="http://schemas.openxmlformats.org/officeDocument/2006/relationships/image" Target="../media/image625.png"/><Relationship Id="rId80" Type="http://schemas.openxmlformats.org/officeDocument/2006/relationships/image" Target="../media/image598.png"/><Relationship Id="rId155" Type="http://schemas.openxmlformats.org/officeDocument/2006/relationships/customXml" Target="../ink/ink557.xml"/></Relationships>
</file>

<file path=ppt/slides/_rels/slide56.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3.png"/><Relationship Id="rId1" Type="http://schemas.openxmlformats.org/officeDocument/2006/relationships/slideLayout" Target="../slideLayouts/slideLayout2.xml"/><Relationship Id="rId6" Type="http://schemas.openxmlformats.org/officeDocument/2006/relationships/image" Target="../media/image647.png"/><Relationship Id="rId5" Type="http://schemas.openxmlformats.org/officeDocument/2006/relationships/image" Target="../media/image646.png"/><Relationship Id="rId4" Type="http://schemas.openxmlformats.org/officeDocument/2006/relationships/image" Target="../media/image645.png"/></Relationships>
</file>

<file path=ppt/slides/_rels/slide57.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image" Target="../media/image6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1.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652.png"/></Relationships>
</file>

<file path=ppt/slides/_rels/slide59.xml.rels><?xml version="1.0" encoding="UTF-8" standalone="yes"?>
<Relationships xmlns="http://schemas.openxmlformats.org/package/2006/relationships"><Relationship Id="rId3" Type="http://schemas.openxmlformats.org/officeDocument/2006/relationships/image" Target="../media/image654.png"/><Relationship Id="rId2" Type="http://schemas.openxmlformats.org/officeDocument/2006/relationships/image" Target="../media/image6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6" Type="http://schemas.openxmlformats.org/officeDocument/2006/relationships/customXml" Target="../ink/ink14.xml"/><Relationship Id="rId21" Type="http://schemas.openxmlformats.org/officeDocument/2006/relationships/customXml" Target="../ink/ink11.xml"/><Relationship Id="rId42" Type="http://schemas.openxmlformats.org/officeDocument/2006/relationships/customXml" Target="../ink/ink22.xml"/><Relationship Id="rId47" Type="http://schemas.openxmlformats.org/officeDocument/2006/relationships/customXml" Target="../ink/ink25.xml"/><Relationship Id="rId63" Type="http://schemas.openxmlformats.org/officeDocument/2006/relationships/customXml" Target="../ink/ink33.xml"/><Relationship Id="rId68" Type="http://schemas.openxmlformats.org/officeDocument/2006/relationships/image" Target="../media/image43.png"/><Relationship Id="rId84" Type="http://schemas.openxmlformats.org/officeDocument/2006/relationships/image" Target="../media/image50.png"/><Relationship Id="rId89" Type="http://schemas.openxmlformats.org/officeDocument/2006/relationships/customXml" Target="../ink/ink47.xml"/><Relationship Id="rId16" Type="http://schemas.openxmlformats.org/officeDocument/2006/relationships/image" Target="../media/image18.png"/><Relationship Id="rId11" Type="http://schemas.openxmlformats.org/officeDocument/2006/relationships/customXml" Target="../ink/ink6.xml"/><Relationship Id="rId32" Type="http://schemas.openxmlformats.org/officeDocument/2006/relationships/customXml" Target="../ink/ink17.xml"/><Relationship Id="rId37" Type="http://schemas.openxmlformats.org/officeDocument/2006/relationships/image" Target="../media/image28.png"/><Relationship Id="rId53" Type="http://schemas.openxmlformats.org/officeDocument/2006/relationships/customXml" Target="../ink/ink28.xml"/><Relationship Id="rId58" Type="http://schemas.openxmlformats.org/officeDocument/2006/relationships/image" Target="../media/image38.png"/><Relationship Id="rId74" Type="http://schemas.openxmlformats.org/officeDocument/2006/relationships/image" Target="../media/image46.png"/><Relationship Id="rId79" Type="http://schemas.openxmlformats.org/officeDocument/2006/relationships/image" Target="../media/image48.png"/><Relationship Id="rId102" Type="http://schemas.openxmlformats.org/officeDocument/2006/relationships/image" Target="../media/image59.png"/><Relationship Id="rId5" Type="http://schemas.openxmlformats.org/officeDocument/2006/relationships/customXml" Target="../ink/ink3.xml"/><Relationship Id="rId90" Type="http://schemas.openxmlformats.org/officeDocument/2006/relationships/image" Target="../media/image53.png"/><Relationship Id="rId95" Type="http://schemas.openxmlformats.org/officeDocument/2006/relationships/customXml" Target="../ink/ink50.xml"/><Relationship Id="rId22" Type="http://schemas.openxmlformats.org/officeDocument/2006/relationships/image" Target="../media/image21.png"/><Relationship Id="rId27" Type="http://schemas.openxmlformats.org/officeDocument/2006/relationships/image" Target="../media/image23.png"/><Relationship Id="rId43" Type="http://schemas.openxmlformats.org/officeDocument/2006/relationships/image" Target="../media/image31.png"/><Relationship Id="rId48" Type="http://schemas.openxmlformats.org/officeDocument/2006/relationships/image" Target="../media/image33.png"/><Relationship Id="rId64" Type="http://schemas.openxmlformats.org/officeDocument/2006/relationships/image" Target="../media/image41.png"/><Relationship Id="rId69" Type="http://schemas.openxmlformats.org/officeDocument/2006/relationships/customXml" Target="../ink/ink36.xml"/><Relationship Id="rId80" Type="http://schemas.openxmlformats.org/officeDocument/2006/relationships/customXml" Target="../ink/ink42.xml"/><Relationship Id="rId85" Type="http://schemas.openxmlformats.org/officeDocument/2006/relationships/customXml" Target="../ink/ink45.xml"/><Relationship Id="rId12" Type="http://schemas.openxmlformats.org/officeDocument/2006/relationships/image" Target="../media/image16.png"/><Relationship Id="rId17" Type="http://schemas.openxmlformats.org/officeDocument/2006/relationships/customXml" Target="../ink/ink9.xml"/><Relationship Id="rId33" Type="http://schemas.openxmlformats.org/officeDocument/2006/relationships/image" Target="../media/image26.png"/><Relationship Id="rId38" Type="http://schemas.openxmlformats.org/officeDocument/2006/relationships/customXml" Target="../ink/ink20.xml"/><Relationship Id="rId59" Type="http://schemas.openxmlformats.org/officeDocument/2006/relationships/customXml" Target="../ink/ink31.xml"/><Relationship Id="rId103" Type="http://schemas.openxmlformats.org/officeDocument/2006/relationships/image" Target="../media/image60.png"/><Relationship Id="rId20" Type="http://schemas.openxmlformats.org/officeDocument/2006/relationships/image" Target="../media/image20.png"/><Relationship Id="rId41" Type="http://schemas.openxmlformats.org/officeDocument/2006/relationships/image" Target="../media/image30.png"/><Relationship Id="rId54" Type="http://schemas.openxmlformats.org/officeDocument/2006/relationships/image" Target="../media/image36.png"/><Relationship Id="rId62" Type="http://schemas.openxmlformats.org/officeDocument/2006/relationships/image" Target="../media/image40.png"/><Relationship Id="rId70" Type="http://schemas.openxmlformats.org/officeDocument/2006/relationships/image" Target="../media/image44.png"/><Relationship Id="rId75" Type="http://schemas.openxmlformats.org/officeDocument/2006/relationships/customXml" Target="../ink/ink39.xml"/><Relationship Id="rId83" Type="http://schemas.openxmlformats.org/officeDocument/2006/relationships/customXml" Target="../ink/ink44.xml"/><Relationship Id="rId88" Type="http://schemas.openxmlformats.org/officeDocument/2006/relationships/image" Target="../media/image52.png"/><Relationship Id="rId91" Type="http://schemas.openxmlformats.org/officeDocument/2006/relationships/customXml" Target="../ink/ink48.xml"/><Relationship Id="rId96" Type="http://schemas.openxmlformats.org/officeDocument/2006/relationships/customXml" Target="../ink/ink51.xml"/><Relationship Id="rId1" Type="http://schemas.openxmlformats.org/officeDocument/2006/relationships/slideLayout" Target="../slideLayouts/slideLayout2.xml"/><Relationship Id="rId6" Type="http://schemas.openxmlformats.org/officeDocument/2006/relationships/image" Target="../media/image13.png"/><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customXml" Target="../ink/ink15.xml"/><Relationship Id="rId36" Type="http://schemas.openxmlformats.org/officeDocument/2006/relationships/customXml" Target="../ink/ink19.xml"/><Relationship Id="rId49" Type="http://schemas.openxmlformats.org/officeDocument/2006/relationships/customXml" Target="../ink/ink26.xml"/><Relationship Id="rId57" Type="http://schemas.openxmlformats.org/officeDocument/2006/relationships/customXml" Target="../ink/ink30.xml"/><Relationship Id="rId10" Type="http://schemas.openxmlformats.org/officeDocument/2006/relationships/image" Target="../media/image15.png"/><Relationship Id="rId31" Type="http://schemas.openxmlformats.org/officeDocument/2006/relationships/image" Target="../media/image25.png"/><Relationship Id="rId44" Type="http://schemas.openxmlformats.org/officeDocument/2006/relationships/customXml" Target="../ink/ink23.xml"/><Relationship Id="rId52" Type="http://schemas.openxmlformats.org/officeDocument/2006/relationships/image" Target="../media/image35.png"/><Relationship Id="rId60" Type="http://schemas.openxmlformats.org/officeDocument/2006/relationships/image" Target="../media/image39.png"/><Relationship Id="rId65" Type="http://schemas.openxmlformats.org/officeDocument/2006/relationships/customXml" Target="../ink/ink34.xml"/><Relationship Id="rId73" Type="http://schemas.openxmlformats.org/officeDocument/2006/relationships/customXml" Target="../ink/ink38.xml"/><Relationship Id="rId78" Type="http://schemas.openxmlformats.org/officeDocument/2006/relationships/customXml" Target="../ink/ink41.xml"/><Relationship Id="rId81" Type="http://schemas.openxmlformats.org/officeDocument/2006/relationships/customXml" Target="../ink/ink43.xml"/><Relationship Id="rId86" Type="http://schemas.openxmlformats.org/officeDocument/2006/relationships/image" Target="../media/image51.png"/><Relationship Id="rId94" Type="http://schemas.openxmlformats.org/officeDocument/2006/relationships/image" Target="../media/image55.png"/><Relationship Id="rId99" Type="http://schemas.openxmlformats.org/officeDocument/2006/relationships/image" Target="../media/image57.png"/><Relationship Id="rId101" Type="http://schemas.openxmlformats.org/officeDocument/2006/relationships/image" Target="../media/image58.png"/><Relationship Id="rId4" Type="http://schemas.openxmlformats.org/officeDocument/2006/relationships/image" Target="../media/image12.png"/><Relationship Id="rId9" Type="http://schemas.openxmlformats.org/officeDocument/2006/relationships/customXml" Target="../ink/ink5.xml"/><Relationship Id="rId13" Type="http://schemas.openxmlformats.org/officeDocument/2006/relationships/customXml" Target="../ink/ink7.xml"/><Relationship Id="rId18" Type="http://schemas.openxmlformats.org/officeDocument/2006/relationships/image" Target="../media/image19.png"/><Relationship Id="rId39" Type="http://schemas.openxmlformats.org/officeDocument/2006/relationships/image" Target="../media/image29.png"/><Relationship Id="rId34" Type="http://schemas.openxmlformats.org/officeDocument/2006/relationships/customXml" Target="../ink/ink18.xml"/><Relationship Id="rId50" Type="http://schemas.openxmlformats.org/officeDocument/2006/relationships/image" Target="../media/image34.png"/><Relationship Id="rId55" Type="http://schemas.openxmlformats.org/officeDocument/2006/relationships/customXml" Target="../ink/ink29.xml"/><Relationship Id="rId76" Type="http://schemas.openxmlformats.org/officeDocument/2006/relationships/customXml" Target="../ink/ink40.xml"/><Relationship Id="rId97" Type="http://schemas.openxmlformats.org/officeDocument/2006/relationships/image" Target="../media/image56.png"/><Relationship Id="rId104" Type="http://schemas.openxmlformats.org/officeDocument/2006/relationships/image" Target="../media/image61.png"/><Relationship Id="rId7" Type="http://schemas.openxmlformats.org/officeDocument/2006/relationships/customXml" Target="../ink/ink4.xml"/><Relationship Id="rId71" Type="http://schemas.openxmlformats.org/officeDocument/2006/relationships/customXml" Target="../ink/ink37.xml"/><Relationship Id="rId92" Type="http://schemas.openxmlformats.org/officeDocument/2006/relationships/image" Target="../media/image54.png"/><Relationship Id="rId2" Type="http://schemas.openxmlformats.org/officeDocument/2006/relationships/image" Target="../media/image11.png"/><Relationship Id="rId29" Type="http://schemas.openxmlformats.org/officeDocument/2006/relationships/image" Target="../media/image24.png"/><Relationship Id="rId24" Type="http://schemas.openxmlformats.org/officeDocument/2006/relationships/image" Target="../media/image22.png"/><Relationship Id="rId40" Type="http://schemas.openxmlformats.org/officeDocument/2006/relationships/customXml" Target="../ink/ink21.xml"/><Relationship Id="rId45" Type="http://schemas.openxmlformats.org/officeDocument/2006/relationships/image" Target="../media/image32.png"/><Relationship Id="rId66" Type="http://schemas.openxmlformats.org/officeDocument/2006/relationships/image" Target="../media/image42.png"/><Relationship Id="rId87" Type="http://schemas.openxmlformats.org/officeDocument/2006/relationships/customXml" Target="../ink/ink46.xml"/><Relationship Id="rId61" Type="http://schemas.openxmlformats.org/officeDocument/2006/relationships/customXml" Target="../ink/ink32.xml"/><Relationship Id="rId82" Type="http://schemas.openxmlformats.org/officeDocument/2006/relationships/image" Target="../media/image49.png"/><Relationship Id="rId19" Type="http://schemas.openxmlformats.org/officeDocument/2006/relationships/customXml" Target="../ink/ink10.xml"/><Relationship Id="rId14" Type="http://schemas.openxmlformats.org/officeDocument/2006/relationships/image" Target="../media/image17.png"/><Relationship Id="rId30" Type="http://schemas.openxmlformats.org/officeDocument/2006/relationships/customXml" Target="../ink/ink16.xml"/><Relationship Id="rId35" Type="http://schemas.openxmlformats.org/officeDocument/2006/relationships/image" Target="../media/image27.png"/><Relationship Id="rId56" Type="http://schemas.openxmlformats.org/officeDocument/2006/relationships/image" Target="../media/image37.png"/><Relationship Id="rId77" Type="http://schemas.openxmlformats.org/officeDocument/2006/relationships/image" Target="../media/image47.png"/><Relationship Id="rId100" Type="http://schemas.openxmlformats.org/officeDocument/2006/relationships/customXml" Target="../ink/ink53.xml"/><Relationship Id="rId105" Type="http://schemas.openxmlformats.org/officeDocument/2006/relationships/image" Target="../media/image62.png"/><Relationship Id="rId8" Type="http://schemas.openxmlformats.org/officeDocument/2006/relationships/image" Target="../media/image14.png"/><Relationship Id="rId51" Type="http://schemas.openxmlformats.org/officeDocument/2006/relationships/customXml" Target="../ink/ink27.xml"/><Relationship Id="rId72" Type="http://schemas.openxmlformats.org/officeDocument/2006/relationships/image" Target="../media/image45.png"/><Relationship Id="rId93" Type="http://schemas.openxmlformats.org/officeDocument/2006/relationships/customXml" Target="../ink/ink49.xml"/><Relationship Id="rId98" Type="http://schemas.openxmlformats.org/officeDocument/2006/relationships/customXml" Target="../ink/ink52.xml"/><Relationship Id="rId3" Type="http://schemas.openxmlformats.org/officeDocument/2006/relationships/customXml" Target="../ink/ink2.xml"/><Relationship Id="rId25" Type="http://schemas.openxmlformats.org/officeDocument/2006/relationships/customXml" Target="../ink/ink13.xml"/><Relationship Id="rId46" Type="http://schemas.openxmlformats.org/officeDocument/2006/relationships/customXml" Target="../ink/ink24.xml"/><Relationship Id="rId67" Type="http://schemas.openxmlformats.org/officeDocument/2006/relationships/customXml" Target="../ink/ink35.xml"/></Relationships>
</file>

<file path=ppt/slides/_rels/slide60.xml.rels><?xml version="1.0" encoding="UTF-8" standalone="yes"?>
<Relationships xmlns="http://schemas.openxmlformats.org/package/2006/relationships"><Relationship Id="rId3" Type="http://schemas.openxmlformats.org/officeDocument/2006/relationships/image" Target="../media/image656.png"/><Relationship Id="rId2" Type="http://schemas.openxmlformats.org/officeDocument/2006/relationships/image" Target="../media/image6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image" Target="../media/image6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17" Type="http://schemas.openxmlformats.org/officeDocument/2006/relationships/customXml" Target="../ink/ink622.xml"/><Relationship Id="rId21" Type="http://schemas.openxmlformats.org/officeDocument/2006/relationships/customXml" Target="../ink/ink573.xml"/><Relationship Id="rId42" Type="http://schemas.openxmlformats.org/officeDocument/2006/relationships/image" Target="../media/image678.png"/><Relationship Id="rId63" Type="http://schemas.openxmlformats.org/officeDocument/2006/relationships/customXml" Target="../ink/ink594.xml"/><Relationship Id="rId84" Type="http://schemas.openxmlformats.org/officeDocument/2006/relationships/customXml" Target="../ink/ink605.xml"/><Relationship Id="rId138" Type="http://schemas.openxmlformats.org/officeDocument/2006/relationships/customXml" Target="../ink/ink633.xml"/><Relationship Id="rId159" Type="http://schemas.openxmlformats.org/officeDocument/2006/relationships/image" Target="../media/image734.png"/><Relationship Id="rId170" Type="http://schemas.openxmlformats.org/officeDocument/2006/relationships/customXml" Target="../ink/ink649.xml"/><Relationship Id="rId107" Type="http://schemas.openxmlformats.org/officeDocument/2006/relationships/customXml" Target="../ink/ink617.xml"/><Relationship Id="rId11" Type="http://schemas.openxmlformats.org/officeDocument/2006/relationships/customXml" Target="../ink/ink568.xml"/><Relationship Id="rId32" Type="http://schemas.openxmlformats.org/officeDocument/2006/relationships/image" Target="../media/image674.png"/><Relationship Id="rId53" Type="http://schemas.openxmlformats.org/officeDocument/2006/relationships/customXml" Target="../ink/ink589.xml"/><Relationship Id="rId74" Type="http://schemas.openxmlformats.org/officeDocument/2006/relationships/customXml" Target="../ink/ink600.xml"/><Relationship Id="rId128" Type="http://schemas.openxmlformats.org/officeDocument/2006/relationships/customXml" Target="../ink/ink628.xml"/><Relationship Id="rId149" Type="http://schemas.openxmlformats.org/officeDocument/2006/relationships/image" Target="../media/image729.png"/><Relationship Id="rId5" Type="http://schemas.openxmlformats.org/officeDocument/2006/relationships/customXml" Target="../ink/ink565.xml"/><Relationship Id="rId95" Type="http://schemas.openxmlformats.org/officeDocument/2006/relationships/image" Target="../media/image704.png"/><Relationship Id="rId160" Type="http://schemas.openxmlformats.org/officeDocument/2006/relationships/customXml" Target="../ink/ink644.xml"/><Relationship Id="rId181" Type="http://schemas.openxmlformats.org/officeDocument/2006/relationships/image" Target="../media/image745.png"/><Relationship Id="rId22" Type="http://schemas.openxmlformats.org/officeDocument/2006/relationships/image" Target="../media/image669.png"/><Relationship Id="rId43" Type="http://schemas.openxmlformats.org/officeDocument/2006/relationships/customXml" Target="../ink/ink584.xml"/><Relationship Id="rId64" Type="http://schemas.openxmlformats.org/officeDocument/2006/relationships/image" Target="../media/image689.png"/><Relationship Id="rId118" Type="http://schemas.openxmlformats.org/officeDocument/2006/relationships/image" Target="../media/image714.png"/><Relationship Id="rId139" Type="http://schemas.openxmlformats.org/officeDocument/2006/relationships/image" Target="../media/image724.png"/><Relationship Id="rId85" Type="http://schemas.openxmlformats.org/officeDocument/2006/relationships/image" Target="../media/image699.png"/><Relationship Id="rId150" Type="http://schemas.openxmlformats.org/officeDocument/2006/relationships/customXml" Target="../ink/ink639.xml"/><Relationship Id="rId171" Type="http://schemas.openxmlformats.org/officeDocument/2006/relationships/image" Target="../media/image740.png"/><Relationship Id="rId12" Type="http://schemas.openxmlformats.org/officeDocument/2006/relationships/image" Target="../media/image664.png"/><Relationship Id="rId33" Type="http://schemas.openxmlformats.org/officeDocument/2006/relationships/customXml" Target="../ink/ink579.xml"/><Relationship Id="rId108" Type="http://schemas.openxmlformats.org/officeDocument/2006/relationships/image" Target="../media/image12.png"/><Relationship Id="rId129" Type="http://schemas.openxmlformats.org/officeDocument/2006/relationships/image" Target="../media/image719.png"/><Relationship Id="rId54" Type="http://schemas.openxmlformats.org/officeDocument/2006/relationships/image" Target="../media/image684.png"/><Relationship Id="rId75" Type="http://schemas.openxmlformats.org/officeDocument/2006/relationships/image" Target="../media/image694.png"/><Relationship Id="rId96" Type="http://schemas.openxmlformats.org/officeDocument/2006/relationships/customXml" Target="../ink/ink611.xml"/><Relationship Id="rId140" Type="http://schemas.openxmlformats.org/officeDocument/2006/relationships/customXml" Target="../ink/ink634.xml"/><Relationship Id="rId161" Type="http://schemas.openxmlformats.org/officeDocument/2006/relationships/image" Target="../media/image735.png"/><Relationship Id="rId182" Type="http://schemas.openxmlformats.org/officeDocument/2006/relationships/customXml" Target="../ink/ink655.xml"/><Relationship Id="rId6" Type="http://schemas.openxmlformats.org/officeDocument/2006/relationships/image" Target="../media/image661.png"/><Relationship Id="rId23" Type="http://schemas.openxmlformats.org/officeDocument/2006/relationships/customXml" Target="../ink/ink574.xml"/><Relationship Id="rId119" Type="http://schemas.openxmlformats.org/officeDocument/2006/relationships/customXml" Target="../ink/ink623.xml"/><Relationship Id="rId44" Type="http://schemas.openxmlformats.org/officeDocument/2006/relationships/image" Target="../media/image679.png"/><Relationship Id="rId65" Type="http://schemas.openxmlformats.org/officeDocument/2006/relationships/customXml" Target="../ink/ink595.xml"/><Relationship Id="rId86" Type="http://schemas.openxmlformats.org/officeDocument/2006/relationships/customXml" Target="../ink/ink606.xml"/><Relationship Id="rId130" Type="http://schemas.openxmlformats.org/officeDocument/2006/relationships/customXml" Target="../ink/ink629.xml"/><Relationship Id="rId151" Type="http://schemas.openxmlformats.org/officeDocument/2006/relationships/image" Target="../media/image730.png"/><Relationship Id="rId172" Type="http://schemas.openxmlformats.org/officeDocument/2006/relationships/customXml" Target="../ink/ink650.xml"/><Relationship Id="rId13" Type="http://schemas.openxmlformats.org/officeDocument/2006/relationships/customXml" Target="../ink/ink569.xml"/><Relationship Id="rId18" Type="http://schemas.openxmlformats.org/officeDocument/2006/relationships/image" Target="../media/image667.png"/><Relationship Id="rId39" Type="http://schemas.openxmlformats.org/officeDocument/2006/relationships/customXml" Target="../ink/ink582.xml"/><Relationship Id="rId109" Type="http://schemas.openxmlformats.org/officeDocument/2006/relationships/customXml" Target="../ink/ink618.xml"/><Relationship Id="rId34" Type="http://schemas.openxmlformats.org/officeDocument/2006/relationships/image" Target="../media/image675.png"/><Relationship Id="rId50" Type="http://schemas.openxmlformats.org/officeDocument/2006/relationships/image" Target="../media/image682.png"/><Relationship Id="rId55" Type="http://schemas.openxmlformats.org/officeDocument/2006/relationships/customXml" Target="../ink/ink590.xml"/><Relationship Id="rId76" Type="http://schemas.openxmlformats.org/officeDocument/2006/relationships/customXml" Target="../ink/ink601.xml"/><Relationship Id="rId97" Type="http://schemas.openxmlformats.org/officeDocument/2006/relationships/customXml" Target="../ink/ink612.xml"/><Relationship Id="rId104" Type="http://schemas.openxmlformats.org/officeDocument/2006/relationships/image" Target="../media/image708.png"/><Relationship Id="rId120" Type="http://schemas.openxmlformats.org/officeDocument/2006/relationships/image" Target="../media/image715.png"/><Relationship Id="rId125" Type="http://schemas.openxmlformats.org/officeDocument/2006/relationships/image" Target="../media/image717.png"/><Relationship Id="rId141" Type="http://schemas.openxmlformats.org/officeDocument/2006/relationships/image" Target="../media/image725.png"/><Relationship Id="rId146" Type="http://schemas.openxmlformats.org/officeDocument/2006/relationships/customXml" Target="../ink/ink637.xml"/><Relationship Id="rId167" Type="http://schemas.openxmlformats.org/officeDocument/2006/relationships/image" Target="../media/image738.png"/><Relationship Id="rId188" Type="http://schemas.openxmlformats.org/officeDocument/2006/relationships/customXml" Target="../ink/ink658.xml"/><Relationship Id="rId7" Type="http://schemas.openxmlformats.org/officeDocument/2006/relationships/customXml" Target="../ink/ink566.xml"/><Relationship Id="rId71" Type="http://schemas.openxmlformats.org/officeDocument/2006/relationships/image" Target="../media/image692.png"/><Relationship Id="rId92" Type="http://schemas.openxmlformats.org/officeDocument/2006/relationships/customXml" Target="../ink/ink609.xml"/><Relationship Id="rId162" Type="http://schemas.openxmlformats.org/officeDocument/2006/relationships/customXml" Target="../ink/ink645.xml"/><Relationship Id="rId183" Type="http://schemas.openxmlformats.org/officeDocument/2006/relationships/image" Target="../media/image746.png"/><Relationship Id="rId2" Type="http://schemas.openxmlformats.org/officeDocument/2006/relationships/image" Target="../media/image659.png"/><Relationship Id="rId29" Type="http://schemas.openxmlformats.org/officeDocument/2006/relationships/customXml" Target="../ink/ink577.xml"/><Relationship Id="rId24" Type="http://schemas.openxmlformats.org/officeDocument/2006/relationships/image" Target="../media/image670.png"/><Relationship Id="rId40" Type="http://schemas.openxmlformats.org/officeDocument/2006/relationships/image" Target="../media/image677.png"/><Relationship Id="rId45" Type="http://schemas.openxmlformats.org/officeDocument/2006/relationships/customXml" Target="../ink/ink585.xml"/><Relationship Id="rId66" Type="http://schemas.openxmlformats.org/officeDocument/2006/relationships/image" Target="../media/image690.png"/><Relationship Id="rId87" Type="http://schemas.openxmlformats.org/officeDocument/2006/relationships/image" Target="../media/image700.png"/><Relationship Id="rId110" Type="http://schemas.openxmlformats.org/officeDocument/2006/relationships/image" Target="../media/image710.png"/><Relationship Id="rId115" Type="http://schemas.openxmlformats.org/officeDocument/2006/relationships/customXml" Target="../ink/ink621.xml"/><Relationship Id="rId131" Type="http://schemas.openxmlformats.org/officeDocument/2006/relationships/image" Target="../media/image720.png"/><Relationship Id="rId136" Type="http://schemas.openxmlformats.org/officeDocument/2006/relationships/customXml" Target="../ink/ink632.xml"/><Relationship Id="rId157" Type="http://schemas.openxmlformats.org/officeDocument/2006/relationships/image" Target="../media/image733.png"/><Relationship Id="rId178" Type="http://schemas.openxmlformats.org/officeDocument/2006/relationships/customXml" Target="../ink/ink653.xml"/><Relationship Id="rId61" Type="http://schemas.openxmlformats.org/officeDocument/2006/relationships/customXml" Target="../ink/ink593.xml"/><Relationship Id="rId82" Type="http://schemas.openxmlformats.org/officeDocument/2006/relationships/customXml" Target="../ink/ink604.xml"/><Relationship Id="rId152" Type="http://schemas.openxmlformats.org/officeDocument/2006/relationships/customXml" Target="../ink/ink640.xml"/><Relationship Id="rId173" Type="http://schemas.openxmlformats.org/officeDocument/2006/relationships/image" Target="../media/image741.png"/><Relationship Id="rId19" Type="http://schemas.openxmlformats.org/officeDocument/2006/relationships/customXml" Target="../ink/ink572.xml"/><Relationship Id="rId14" Type="http://schemas.openxmlformats.org/officeDocument/2006/relationships/image" Target="../media/image665.png"/><Relationship Id="rId30" Type="http://schemas.openxmlformats.org/officeDocument/2006/relationships/image" Target="../media/image673.png"/><Relationship Id="rId35" Type="http://schemas.openxmlformats.org/officeDocument/2006/relationships/customXml" Target="../ink/ink580.xml"/><Relationship Id="rId56" Type="http://schemas.openxmlformats.org/officeDocument/2006/relationships/image" Target="../media/image685.png"/><Relationship Id="rId77" Type="http://schemas.openxmlformats.org/officeDocument/2006/relationships/image" Target="../media/image695.png"/><Relationship Id="rId100" Type="http://schemas.openxmlformats.org/officeDocument/2006/relationships/image" Target="../media/image706.png"/><Relationship Id="rId105" Type="http://schemas.openxmlformats.org/officeDocument/2006/relationships/customXml" Target="../ink/ink616.xml"/><Relationship Id="rId126" Type="http://schemas.openxmlformats.org/officeDocument/2006/relationships/customXml" Target="../ink/ink627.xml"/><Relationship Id="rId147" Type="http://schemas.openxmlformats.org/officeDocument/2006/relationships/image" Target="../media/image728.png"/><Relationship Id="rId168" Type="http://schemas.openxmlformats.org/officeDocument/2006/relationships/customXml" Target="../ink/ink648.xml"/><Relationship Id="rId8" Type="http://schemas.openxmlformats.org/officeDocument/2006/relationships/image" Target="../media/image662.png"/><Relationship Id="rId51" Type="http://schemas.openxmlformats.org/officeDocument/2006/relationships/customXml" Target="../ink/ink588.xml"/><Relationship Id="rId72" Type="http://schemas.openxmlformats.org/officeDocument/2006/relationships/customXml" Target="../ink/ink599.xml"/><Relationship Id="rId93" Type="http://schemas.openxmlformats.org/officeDocument/2006/relationships/image" Target="../media/image703.png"/><Relationship Id="rId98" Type="http://schemas.openxmlformats.org/officeDocument/2006/relationships/image" Target="../media/image705.png"/><Relationship Id="rId121" Type="http://schemas.openxmlformats.org/officeDocument/2006/relationships/customXml" Target="../ink/ink624.xml"/><Relationship Id="rId142" Type="http://schemas.openxmlformats.org/officeDocument/2006/relationships/customXml" Target="../ink/ink635.xml"/><Relationship Id="rId163" Type="http://schemas.openxmlformats.org/officeDocument/2006/relationships/image" Target="../media/image736.png"/><Relationship Id="rId184" Type="http://schemas.openxmlformats.org/officeDocument/2006/relationships/customXml" Target="../ink/ink656.xml"/><Relationship Id="rId189" Type="http://schemas.openxmlformats.org/officeDocument/2006/relationships/image" Target="../media/image749.png"/><Relationship Id="rId3" Type="http://schemas.openxmlformats.org/officeDocument/2006/relationships/customXml" Target="../ink/ink564.xml"/><Relationship Id="rId25" Type="http://schemas.openxmlformats.org/officeDocument/2006/relationships/customXml" Target="../ink/ink575.xml"/><Relationship Id="rId46" Type="http://schemas.openxmlformats.org/officeDocument/2006/relationships/image" Target="../media/image680.png"/><Relationship Id="rId67" Type="http://schemas.openxmlformats.org/officeDocument/2006/relationships/customXml" Target="../ink/ink596.xml"/><Relationship Id="rId116" Type="http://schemas.openxmlformats.org/officeDocument/2006/relationships/image" Target="../media/image713.png"/><Relationship Id="rId137" Type="http://schemas.openxmlformats.org/officeDocument/2006/relationships/image" Target="../media/image723.png"/><Relationship Id="rId158" Type="http://schemas.openxmlformats.org/officeDocument/2006/relationships/customXml" Target="../ink/ink643.xml"/><Relationship Id="rId20" Type="http://schemas.openxmlformats.org/officeDocument/2006/relationships/image" Target="../media/image668.png"/><Relationship Id="rId41" Type="http://schemas.openxmlformats.org/officeDocument/2006/relationships/customXml" Target="../ink/ink583.xml"/><Relationship Id="rId62" Type="http://schemas.openxmlformats.org/officeDocument/2006/relationships/image" Target="../media/image688.png"/><Relationship Id="rId83" Type="http://schemas.openxmlformats.org/officeDocument/2006/relationships/image" Target="../media/image698.png"/><Relationship Id="rId88" Type="http://schemas.openxmlformats.org/officeDocument/2006/relationships/customXml" Target="../ink/ink607.xml"/><Relationship Id="rId111" Type="http://schemas.openxmlformats.org/officeDocument/2006/relationships/customXml" Target="../ink/ink619.xml"/><Relationship Id="rId132" Type="http://schemas.openxmlformats.org/officeDocument/2006/relationships/customXml" Target="../ink/ink630.xml"/><Relationship Id="rId153" Type="http://schemas.openxmlformats.org/officeDocument/2006/relationships/image" Target="../media/image731.png"/><Relationship Id="rId174" Type="http://schemas.openxmlformats.org/officeDocument/2006/relationships/customXml" Target="../ink/ink651.xml"/><Relationship Id="rId179" Type="http://schemas.openxmlformats.org/officeDocument/2006/relationships/image" Target="../media/image744.png"/><Relationship Id="rId15" Type="http://schemas.openxmlformats.org/officeDocument/2006/relationships/customXml" Target="../ink/ink570.xml"/><Relationship Id="rId36" Type="http://schemas.openxmlformats.org/officeDocument/2006/relationships/image" Target="../media/image676.png"/><Relationship Id="rId57" Type="http://schemas.openxmlformats.org/officeDocument/2006/relationships/customXml" Target="../ink/ink591.xml"/><Relationship Id="rId106" Type="http://schemas.openxmlformats.org/officeDocument/2006/relationships/image" Target="../media/image709.png"/><Relationship Id="rId127" Type="http://schemas.openxmlformats.org/officeDocument/2006/relationships/image" Target="../media/image718.png"/><Relationship Id="rId10" Type="http://schemas.openxmlformats.org/officeDocument/2006/relationships/image" Target="../media/image663.png"/><Relationship Id="rId31" Type="http://schemas.openxmlformats.org/officeDocument/2006/relationships/customXml" Target="../ink/ink578.xml"/><Relationship Id="rId52" Type="http://schemas.openxmlformats.org/officeDocument/2006/relationships/image" Target="../media/image683.png"/><Relationship Id="rId73" Type="http://schemas.openxmlformats.org/officeDocument/2006/relationships/image" Target="../media/image693.png"/><Relationship Id="rId78" Type="http://schemas.openxmlformats.org/officeDocument/2006/relationships/customXml" Target="../ink/ink602.xml"/><Relationship Id="rId94" Type="http://schemas.openxmlformats.org/officeDocument/2006/relationships/customXml" Target="../ink/ink610.xml"/><Relationship Id="rId99" Type="http://schemas.openxmlformats.org/officeDocument/2006/relationships/customXml" Target="../ink/ink613.xml"/><Relationship Id="rId101" Type="http://schemas.openxmlformats.org/officeDocument/2006/relationships/customXml" Target="../ink/ink614.xml"/><Relationship Id="rId122" Type="http://schemas.openxmlformats.org/officeDocument/2006/relationships/customXml" Target="../ink/ink625.xml"/><Relationship Id="rId143" Type="http://schemas.openxmlformats.org/officeDocument/2006/relationships/image" Target="../media/image726.png"/><Relationship Id="rId148" Type="http://schemas.openxmlformats.org/officeDocument/2006/relationships/customXml" Target="../ink/ink638.xml"/><Relationship Id="rId164" Type="http://schemas.openxmlformats.org/officeDocument/2006/relationships/customXml" Target="../ink/ink646.xml"/><Relationship Id="rId169" Type="http://schemas.openxmlformats.org/officeDocument/2006/relationships/image" Target="../media/image739.png"/><Relationship Id="rId185" Type="http://schemas.openxmlformats.org/officeDocument/2006/relationships/image" Target="../media/image747.png"/><Relationship Id="rId4" Type="http://schemas.openxmlformats.org/officeDocument/2006/relationships/image" Target="../media/image660.png"/><Relationship Id="rId9" Type="http://schemas.openxmlformats.org/officeDocument/2006/relationships/customXml" Target="../ink/ink567.xml"/><Relationship Id="rId180" Type="http://schemas.openxmlformats.org/officeDocument/2006/relationships/customXml" Target="../ink/ink654.xml"/><Relationship Id="rId26" Type="http://schemas.openxmlformats.org/officeDocument/2006/relationships/image" Target="../media/image671.png"/><Relationship Id="rId47" Type="http://schemas.openxmlformats.org/officeDocument/2006/relationships/customXml" Target="../ink/ink586.xml"/><Relationship Id="rId68" Type="http://schemas.openxmlformats.org/officeDocument/2006/relationships/customXml" Target="../ink/ink597.xml"/><Relationship Id="rId89" Type="http://schemas.openxmlformats.org/officeDocument/2006/relationships/image" Target="../media/image701.png"/><Relationship Id="rId112" Type="http://schemas.openxmlformats.org/officeDocument/2006/relationships/image" Target="../media/image711.png"/><Relationship Id="rId133" Type="http://schemas.openxmlformats.org/officeDocument/2006/relationships/image" Target="../media/image721.png"/><Relationship Id="rId154" Type="http://schemas.openxmlformats.org/officeDocument/2006/relationships/customXml" Target="../ink/ink641.xml"/><Relationship Id="rId175" Type="http://schemas.openxmlformats.org/officeDocument/2006/relationships/image" Target="../media/image742.png"/><Relationship Id="rId16" Type="http://schemas.openxmlformats.org/officeDocument/2006/relationships/image" Target="../media/image666.png"/><Relationship Id="rId37" Type="http://schemas.openxmlformats.org/officeDocument/2006/relationships/customXml" Target="../ink/ink581.xml"/><Relationship Id="rId58" Type="http://schemas.openxmlformats.org/officeDocument/2006/relationships/image" Target="../media/image686.png"/><Relationship Id="rId79" Type="http://schemas.openxmlformats.org/officeDocument/2006/relationships/image" Target="../media/image696.png"/><Relationship Id="rId102" Type="http://schemas.openxmlformats.org/officeDocument/2006/relationships/image" Target="../media/image707.png"/><Relationship Id="rId123" Type="http://schemas.openxmlformats.org/officeDocument/2006/relationships/image" Target="../media/image716.png"/><Relationship Id="rId144" Type="http://schemas.openxmlformats.org/officeDocument/2006/relationships/customXml" Target="../ink/ink636.xml"/><Relationship Id="rId90" Type="http://schemas.openxmlformats.org/officeDocument/2006/relationships/customXml" Target="../ink/ink608.xml"/><Relationship Id="rId165" Type="http://schemas.openxmlformats.org/officeDocument/2006/relationships/image" Target="../media/image737.png"/><Relationship Id="rId186" Type="http://schemas.openxmlformats.org/officeDocument/2006/relationships/customXml" Target="../ink/ink657.xml"/><Relationship Id="rId27" Type="http://schemas.openxmlformats.org/officeDocument/2006/relationships/customXml" Target="../ink/ink576.xml"/><Relationship Id="rId48" Type="http://schemas.openxmlformats.org/officeDocument/2006/relationships/image" Target="../media/image681.png"/><Relationship Id="rId69" Type="http://schemas.openxmlformats.org/officeDocument/2006/relationships/image" Target="../media/image691.png"/><Relationship Id="rId113" Type="http://schemas.openxmlformats.org/officeDocument/2006/relationships/customXml" Target="../ink/ink620.xml"/><Relationship Id="rId134" Type="http://schemas.openxmlformats.org/officeDocument/2006/relationships/customXml" Target="../ink/ink631.xml"/><Relationship Id="rId80" Type="http://schemas.openxmlformats.org/officeDocument/2006/relationships/customXml" Target="../ink/ink603.xml"/><Relationship Id="rId155" Type="http://schemas.openxmlformats.org/officeDocument/2006/relationships/image" Target="../media/image732.png"/><Relationship Id="rId176" Type="http://schemas.openxmlformats.org/officeDocument/2006/relationships/customXml" Target="../ink/ink652.xml"/><Relationship Id="rId17" Type="http://schemas.openxmlformats.org/officeDocument/2006/relationships/customXml" Target="../ink/ink571.xml"/><Relationship Id="rId38" Type="http://schemas.openxmlformats.org/officeDocument/2006/relationships/image" Target="../media/image408.png"/><Relationship Id="rId59" Type="http://schemas.openxmlformats.org/officeDocument/2006/relationships/customXml" Target="../ink/ink592.xml"/><Relationship Id="rId103" Type="http://schemas.openxmlformats.org/officeDocument/2006/relationships/customXml" Target="../ink/ink615.xml"/><Relationship Id="rId124" Type="http://schemas.openxmlformats.org/officeDocument/2006/relationships/customXml" Target="../ink/ink626.xml"/><Relationship Id="rId70" Type="http://schemas.openxmlformats.org/officeDocument/2006/relationships/customXml" Target="../ink/ink598.xml"/><Relationship Id="rId91" Type="http://schemas.openxmlformats.org/officeDocument/2006/relationships/image" Target="../media/image702.png"/><Relationship Id="rId145" Type="http://schemas.openxmlformats.org/officeDocument/2006/relationships/image" Target="../media/image727.png"/><Relationship Id="rId166" Type="http://schemas.openxmlformats.org/officeDocument/2006/relationships/customXml" Target="../ink/ink647.xml"/><Relationship Id="rId187" Type="http://schemas.openxmlformats.org/officeDocument/2006/relationships/image" Target="../media/image748.png"/><Relationship Id="rId1" Type="http://schemas.openxmlformats.org/officeDocument/2006/relationships/slideLayout" Target="../slideLayouts/slideLayout2.xml"/><Relationship Id="rId28" Type="http://schemas.openxmlformats.org/officeDocument/2006/relationships/image" Target="../media/image672.png"/><Relationship Id="rId49" Type="http://schemas.openxmlformats.org/officeDocument/2006/relationships/customXml" Target="../ink/ink587.xml"/><Relationship Id="rId114" Type="http://schemas.openxmlformats.org/officeDocument/2006/relationships/image" Target="../media/image712.png"/><Relationship Id="rId60" Type="http://schemas.openxmlformats.org/officeDocument/2006/relationships/image" Target="../media/image687.png"/><Relationship Id="rId81" Type="http://schemas.openxmlformats.org/officeDocument/2006/relationships/image" Target="../media/image697.png"/><Relationship Id="rId135" Type="http://schemas.openxmlformats.org/officeDocument/2006/relationships/image" Target="../media/image722.png"/><Relationship Id="rId156" Type="http://schemas.openxmlformats.org/officeDocument/2006/relationships/customXml" Target="../ink/ink642.xml"/><Relationship Id="rId177" Type="http://schemas.openxmlformats.org/officeDocument/2006/relationships/image" Target="../media/image743.png"/></Relationships>
</file>

<file path=ppt/slides/_rels/slide63.xml.rels><?xml version="1.0" encoding="UTF-8" standalone="yes"?>
<Relationships xmlns="http://schemas.openxmlformats.org/package/2006/relationships"><Relationship Id="rId3" Type="http://schemas.openxmlformats.org/officeDocument/2006/relationships/image" Target="../media/image751.png"/><Relationship Id="rId2" Type="http://schemas.openxmlformats.org/officeDocument/2006/relationships/image" Target="../media/image750.png"/><Relationship Id="rId1" Type="http://schemas.openxmlformats.org/officeDocument/2006/relationships/slideLayout" Target="../slideLayouts/slideLayout2.xml"/><Relationship Id="rId5" Type="http://schemas.openxmlformats.org/officeDocument/2006/relationships/image" Target="../media/image753.png"/><Relationship Id="rId4" Type="http://schemas.openxmlformats.org/officeDocument/2006/relationships/image" Target="../media/image7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756.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55.wmf"/><Relationship Id="rId5" Type="http://schemas.openxmlformats.org/officeDocument/2006/relationships/oleObject" Target="../embeddings/oleObject13.bin"/><Relationship Id="rId4" Type="http://schemas.openxmlformats.org/officeDocument/2006/relationships/image" Target="../media/image754.wmf"/></Relationships>
</file>

<file path=ppt/slides/_rels/slide66.xml.rels><?xml version="1.0" encoding="UTF-8" standalone="yes"?>
<Relationships xmlns="http://schemas.openxmlformats.org/package/2006/relationships"><Relationship Id="rId8" Type="http://schemas.openxmlformats.org/officeDocument/2006/relationships/image" Target="../media/image759.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58.wmf"/><Relationship Id="rId5" Type="http://schemas.openxmlformats.org/officeDocument/2006/relationships/oleObject" Target="../embeddings/oleObject16.bin"/><Relationship Id="rId4" Type="http://schemas.openxmlformats.org/officeDocument/2006/relationships/image" Target="../media/image757.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61.wmf"/></Relationships>
</file>

<file path=ppt/slides/_rels/slide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image" Target="../media/image7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9.png"/><Relationship Id="rId2" Type="http://schemas.openxmlformats.org/officeDocument/2006/relationships/image" Target="../media/image7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3.png"/><Relationship Id="rId7" Type="http://schemas.openxmlformats.org/officeDocument/2006/relationships/image" Target="../media/image772.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0.bin"/><Relationship Id="rId5" Type="http://schemas.openxmlformats.org/officeDocument/2006/relationships/image" Target="../media/image771.wmf"/><Relationship Id="rId4" Type="http://schemas.openxmlformats.org/officeDocument/2006/relationships/oleObject" Target="../embeddings/oleObject19.bin"/></Relationships>
</file>

<file path=ppt/slides/_rels/slide78.xml.rels><?xml version="1.0" encoding="UTF-8" standalone="yes"?>
<Relationships xmlns="http://schemas.openxmlformats.org/package/2006/relationships"><Relationship Id="rId2" Type="http://schemas.openxmlformats.org/officeDocument/2006/relationships/image" Target="../media/image7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69.png"/><Relationship Id="rId18" Type="http://schemas.openxmlformats.org/officeDocument/2006/relationships/customXml" Target="../ink/ink62.xml"/><Relationship Id="rId26" Type="http://schemas.openxmlformats.org/officeDocument/2006/relationships/customXml" Target="../ink/ink66.xml"/><Relationship Id="rId39" Type="http://schemas.openxmlformats.org/officeDocument/2006/relationships/image" Target="../media/image82.png"/><Relationship Id="rId21" Type="http://schemas.openxmlformats.org/officeDocument/2006/relationships/image" Target="../media/image73.png"/><Relationship Id="rId34" Type="http://schemas.openxmlformats.org/officeDocument/2006/relationships/customXml" Target="../ink/ink70.xml"/><Relationship Id="rId42" Type="http://schemas.openxmlformats.org/officeDocument/2006/relationships/customXml" Target="../ink/ink74.xml"/><Relationship Id="rId47" Type="http://schemas.openxmlformats.org/officeDocument/2006/relationships/image" Target="../media/image87.png"/><Relationship Id="rId7" Type="http://schemas.openxmlformats.org/officeDocument/2006/relationships/image" Target="../media/image67.png"/><Relationship Id="rId2" Type="http://schemas.openxmlformats.org/officeDocument/2006/relationships/customXml" Target="../ink/ink54.xml"/><Relationship Id="rId16" Type="http://schemas.openxmlformats.org/officeDocument/2006/relationships/customXml" Target="../ink/ink61.xml"/><Relationship Id="rId29" Type="http://schemas.openxmlformats.org/officeDocument/2006/relationships/image" Target="../media/image77.png"/><Relationship Id="rId11" Type="http://schemas.openxmlformats.org/officeDocument/2006/relationships/image" Target="../media/image12.png"/><Relationship Id="rId24" Type="http://schemas.openxmlformats.org/officeDocument/2006/relationships/customXml" Target="../ink/ink65.xml"/><Relationship Id="rId32" Type="http://schemas.openxmlformats.org/officeDocument/2006/relationships/customXml" Target="../ink/ink69.xml"/><Relationship Id="rId37" Type="http://schemas.openxmlformats.org/officeDocument/2006/relationships/image" Target="../media/image81.png"/><Relationship Id="rId40" Type="http://schemas.openxmlformats.org/officeDocument/2006/relationships/customXml" Target="../ink/ink73.xml"/><Relationship Id="rId45"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0.png"/><Relationship Id="rId23" Type="http://schemas.openxmlformats.org/officeDocument/2006/relationships/image" Target="../media/image74.png"/><Relationship Id="rId28" Type="http://schemas.openxmlformats.org/officeDocument/2006/relationships/customXml" Target="../ink/ink67.xml"/><Relationship Id="rId36" Type="http://schemas.openxmlformats.org/officeDocument/2006/relationships/customXml" Target="../ink/ink71.xml"/><Relationship Id="rId49" Type="http://schemas.openxmlformats.org/officeDocument/2006/relationships/image" Target="../media/image89.png"/><Relationship Id="rId10" Type="http://schemas.openxmlformats.org/officeDocument/2006/relationships/customXml" Target="../ink/ink58.xml"/><Relationship Id="rId19" Type="http://schemas.openxmlformats.org/officeDocument/2006/relationships/image" Target="../media/image72.png"/><Relationship Id="rId31" Type="http://schemas.openxmlformats.org/officeDocument/2006/relationships/image" Target="../media/image78.png"/><Relationship Id="rId44" Type="http://schemas.openxmlformats.org/officeDocument/2006/relationships/customXml" Target="../ink/ink75.xml"/><Relationship Id="rId4" Type="http://schemas.openxmlformats.org/officeDocument/2006/relationships/customXml" Target="../ink/ink55.xml"/><Relationship Id="rId9" Type="http://schemas.openxmlformats.org/officeDocument/2006/relationships/image" Target="../media/image68.png"/><Relationship Id="rId14" Type="http://schemas.openxmlformats.org/officeDocument/2006/relationships/customXml" Target="../ink/ink60.xml"/><Relationship Id="rId22" Type="http://schemas.openxmlformats.org/officeDocument/2006/relationships/customXml" Target="../ink/ink64.xml"/><Relationship Id="rId27" Type="http://schemas.openxmlformats.org/officeDocument/2006/relationships/image" Target="../media/image76.png"/><Relationship Id="rId30" Type="http://schemas.openxmlformats.org/officeDocument/2006/relationships/customXml" Target="../ink/ink68.xml"/><Relationship Id="rId35" Type="http://schemas.openxmlformats.org/officeDocument/2006/relationships/image" Target="../media/image80.png"/><Relationship Id="rId43" Type="http://schemas.openxmlformats.org/officeDocument/2006/relationships/image" Target="../media/image84.png"/><Relationship Id="rId48" Type="http://schemas.openxmlformats.org/officeDocument/2006/relationships/image" Target="../media/image88.png"/><Relationship Id="rId8" Type="http://schemas.openxmlformats.org/officeDocument/2006/relationships/customXml" Target="../ink/ink57.xml"/><Relationship Id="rId3" Type="http://schemas.openxmlformats.org/officeDocument/2006/relationships/image" Target="../media/image65.png"/><Relationship Id="rId12" Type="http://schemas.openxmlformats.org/officeDocument/2006/relationships/customXml" Target="../ink/ink59.xml"/><Relationship Id="rId17" Type="http://schemas.openxmlformats.org/officeDocument/2006/relationships/image" Target="../media/image71.png"/><Relationship Id="rId25" Type="http://schemas.openxmlformats.org/officeDocument/2006/relationships/image" Target="../media/image75.png"/><Relationship Id="rId33" Type="http://schemas.openxmlformats.org/officeDocument/2006/relationships/image" Target="../media/image79.png"/><Relationship Id="rId38" Type="http://schemas.openxmlformats.org/officeDocument/2006/relationships/customXml" Target="../ink/ink72.xml"/><Relationship Id="rId46" Type="http://schemas.openxmlformats.org/officeDocument/2006/relationships/image" Target="../media/image86.png"/><Relationship Id="rId20" Type="http://schemas.openxmlformats.org/officeDocument/2006/relationships/customXml" Target="../ink/ink63.xml"/><Relationship Id="rId41"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customXml" Target="../ink/ink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303535"/>
            <a:ext cx="7772400" cy="1143000"/>
          </a:xfrm>
        </p:spPr>
        <p:txBody>
          <a:bodyPr/>
          <a:lstStyle/>
          <a:p>
            <a:r>
              <a:rPr lang="en-US" altLang="zh-TW" dirty="0"/>
              <a:t>probCh03</a:t>
            </a:r>
            <a:br>
              <a:rPr lang="en-US" altLang="zh-TW" dirty="0"/>
            </a:br>
            <a:r>
              <a:rPr lang="zh-TW" altLang="en-US" dirty="0"/>
              <a:t>第 </a:t>
            </a:r>
            <a:r>
              <a:rPr lang="en-US" altLang="zh-TW" dirty="0"/>
              <a:t>3</a:t>
            </a:r>
            <a:r>
              <a:rPr lang="zh-TW" altLang="en-US" dirty="0"/>
              <a:t> 章</a:t>
            </a:r>
          </a:p>
        </p:txBody>
      </p:sp>
      <p:sp>
        <p:nvSpPr>
          <p:cNvPr id="3" name="副標題 2"/>
          <p:cNvSpPr>
            <a:spLocks noGrp="1"/>
          </p:cNvSpPr>
          <p:nvPr>
            <p:ph type="subTitle" idx="1"/>
          </p:nvPr>
        </p:nvSpPr>
        <p:spPr>
          <a:xfrm>
            <a:off x="1259632" y="3717032"/>
            <a:ext cx="7016824" cy="1524000"/>
          </a:xfrm>
        </p:spPr>
        <p:txBody>
          <a:bodyPr/>
          <a:lstStyle/>
          <a:p>
            <a:r>
              <a:rPr lang="en-US" altLang="zh-TW" dirty="0"/>
              <a:t>Some Probability Distributions</a:t>
            </a:r>
          </a:p>
          <a:p>
            <a:r>
              <a:rPr lang="zh-TW" altLang="en-US" dirty="0"/>
              <a:t>一些機率分布</a:t>
            </a:r>
            <a:endParaRPr lang="en-US" altLang="zh-TW" dirty="0"/>
          </a:p>
          <a:p>
            <a:endParaRPr lang="en-US" altLang="zh-TW" dirty="0"/>
          </a:p>
          <a:p>
            <a:r>
              <a:rPr lang="zh-TW" altLang="en-US" dirty="0"/>
              <a:t>呂仁園</a:t>
            </a:r>
            <a:r>
              <a:rPr lang="en-US" altLang="zh-TW" dirty="0"/>
              <a:t>, Renyuan </a:t>
            </a:r>
            <a:r>
              <a:rPr lang="en-US" altLang="zh-TW" dirty="0" err="1"/>
              <a:t>Lyu@CGU</a:t>
            </a:r>
            <a:endParaRPr lang="zh-TW" altLang="en-US" dirty="0"/>
          </a:p>
        </p:txBody>
      </p:sp>
      <mc:AlternateContent xmlns:mc="http://schemas.openxmlformats.org/markup-compatibility/2006" xmlns:p14="http://schemas.microsoft.com/office/powerpoint/2010/main">
        <mc:Choice Requires="p14">
          <p:contentPart p14:bwMode="auto" r:id="rId3">
            <p14:nvContentPartPr>
              <p14:cNvPr id="17" name="筆跡 16">
                <a:extLst>
                  <a:ext uri="{FF2B5EF4-FFF2-40B4-BE49-F238E27FC236}">
                    <a16:creationId xmlns:a16="http://schemas.microsoft.com/office/drawing/2014/main" id="{FCEBAF5B-F9BF-4C63-96E1-18AF6D979554}"/>
                  </a:ext>
                </a:extLst>
              </p14:cNvPr>
              <p14:cNvContentPartPr/>
              <p14:nvPr/>
            </p14:nvContentPartPr>
            <p14:xfrm>
              <a:off x="4495705" y="886215"/>
              <a:ext cx="14040" cy="9360"/>
            </p14:xfrm>
          </p:contentPart>
        </mc:Choice>
        <mc:Fallback xmlns="">
          <p:pic>
            <p:nvPicPr>
              <p:cNvPr id="17" name="筆跡 16">
                <a:extLst>
                  <a:ext uri="{FF2B5EF4-FFF2-40B4-BE49-F238E27FC236}">
                    <a16:creationId xmlns:a16="http://schemas.microsoft.com/office/drawing/2014/main" id="{FCEBAF5B-F9BF-4C63-96E1-18AF6D979554}"/>
                  </a:ext>
                </a:extLst>
              </p:cNvPr>
              <p:cNvPicPr/>
              <p:nvPr/>
            </p:nvPicPr>
            <p:blipFill>
              <a:blip r:embed="rId4"/>
              <a:stretch>
                <a:fillRect/>
              </a:stretch>
            </p:blipFill>
            <p:spPr>
              <a:xfrm>
                <a:off x="4486705" y="877575"/>
                <a:ext cx="31680" cy="270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6DF0B6-FA27-40C7-AFBE-26876D3B738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EEB646A-549F-4601-BFCF-3D7FC4563D59}"/>
              </a:ext>
            </a:extLst>
          </p:cNvPr>
          <p:cNvSpPr>
            <a:spLocks noGrp="1"/>
          </p:cNvSpPr>
          <p:nvPr>
            <p:ph idx="1"/>
          </p:nvPr>
        </p:nvSpPr>
        <p:spPr>
          <a:xfrm>
            <a:off x="323528" y="1268759"/>
            <a:ext cx="8496944" cy="648073"/>
          </a:xfrm>
        </p:spPr>
        <p:txBody>
          <a:bodyPr/>
          <a:lstStyle/>
          <a:p>
            <a:r>
              <a:rPr lang="zh-TW" altLang="en-US" dirty="0"/>
              <a:t>函數線下面積</a:t>
            </a:r>
          </a:p>
        </p:txBody>
      </p:sp>
      <p:sp>
        <p:nvSpPr>
          <p:cNvPr id="4" name="投影片編號版面配置區 3">
            <a:extLst>
              <a:ext uri="{FF2B5EF4-FFF2-40B4-BE49-F238E27FC236}">
                <a16:creationId xmlns:a16="http://schemas.microsoft.com/office/drawing/2014/main" id="{25EBD7ED-742A-4E17-9D52-7FAFAE8E5484}"/>
              </a:ext>
            </a:extLst>
          </p:cNvPr>
          <p:cNvSpPr>
            <a:spLocks noGrp="1"/>
          </p:cNvSpPr>
          <p:nvPr>
            <p:ph type="sldNum" sz="quarter" idx="12"/>
          </p:nvPr>
        </p:nvSpPr>
        <p:spPr/>
        <p:txBody>
          <a:bodyPr/>
          <a:lstStyle/>
          <a:p>
            <a:fld id="{8632C2C5-20A0-4062-ADB6-29D76B962CAE}" type="slidenum">
              <a:rPr lang="zh-TW" altLang="en-US" smtClean="0"/>
              <a:pPr/>
              <a:t>10</a:t>
            </a:fld>
            <a:endParaRPr lang="zh-TW" altLang="en-US"/>
          </a:p>
        </p:txBody>
      </p:sp>
      <p:grpSp>
        <p:nvGrpSpPr>
          <p:cNvPr id="9" name="群組 8">
            <a:extLst>
              <a:ext uri="{FF2B5EF4-FFF2-40B4-BE49-F238E27FC236}">
                <a16:creationId xmlns:a16="http://schemas.microsoft.com/office/drawing/2014/main" id="{33FD8969-C8B9-4AC8-BAF9-EE4DCD8824A9}"/>
              </a:ext>
            </a:extLst>
          </p:cNvPr>
          <p:cNvGrpSpPr/>
          <p:nvPr/>
        </p:nvGrpSpPr>
        <p:grpSpPr>
          <a:xfrm>
            <a:off x="1080815" y="1960825"/>
            <a:ext cx="537840" cy="461520"/>
            <a:chOff x="1080815" y="1960825"/>
            <a:chExt cx="537840" cy="461520"/>
          </a:xfrm>
        </p:grpSpPr>
        <mc:AlternateContent xmlns:mc="http://schemas.openxmlformats.org/markup-compatibility/2006">
          <mc:Choice xmlns:p14="http://schemas.microsoft.com/office/powerpoint/2010/main" Requires="p14">
            <p:contentPart p14:bwMode="auto" r:id="rId2">
              <p14:nvContentPartPr>
                <p14:cNvPr id="5" name="筆跡 4">
                  <a:extLst>
                    <a:ext uri="{FF2B5EF4-FFF2-40B4-BE49-F238E27FC236}">
                      <a16:creationId xmlns:a16="http://schemas.microsoft.com/office/drawing/2014/main" id="{F628FF95-9D63-4205-B477-856F72DC17BD}"/>
                    </a:ext>
                  </a:extLst>
                </p14:cNvPr>
                <p14:cNvContentPartPr/>
                <p14:nvPr/>
              </p14:nvContentPartPr>
              <p14:xfrm>
                <a:off x="1089455" y="1960825"/>
                <a:ext cx="182880" cy="461520"/>
              </p14:xfrm>
            </p:contentPart>
          </mc:Choice>
          <mc:Fallback>
            <p:pic>
              <p:nvPicPr>
                <p:cNvPr id="5" name="筆跡 4">
                  <a:extLst>
                    <a:ext uri="{FF2B5EF4-FFF2-40B4-BE49-F238E27FC236}">
                      <a16:creationId xmlns:a16="http://schemas.microsoft.com/office/drawing/2014/main" id="{F628FF95-9D63-4205-B477-856F72DC17BD}"/>
                    </a:ext>
                  </a:extLst>
                </p:cNvPr>
                <p:cNvPicPr/>
                <p:nvPr/>
              </p:nvPicPr>
              <p:blipFill>
                <a:blip r:embed="rId3"/>
                <a:stretch>
                  <a:fillRect/>
                </a:stretch>
              </p:blipFill>
              <p:spPr>
                <a:xfrm>
                  <a:off x="1080455" y="1951825"/>
                  <a:ext cx="20052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筆跡 5">
                  <a:extLst>
                    <a:ext uri="{FF2B5EF4-FFF2-40B4-BE49-F238E27FC236}">
                      <a16:creationId xmlns:a16="http://schemas.microsoft.com/office/drawing/2014/main" id="{0E8CAD8A-D661-4A32-B8C9-431F688C7D44}"/>
                    </a:ext>
                  </a:extLst>
                </p14:cNvPr>
                <p14:cNvContentPartPr/>
                <p14:nvPr/>
              </p14:nvContentPartPr>
              <p14:xfrm>
                <a:off x="1080815" y="2279425"/>
                <a:ext cx="170640" cy="7920"/>
              </p14:xfrm>
            </p:contentPart>
          </mc:Choice>
          <mc:Fallback>
            <p:pic>
              <p:nvPicPr>
                <p:cNvPr id="6" name="筆跡 5">
                  <a:extLst>
                    <a:ext uri="{FF2B5EF4-FFF2-40B4-BE49-F238E27FC236}">
                      <a16:creationId xmlns:a16="http://schemas.microsoft.com/office/drawing/2014/main" id="{0E8CAD8A-D661-4A32-B8C9-431F688C7D44}"/>
                    </a:ext>
                  </a:extLst>
                </p:cNvPr>
                <p:cNvPicPr/>
                <p:nvPr/>
              </p:nvPicPr>
              <p:blipFill>
                <a:blip r:embed="rId5"/>
                <a:stretch>
                  <a:fillRect/>
                </a:stretch>
              </p:blipFill>
              <p:spPr>
                <a:xfrm>
                  <a:off x="1072175" y="2270785"/>
                  <a:ext cx="188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筆跡 6">
                  <a:extLst>
                    <a:ext uri="{FF2B5EF4-FFF2-40B4-BE49-F238E27FC236}">
                      <a16:creationId xmlns:a16="http://schemas.microsoft.com/office/drawing/2014/main" id="{87C86D29-4DF7-49F2-8290-6663E1B10A2C}"/>
                    </a:ext>
                  </a:extLst>
                </p14:cNvPr>
                <p14:cNvContentPartPr/>
                <p14:nvPr/>
              </p14:nvContentPartPr>
              <p14:xfrm>
                <a:off x="1450175" y="2141545"/>
                <a:ext cx="168480" cy="23760"/>
              </p14:xfrm>
            </p:contentPart>
          </mc:Choice>
          <mc:Fallback>
            <p:pic>
              <p:nvPicPr>
                <p:cNvPr id="7" name="筆跡 6">
                  <a:extLst>
                    <a:ext uri="{FF2B5EF4-FFF2-40B4-BE49-F238E27FC236}">
                      <a16:creationId xmlns:a16="http://schemas.microsoft.com/office/drawing/2014/main" id="{87C86D29-4DF7-49F2-8290-6663E1B10A2C}"/>
                    </a:ext>
                  </a:extLst>
                </p:cNvPr>
                <p:cNvPicPr/>
                <p:nvPr/>
              </p:nvPicPr>
              <p:blipFill>
                <a:blip r:embed="rId7"/>
                <a:stretch>
                  <a:fillRect/>
                </a:stretch>
              </p:blipFill>
              <p:spPr>
                <a:xfrm>
                  <a:off x="1441535" y="2132545"/>
                  <a:ext cx="186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筆跡 7">
                  <a:extLst>
                    <a:ext uri="{FF2B5EF4-FFF2-40B4-BE49-F238E27FC236}">
                      <a16:creationId xmlns:a16="http://schemas.microsoft.com/office/drawing/2014/main" id="{045A9230-72E0-43A5-8135-93278C83644E}"/>
                    </a:ext>
                  </a:extLst>
                </p14:cNvPr>
                <p14:cNvContentPartPr/>
                <p14:nvPr/>
              </p14:nvContentPartPr>
              <p14:xfrm>
                <a:off x="1462775" y="2203105"/>
                <a:ext cx="145440" cy="19440"/>
              </p14:xfrm>
            </p:contentPart>
          </mc:Choice>
          <mc:Fallback>
            <p:pic>
              <p:nvPicPr>
                <p:cNvPr id="8" name="筆跡 7">
                  <a:extLst>
                    <a:ext uri="{FF2B5EF4-FFF2-40B4-BE49-F238E27FC236}">
                      <a16:creationId xmlns:a16="http://schemas.microsoft.com/office/drawing/2014/main" id="{045A9230-72E0-43A5-8135-93278C83644E}"/>
                    </a:ext>
                  </a:extLst>
                </p:cNvPr>
                <p:cNvPicPr/>
                <p:nvPr/>
              </p:nvPicPr>
              <p:blipFill>
                <a:blip r:embed="rId9"/>
                <a:stretch>
                  <a:fillRect/>
                </a:stretch>
              </p:blipFill>
              <p:spPr>
                <a:xfrm>
                  <a:off x="1454135" y="2194105"/>
                  <a:ext cx="163080" cy="37080"/>
                </a:xfrm>
                <a:prstGeom prst="rect">
                  <a:avLst/>
                </a:prstGeom>
              </p:spPr>
            </p:pic>
          </mc:Fallback>
        </mc:AlternateContent>
      </p:grpSp>
      <p:grpSp>
        <p:nvGrpSpPr>
          <p:cNvPr id="21" name="群組 20">
            <a:extLst>
              <a:ext uri="{FF2B5EF4-FFF2-40B4-BE49-F238E27FC236}">
                <a16:creationId xmlns:a16="http://schemas.microsoft.com/office/drawing/2014/main" id="{2FD933FE-CD85-4D46-91F9-C5A5AD4FF82F}"/>
              </a:ext>
            </a:extLst>
          </p:cNvPr>
          <p:cNvGrpSpPr/>
          <p:nvPr/>
        </p:nvGrpSpPr>
        <p:grpSpPr>
          <a:xfrm>
            <a:off x="2499575" y="1975585"/>
            <a:ext cx="1220400" cy="475200"/>
            <a:chOff x="2499575" y="1975585"/>
            <a:chExt cx="1220400" cy="475200"/>
          </a:xfrm>
        </p:grpSpPr>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5841508D-FEEE-4F4A-9F17-C25373956069}"/>
                    </a:ext>
                  </a:extLst>
                </p14:cNvPr>
                <p14:cNvContentPartPr/>
                <p14:nvPr/>
              </p14:nvContentPartPr>
              <p14:xfrm>
                <a:off x="2582735" y="1975585"/>
                <a:ext cx="87480" cy="475200"/>
              </p14:xfrm>
            </p:contentPart>
          </mc:Choice>
          <mc:Fallback>
            <p:pic>
              <p:nvPicPr>
                <p:cNvPr id="10" name="筆跡 9">
                  <a:extLst>
                    <a:ext uri="{FF2B5EF4-FFF2-40B4-BE49-F238E27FC236}">
                      <a16:creationId xmlns:a16="http://schemas.microsoft.com/office/drawing/2014/main" id="{5841508D-FEEE-4F4A-9F17-C25373956069}"/>
                    </a:ext>
                  </a:extLst>
                </p:cNvPr>
                <p:cNvPicPr/>
                <p:nvPr/>
              </p:nvPicPr>
              <p:blipFill>
                <a:blip r:embed="rId11"/>
                <a:stretch>
                  <a:fillRect/>
                </a:stretch>
              </p:blipFill>
              <p:spPr>
                <a:xfrm>
                  <a:off x="2574095" y="1966585"/>
                  <a:ext cx="10512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A2E59BBF-F1AF-454F-93A2-B588035A747B}"/>
                    </a:ext>
                  </a:extLst>
                </p14:cNvPr>
                <p14:cNvContentPartPr/>
                <p14:nvPr/>
              </p14:nvContentPartPr>
              <p14:xfrm>
                <a:off x="2499575" y="2190505"/>
                <a:ext cx="226800" cy="53280"/>
              </p14:xfrm>
            </p:contentPart>
          </mc:Choice>
          <mc:Fallback>
            <p:pic>
              <p:nvPicPr>
                <p:cNvPr id="11" name="筆跡 10">
                  <a:extLst>
                    <a:ext uri="{FF2B5EF4-FFF2-40B4-BE49-F238E27FC236}">
                      <a16:creationId xmlns:a16="http://schemas.microsoft.com/office/drawing/2014/main" id="{A2E59BBF-F1AF-454F-93A2-B588035A747B}"/>
                    </a:ext>
                  </a:extLst>
                </p:cNvPr>
                <p:cNvPicPr/>
                <p:nvPr/>
              </p:nvPicPr>
              <p:blipFill>
                <a:blip r:embed="rId13"/>
                <a:stretch>
                  <a:fillRect/>
                </a:stretch>
              </p:blipFill>
              <p:spPr>
                <a:xfrm>
                  <a:off x="2490935" y="2181505"/>
                  <a:ext cx="2444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筆跡 11">
                  <a:extLst>
                    <a:ext uri="{FF2B5EF4-FFF2-40B4-BE49-F238E27FC236}">
                      <a16:creationId xmlns:a16="http://schemas.microsoft.com/office/drawing/2014/main" id="{DF716B40-3919-46E3-8ADF-A5AB7012B516}"/>
                    </a:ext>
                  </a:extLst>
                </p14:cNvPr>
                <p14:cNvContentPartPr/>
                <p14:nvPr/>
              </p14:nvContentPartPr>
              <p14:xfrm>
                <a:off x="2804495" y="2135065"/>
                <a:ext cx="66960" cy="200160"/>
              </p14:xfrm>
            </p:contentPart>
          </mc:Choice>
          <mc:Fallback>
            <p:pic>
              <p:nvPicPr>
                <p:cNvPr id="12" name="筆跡 11">
                  <a:extLst>
                    <a:ext uri="{FF2B5EF4-FFF2-40B4-BE49-F238E27FC236}">
                      <a16:creationId xmlns:a16="http://schemas.microsoft.com/office/drawing/2014/main" id="{DF716B40-3919-46E3-8ADF-A5AB7012B516}"/>
                    </a:ext>
                  </a:extLst>
                </p:cNvPr>
                <p:cNvPicPr/>
                <p:nvPr/>
              </p:nvPicPr>
              <p:blipFill>
                <a:blip r:embed="rId15"/>
                <a:stretch>
                  <a:fillRect/>
                </a:stretch>
              </p:blipFill>
              <p:spPr>
                <a:xfrm>
                  <a:off x="2795855" y="2126425"/>
                  <a:ext cx="8460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D548464B-1EC4-4BD4-B016-F954593449F5}"/>
                    </a:ext>
                  </a:extLst>
                </p14:cNvPr>
                <p14:cNvContentPartPr/>
                <p14:nvPr/>
              </p14:nvContentPartPr>
              <p14:xfrm>
                <a:off x="2933375" y="2186185"/>
                <a:ext cx="143640" cy="127800"/>
              </p14:xfrm>
            </p:contentPart>
          </mc:Choice>
          <mc:Fallback>
            <p:pic>
              <p:nvPicPr>
                <p:cNvPr id="13" name="筆跡 12">
                  <a:extLst>
                    <a:ext uri="{FF2B5EF4-FFF2-40B4-BE49-F238E27FC236}">
                      <a16:creationId xmlns:a16="http://schemas.microsoft.com/office/drawing/2014/main" id="{D548464B-1EC4-4BD4-B016-F954593449F5}"/>
                    </a:ext>
                  </a:extLst>
                </p:cNvPr>
                <p:cNvPicPr/>
                <p:nvPr/>
              </p:nvPicPr>
              <p:blipFill>
                <a:blip r:embed="rId17"/>
                <a:stretch>
                  <a:fillRect/>
                </a:stretch>
              </p:blipFill>
              <p:spPr>
                <a:xfrm>
                  <a:off x="2924375" y="2177185"/>
                  <a:ext cx="161280" cy="14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E480785B-9A4F-42F8-94F4-F248DFB110D8}"/>
                    </a:ext>
                  </a:extLst>
                </p14:cNvPr>
                <p14:cNvContentPartPr/>
                <p14:nvPr/>
              </p14:nvContentPartPr>
              <p14:xfrm>
                <a:off x="2933375" y="2186185"/>
                <a:ext cx="360" cy="360"/>
              </p14:xfrm>
            </p:contentPart>
          </mc:Choice>
          <mc:Fallback>
            <p:pic>
              <p:nvPicPr>
                <p:cNvPr id="14" name="筆跡 13">
                  <a:extLst>
                    <a:ext uri="{FF2B5EF4-FFF2-40B4-BE49-F238E27FC236}">
                      <a16:creationId xmlns:a16="http://schemas.microsoft.com/office/drawing/2014/main" id="{E480785B-9A4F-42F8-94F4-F248DFB110D8}"/>
                    </a:ext>
                  </a:extLst>
                </p:cNvPr>
                <p:cNvPicPr/>
                <p:nvPr/>
              </p:nvPicPr>
              <p:blipFill>
                <a:blip r:embed="rId19"/>
                <a:stretch>
                  <a:fillRect/>
                </a:stretch>
              </p:blipFill>
              <p:spPr>
                <a:xfrm>
                  <a:off x="2924735" y="21771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筆跡 14">
                  <a:extLst>
                    <a:ext uri="{FF2B5EF4-FFF2-40B4-BE49-F238E27FC236}">
                      <a16:creationId xmlns:a16="http://schemas.microsoft.com/office/drawing/2014/main" id="{D0B2CADA-B4FC-4A7E-BC8A-F362984A4D90}"/>
                    </a:ext>
                  </a:extLst>
                </p14:cNvPr>
                <p14:cNvContentPartPr/>
                <p14:nvPr/>
              </p14:nvContentPartPr>
              <p14:xfrm>
                <a:off x="2933375" y="2186185"/>
                <a:ext cx="137160" cy="159480"/>
              </p14:xfrm>
            </p:contentPart>
          </mc:Choice>
          <mc:Fallback>
            <p:pic>
              <p:nvPicPr>
                <p:cNvPr id="15" name="筆跡 14">
                  <a:extLst>
                    <a:ext uri="{FF2B5EF4-FFF2-40B4-BE49-F238E27FC236}">
                      <a16:creationId xmlns:a16="http://schemas.microsoft.com/office/drawing/2014/main" id="{D0B2CADA-B4FC-4A7E-BC8A-F362984A4D90}"/>
                    </a:ext>
                  </a:extLst>
                </p:cNvPr>
                <p:cNvPicPr/>
                <p:nvPr/>
              </p:nvPicPr>
              <p:blipFill>
                <a:blip r:embed="rId21"/>
                <a:stretch>
                  <a:fillRect/>
                </a:stretch>
              </p:blipFill>
              <p:spPr>
                <a:xfrm>
                  <a:off x="2924735" y="2177185"/>
                  <a:ext cx="1548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筆跡 15">
                  <a:extLst>
                    <a:ext uri="{FF2B5EF4-FFF2-40B4-BE49-F238E27FC236}">
                      <a16:creationId xmlns:a16="http://schemas.microsoft.com/office/drawing/2014/main" id="{AAD2DF78-D00E-4E2A-BBC1-40CE089B600C}"/>
                    </a:ext>
                  </a:extLst>
                </p14:cNvPr>
                <p14:cNvContentPartPr/>
                <p14:nvPr/>
              </p14:nvContentPartPr>
              <p14:xfrm>
                <a:off x="3122015" y="2151985"/>
                <a:ext cx="112680" cy="195840"/>
              </p14:xfrm>
            </p:contentPart>
          </mc:Choice>
          <mc:Fallback>
            <p:pic>
              <p:nvPicPr>
                <p:cNvPr id="16" name="筆跡 15">
                  <a:extLst>
                    <a:ext uri="{FF2B5EF4-FFF2-40B4-BE49-F238E27FC236}">
                      <a16:creationId xmlns:a16="http://schemas.microsoft.com/office/drawing/2014/main" id="{AAD2DF78-D00E-4E2A-BBC1-40CE089B600C}"/>
                    </a:ext>
                  </a:extLst>
                </p:cNvPr>
                <p:cNvPicPr/>
                <p:nvPr/>
              </p:nvPicPr>
              <p:blipFill>
                <a:blip r:embed="rId23"/>
                <a:stretch>
                  <a:fillRect/>
                </a:stretch>
              </p:blipFill>
              <p:spPr>
                <a:xfrm>
                  <a:off x="3113375" y="2143345"/>
                  <a:ext cx="1303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9CDA9BDB-A1C8-4124-9CB0-A250BB8461AF}"/>
                    </a:ext>
                  </a:extLst>
                </p14:cNvPr>
                <p14:cNvContentPartPr/>
                <p14:nvPr/>
              </p14:nvContentPartPr>
              <p14:xfrm>
                <a:off x="3375095" y="2027065"/>
                <a:ext cx="151920" cy="337680"/>
              </p14:xfrm>
            </p:contentPart>
          </mc:Choice>
          <mc:Fallback>
            <p:pic>
              <p:nvPicPr>
                <p:cNvPr id="18" name="筆跡 17">
                  <a:extLst>
                    <a:ext uri="{FF2B5EF4-FFF2-40B4-BE49-F238E27FC236}">
                      <a16:creationId xmlns:a16="http://schemas.microsoft.com/office/drawing/2014/main" id="{9CDA9BDB-A1C8-4124-9CB0-A250BB8461AF}"/>
                    </a:ext>
                  </a:extLst>
                </p:cNvPr>
                <p:cNvPicPr/>
                <p:nvPr/>
              </p:nvPicPr>
              <p:blipFill>
                <a:blip r:embed="rId25"/>
                <a:stretch>
                  <a:fillRect/>
                </a:stretch>
              </p:blipFill>
              <p:spPr>
                <a:xfrm>
                  <a:off x="3366095" y="2018425"/>
                  <a:ext cx="16956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4D9C2E35-AF50-49F2-8497-ADFEB971CDB6}"/>
                    </a:ext>
                  </a:extLst>
                </p14:cNvPr>
                <p14:cNvContentPartPr/>
                <p14:nvPr/>
              </p14:nvContentPartPr>
              <p14:xfrm>
                <a:off x="3609455" y="2178985"/>
                <a:ext cx="104040" cy="128520"/>
              </p14:xfrm>
            </p:contentPart>
          </mc:Choice>
          <mc:Fallback>
            <p:pic>
              <p:nvPicPr>
                <p:cNvPr id="19" name="筆跡 18">
                  <a:extLst>
                    <a:ext uri="{FF2B5EF4-FFF2-40B4-BE49-F238E27FC236}">
                      <a16:creationId xmlns:a16="http://schemas.microsoft.com/office/drawing/2014/main" id="{4D9C2E35-AF50-49F2-8497-ADFEB971CDB6}"/>
                    </a:ext>
                  </a:extLst>
                </p:cNvPr>
                <p:cNvPicPr/>
                <p:nvPr/>
              </p:nvPicPr>
              <p:blipFill>
                <a:blip r:embed="rId27"/>
                <a:stretch>
                  <a:fillRect/>
                </a:stretch>
              </p:blipFill>
              <p:spPr>
                <a:xfrm>
                  <a:off x="3600815" y="2170345"/>
                  <a:ext cx="1216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0C9D737C-59C5-4AFB-A7B2-9A1409DA9D5A}"/>
                    </a:ext>
                  </a:extLst>
                </p14:cNvPr>
                <p14:cNvContentPartPr/>
                <p14:nvPr/>
              </p14:nvContentPartPr>
              <p14:xfrm>
                <a:off x="3582815" y="2175385"/>
                <a:ext cx="137160" cy="159480"/>
              </p14:xfrm>
            </p:contentPart>
          </mc:Choice>
          <mc:Fallback>
            <p:pic>
              <p:nvPicPr>
                <p:cNvPr id="20" name="筆跡 19">
                  <a:extLst>
                    <a:ext uri="{FF2B5EF4-FFF2-40B4-BE49-F238E27FC236}">
                      <a16:creationId xmlns:a16="http://schemas.microsoft.com/office/drawing/2014/main" id="{0C9D737C-59C5-4AFB-A7B2-9A1409DA9D5A}"/>
                    </a:ext>
                  </a:extLst>
                </p:cNvPr>
                <p:cNvPicPr/>
                <p:nvPr/>
              </p:nvPicPr>
              <p:blipFill>
                <a:blip r:embed="rId29"/>
                <a:stretch>
                  <a:fillRect/>
                </a:stretch>
              </p:blipFill>
              <p:spPr>
                <a:xfrm>
                  <a:off x="3573815" y="2166745"/>
                  <a:ext cx="154800" cy="177120"/>
                </a:xfrm>
                <a:prstGeom prst="rect">
                  <a:avLst/>
                </a:prstGeom>
              </p:spPr>
            </p:pic>
          </mc:Fallback>
        </mc:AlternateContent>
      </p:grpSp>
      <p:grpSp>
        <p:nvGrpSpPr>
          <p:cNvPr id="25" name="群組 24">
            <a:extLst>
              <a:ext uri="{FF2B5EF4-FFF2-40B4-BE49-F238E27FC236}">
                <a16:creationId xmlns:a16="http://schemas.microsoft.com/office/drawing/2014/main" id="{B885A7AE-66DC-4F89-94D8-3A52AF49CBA4}"/>
              </a:ext>
            </a:extLst>
          </p:cNvPr>
          <p:cNvGrpSpPr/>
          <p:nvPr/>
        </p:nvGrpSpPr>
        <p:grpSpPr>
          <a:xfrm>
            <a:off x="1956335" y="1925545"/>
            <a:ext cx="380160" cy="912960"/>
            <a:chOff x="1956335" y="1925545"/>
            <a:chExt cx="380160" cy="912960"/>
          </a:xfrm>
        </p:grpSpPr>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5BD7B142-FF85-41AE-8B8B-0F0CF8DC40EC}"/>
                    </a:ext>
                  </a:extLst>
                </p14:cNvPr>
                <p14:cNvContentPartPr/>
                <p14:nvPr/>
              </p14:nvContentPartPr>
              <p14:xfrm>
                <a:off x="2074775" y="1925545"/>
                <a:ext cx="261720" cy="729360"/>
              </p14:xfrm>
            </p:contentPart>
          </mc:Choice>
          <mc:Fallback>
            <p:pic>
              <p:nvPicPr>
                <p:cNvPr id="22" name="筆跡 21">
                  <a:extLst>
                    <a:ext uri="{FF2B5EF4-FFF2-40B4-BE49-F238E27FC236}">
                      <a16:creationId xmlns:a16="http://schemas.microsoft.com/office/drawing/2014/main" id="{5BD7B142-FF85-41AE-8B8B-0F0CF8DC40EC}"/>
                    </a:ext>
                  </a:extLst>
                </p:cNvPr>
                <p:cNvPicPr/>
                <p:nvPr/>
              </p:nvPicPr>
              <p:blipFill>
                <a:blip r:embed="rId31"/>
                <a:stretch>
                  <a:fillRect/>
                </a:stretch>
              </p:blipFill>
              <p:spPr>
                <a:xfrm>
                  <a:off x="2065775" y="1916905"/>
                  <a:ext cx="279360" cy="747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筆跡 22">
                  <a:extLst>
                    <a:ext uri="{FF2B5EF4-FFF2-40B4-BE49-F238E27FC236}">
                      <a16:creationId xmlns:a16="http://schemas.microsoft.com/office/drawing/2014/main" id="{6979712E-447E-4B2E-9A6A-034C0BA0160C}"/>
                    </a:ext>
                  </a:extLst>
                </p14:cNvPr>
                <p14:cNvContentPartPr/>
                <p14:nvPr/>
              </p14:nvContentPartPr>
              <p14:xfrm>
                <a:off x="1956335" y="2746705"/>
                <a:ext cx="135360" cy="49320"/>
              </p14:xfrm>
            </p:contentPart>
          </mc:Choice>
          <mc:Fallback>
            <p:pic>
              <p:nvPicPr>
                <p:cNvPr id="23" name="筆跡 22">
                  <a:extLst>
                    <a:ext uri="{FF2B5EF4-FFF2-40B4-BE49-F238E27FC236}">
                      <a16:creationId xmlns:a16="http://schemas.microsoft.com/office/drawing/2014/main" id="{6979712E-447E-4B2E-9A6A-034C0BA0160C}"/>
                    </a:ext>
                  </a:extLst>
                </p:cNvPr>
                <p:cNvPicPr/>
                <p:nvPr/>
              </p:nvPicPr>
              <p:blipFill>
                <a:blip r:embed="rId33"/>
                <a:stretch>
                  <a:fillRect/>
                </a:stretch>
              </p:blipFill>
              <p:spPr>
                <a:xfrm>
                  <a:off x="1947695" y="2738065"/>
                  <a:ext cx="1530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018D1910-0712-4627-8096-485F851B0943}"/>
                    </a:ext>
                  </a:extLst>
                </p14:cNvPr>
                <p14:cNvContentPartPr/>
                <p14:nvPr/>
              </p14:nvContentPartPr>
              <p14:xfrm>
                <a:off x="2126615" y="2719345"/>
                <a:ext cx="191160" cy="119160"/>
              </p14:xfrm>
            </p:contentPart>
          </mc:Choice>
          <mc:Fallback>
            <p:pic>
              <p:nvPicPr>
                <p:cNvPr id="24" name="筆跡 23">
                  <a:extLst>
                    <a:ext uri="{FF2B5EF4-FFF2-40B4-BE49-F238E27FC236}">
                      <a16:creationId xmlns:a16="http://schemas.microsoft.com/office/drawing/2014/main" id="{018D1910-0712-4627-8096-485F851B0943}"/>
                    </a:ext>
                  </a:extLst>
                </p:cNvPr>
                <p:cNvPicPr/>
                <p:nvPr/>
              </p:nvPicPr>
              <p:blipFill>
                <a:blip r:embed="rId35"/>
                <a:stretch>
                  <a:fillRect/>
                </a:stretch>
              </p:blipFill>
              <p:spPr>
                <a:xfrm>
                  <a:off x="2117615" y="2710345"/>
                  <a:ext cx="208800" cy="13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26" name="筆跡 25">
                <a:extLst>
                  <a:ext uri="{FF2B5EF4-FFF2-40B4-BE49-F238E27FC236}">
                    <a16:creationId xmlns:a16="http://schemas.microsoft.com/office/drawing/2014/main" id="{59D03E92-4CD4-4003-833A-4AF548CBA67F}"/>
                  </a:ext>
                </a:extLst>
              </p14:cNvPr>
              <p14:cNvContentPartPr/>
              <p14:nvPr/>
            </p14:nvContentPartPr>
            <p14:xfrm>
              <a:off x="2367095" y="1835545"/>
              <a:ext cx="185040" cy="93960"/>
            </p14:xfrm>
          </p:contentPart>
        </mc:Choice>
        <mc:Fallback>
          <p:pic>
            <p:nvPicPr>
              <p:cNvPr id="26" name="筆跡 25">
                <a:extLst>
                  <a:ext uri="{FF2B5EF4-FFF2-40B4-BE49-F238E27FC236}">
                    <a16:creationId xmlns:a16="http://schemas.microsoft.com/office/drawing/2014/main" id="{59D03E92-4CD4-4003-833A-4AF548CBA67F}"/>
                  </a:ext>
                </a:extLst>
              </p:cNvPr>
              <p:cNvPicPr/>
              <p:nvPr/>
            </p:nvPicPr>
            <p:blipFill>
              <a:blip r:embed="rId37"/>
              <a:stretch>
                <a:fillRect/>
              </a:stretch>
            </p:blipFill>
            <p:spPr>
              <a:xfrm>
                <a:off x="2358455" y="1826905"/>
                <a:ext cx="202680" cy="111600"/>
              </a:xfrm>
              <a:prstGeom prst="rect">
                <a:avLst/>
              </a:prstGeom>
            </p:spPr>
          </p:pic>
        </mc:Fallback>
      </mc:AlternateContent>
      <p:grpSp>
        <p:nvGrpSpPr>
          <p:cNvPr id="31" name="群組 30">
            <a:extLst>
              <a:ext uri="{FF2B5EF4-FFF2-40B4-BE49-F238E27FC236}">
                <a16:creationId xmlns:a16="http://schemas.microsoft.com/office/drawing/2014/main" id="{955DAD19-4108-4436-8758-A4F06330C9F9}"/>
              </a:ext>
            </a:extLst>
          </p:cNvPr>
          <p:cNvGrpSpPr/>
          <p:nvPr/>
        </p:nvGrpSpPr>
        <p:grpSpPr>
          <a:xfrm>
            <a:off x="3916535" y="2151985"/>
            <a:ext cx="154080" cy="123480"/>
            <a:chOff x="3916535" y="2151985"/>
            <a:chExt cx="154080" cy="123480"/>
          </a:xfrm>
        </p:grpSpPr>
        <mc:AlternateContent xmlns:mc="http://schemas.openxmlformats.org/markup-compatibility/2006">
          <mc:Choice xmlns:p14="http://schemas.microsoft.com/office/powerpoint/2010/main" Requires="p14">
            <p:contentPart p14:bwMode="auto" r:id="rId38">
              <p14:nvContentPartPr>
                <p14:cNvPr id="27" name="筆跡 26">
                  <a:extLst>
                    <a:ext uri="{FF2B5EF4-FFF2-40B4-BE49-F238E27FC236}">
                      <a16:creationId xmlns:a16="http://schemas.microsoft.com/office/drawing/2014/main" id="{6FE81560-0378-4AAC-AA24-F2E3B3A9C948}"/>
                    </a:ext>
                  </a:extLst>
                </p14:cNvPr>
                <p14:cNvContentPartPr/>
                <p14:nvPr/>
              </p14:nvContentPartPr>
              <p14:xfrm>
                <a:off x="3916535" y="2151985"/>
                <a:ext cx="147600" cy="40680"/>
              </p14:xfrm>
            </p:contentPart>
          </mc:Choice>
          <mc:Fallback>
            <p:pic>
              <p:nvPicPr>
                <p:cNvPr id="27" name="筆跡 26">
                  <a:extLst>
                    <a:ext uri="{FF2B5EF4-FFF2-40B4-BE49-F238E27FC236}">
                      <a16:creationId xmlns:a16="http://schemas.microsoft.com/office/drawing/2014/main" id="{6FE81560-0378-4AAC-AA24-F2E3B3A9C948}"/>
                    </a:ext>
                  </a:extLst>
                </p:cNvPr>
                <p:cNvPicPr/>
                <p:nvPr/>
              </p:nvPicPr>
              <p:blipFill>
                <a:blip r:embed="rId39"/>
                <a:stretch>
                  <a:fillRect/>
                </a:stretch>
              </p:blipFill>
              <p:spPr>
                <a:xfrm>
                  <a:off x="3907895" y="2143345"/>
                  <a:ext cx="1652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筆跡 27">
                  <a:extLst>
                    <a:ext uri="{FF2B5EF4-FFF2-40B4-BE49-F238E27FC236}">
                      <a16:creationId xmlns:a16="http://schemas.microsoft.com/office/drawing/2014/main" id="{37B57EF1-DBA6-4D13-BA83-92DBC02C1E87}"/>
                    </a:ext>
                  </a:extLst>
                </p14:cNvPr>
                <p14:cNvContentPartPr/>
                <p14:nvPr/>
              </p14:nvContentPartPr>
              <p14:xfrm>
                <a:off x="3929135" y="2239105"/>
                <a:ext cx="141480" cy="36360"/>
              </p14:xfrm>
            </p:contentPart>
          </mc:Choice>
          <mc:Fallback>
            <p:pic>
              <p:nvPicPr>
                <p:cNvPr id="28" name="筆跡 27">
                  <a:extLst>
                    <a:ext uri="{FF2B5EF4-FFF2-40B4-BE49-F238E27FC236}">
                      <a16:creationId xmlns:a16="http://schemas.microsoft.com/office/drawing/2014/main" id="{37B57EF1-DBA6-4D13-BA83-92DBC02C1E87}"/>
                    </a:ext>
                  </a:extLst>
                </p:cNvPr>
                <p:cNvPicPr/>
                <p:nvPr/>
              </p:nvPicPr>
              <p:blipFill>
                <a:blip r:embed="rId41"/>
                <a:stretch>
                  <a:fillRect/>
                </a:stretch>
              </p:blipFill>
              <p:spPr>
                <a:xfrm>
                  <a:off x="3920135" y="2230465"/>
                  <a:ext cx="159120" cy="54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
            <p14:nvContentPartPr>
              <p14:cNvPr id="29" name="筆跡 28">
                <a:extLst>
                  <a:ext uri="{FF2B5EF4-FFF2-40B4-BE49-F238E27FC236}">
                    <a16:creationId xmlns:a16="http://schemas.microsoft.com/office/drawing/2014/main" id="{C2CD5BEF-7C58-40A5-8390-0B41F9823658}"/>
                  </a:ext>
                </a:extLst>
              </p14:cNvPr>
              <p14:cNvContentPartPr/>
              <p14:nvPr/>
            </p14:nvContentPartPr>
            <p14:xfrm>
              <a:off x="4406135" y="1979905"/>
              <a:ext cx="184320" cy="242640"/>
            </p14:xfrm>
          </p:contentPart>
        </mc:Choice>
        <mc:Fallback>
          <p:pic>
            <p:nvPicPr>
              <p:cNvPr id="29" name="筆跡 28">
                <a:extLst>
                  <a:ext uri="{FF2B5EF4-FFF2-40B4-BE49-F238E27FC236}">
                    <a16:creationId xmlns:a16="http://schemas.microsoft.com/office/drawing/2014/main" id="{C2CD5BEF-7C58-40A5-8390-0B41F9823658}"/>
                  </a:ext>
                </a:extLst>
              </p:cNvPr>
              <p:cNvPicPr/>
              <p:nvPr/>
            </p:nvPicPr>
            <p:blipFill>
              <a:blip r:embed="rId43"/>
              <a:stretch>
                <a:fillRect/>
              </a:stretch>
            </p:blipFill>
            <p:spPr>
              <a:xfrm>
                <a:off x="4397135" y="1971265"/>
                <a:ext cx="20196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0" name="筆跡 29">
                <a:extLst>
                  <a:ext uri="{FF2B5EF4-FFF2-40B4-BE49-F238E27FC236}">
                    <a16:creationId xmlns:a16="http://schemas.microsoft.com/office/drawing/2014/main" id="{2C7E6189-CE99-4DA2-B53B-8CD0BAEDDC40}"/>
                  </a:ext>
                </a:extLst>
              </p14:cNvPr>
              <p14:cNvContentPartPr/>
              <p14:nvPr/>
            </p14:nvContentPartPr>
            <p14:xfrm>
              <a:off x="4475975" y="2351785"/>
              <a:ext cx="50760" cy="47160"/>
            </p14:xfrm>
          </p:contentPart>
        </mc:Choice>
        <mc:Fallback>
          <p:pic>
            <p:nvPicPr>
              <p:cNvPr id="30" name="筆跡 29">
                <a:extLst>
                  <a:ext uri="{FF2B5EF4-FFF2-40B4-BE49-F238E27FC236}">
                    <a16:creationId xmlns:a16="http://schemas.microsoft.com/office/drawing/2014/main" id="{2C7E6189-CE99-4DA2-B53B-8CD0BAEDDC40}"/>
                  </a:ext>
                </a:extLst>
              </p:cNvPr>
              <p:cNvPicPr/>
              <p:nvPr/>
            </p:nvPicPr>
            <p:blipFill>
              <a:blip r:embed="rId45"/>
              <a:stretch>
                <a:fillRect/>
              </a:stretch>
            </p:blipFill>
            <p:spPr>
              <a:xfrm>
                <a:off x="4466975" y="2342785"/>
                <a:ext cx="68400" cy="64800"/>
              </a:xfrm>
              <a:prstGeom prst="rect">
                <a:avLst/>
              </a:prstGeom>
            </p:spPr>
          </p:pic>
        </mc:Fallback>
      </mc:AlternateContent>
      <p:pic>
        <p:nvPicPr>
          <p:cNvPr id="32" name="圖片 31">
            <a:extLst>
              <a:ext uri="{FF2B5EF4-FFF2-40B4-BE49-F238E27FC236}">
                <a16:creationId xmlns:a16="http://schemas.microsoft.com/office/drawing/2014/main" id="{67B1E281-5ED7-45BD-A070-C029C8AF7314}"/>
              </a:ext>
            </a:extLst>
          </p:cNvPr>
          <p:cNvPicPr>
            <a:picLocks noChangeAspect="1"/>
          </p:cNvPicPr>
          <p:nvPr/>
        </p:nvPicPr>
        <p:blipFill>
          <a:blip r:embed="rId46"/>
          <a:stretch>
            <a:fillRect/>
          </a:stretch>
        </p:blipFill>
        <p:spPr>
          <a:xfrm>
            <a:off x="652497" y="3073658"/>
            <a:ext cx="2181225" cy="1257300"/>
          </a:xfrm>
          <a:prstGeom prst="rect">
            <a:avLst/>
          </a:prstGeom>
        </p:spPr>
      </p:pic>
      <p:pic>
        <p:nvPicPr>
          <p:cNvPr id="33" name="圖片 32">
            <a:extLst>
              <a:ext uri="{FF2B5EF4-FFF2-40B4-BE49-F238E27FC236}">
                <a16:creationId xmlns:a16="http://schemas.microsoft.com/office/drawing/2014/main" id="{03927178-BBEF-4AA6-9680-B33509F8FBE5}"/>
              </a:ext>
            </a:extLst>
          </p:cNvPr>
          <p:cNvPicPr>
            <a:picLocks noChangeAspect="1"/>
          </p:cNvPicPr>
          <p:nvPr/>
        </p:nvPicPr>
        <p:blipFill>
          <a:blip r:embed="rId47"/>
          <a:stretch>
            <a:fillRect/>
          </a:stretch>
        </p:blipFill>
        <p:spPr>
          <a:xfrm>
            <a:off x="652497" y="4566111"/>
            <a:ext cx="2105025" cy="1057275"/>
          </a:xfrm>
          <a:prstGeom prst="rect">
            <a:avLst/>
          </a:prstGeom>
        </p:spPr>
      </p:pic>
      <p:pic>
        <p:nvPicPr>
          <p:cNvPr id="34" name="圖片 33">
            <a:extLst>
              <a:ext uri="{FF2B5EF4-FFF2-40B4-BE49-F238E27FC236}">
                <a16:creationId xmlns:a16="http://schemas.microsoft.com/office/drawing/2014/main" id="{B170C74A-37C9-4C00-AF9D-FEE39B4033FC}"/>
              </a:ext>
            </a:extLst>
          </p:cNvPr>
          <p:cNvPicPr>
            <a:picLocks noChangeAspect="1"/>
          </p:cNvPicPr>
          <p:nvPr/>
        </p:nvPicPr>
        <p:blipFill>
          <a:blip r:embed="rId48"/>
          <a:stretch>
            <a:fillRect/>
          </a:stretch>
        </p:blipFill>
        <p:spPr>
          <a:xfrm>
            <a:off x="4571999" y="3073658"/>
            <a:ext cx="3966389" cy="2011526"/>
          </a:xfrm>
          <a:prstGeom prst="rect">
            <a:avLst/>
          </a:prstGeom>
        </p:spPr>
      </p:pic>
    </p:spTree>
    <p:extLst>
      <p:ext uri="{BB962C8B-B14F-4D97-AF65-F5344CB8AC3E}">
        <p14:creationId xmlns:p14="http://schemas.microsoft.com/office/powerpoint/2010/main" val="244059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6C5641-BCF8-4248-A437-D8D802C3687E}"/>
              </a:ext>
            </a:extLst>
          </p:cNvPr>
          <p:cNvSpPr>
            <a:spLocks noGrp="1"/>
          </p:cNvSpPr>
          <p:nvPr>
            <p:ph type="title"/>
          </p:nvPr>
        </p:nvSpPr>
        <p:spPr/>
        <p:txBody>
          <a:bodyPr/>
          <a:lstStyle/>
          <a:p>
            <a:r>
              <a:rPr lang="en-US" altLang="zh-TW" dirty="0"/>
              <a:t>Standard Normal Distribution</a:t>
            </a:r>
            <a:endParaRPr lang="zh-TW" altLang="en-US" dirty="0"/>
          </a:p>
        </p:txBody>
      </p:sp>
      <p:sp>
        <p:nvSpPr>
          <p:cNvPr id="4" name="投影片編號版面配置區 3">
            <a:extLst>
              <a:ext uri="{FF2B5EF4-FFF2-40B4-BE49-F238E27FC236}">
                <a16:creationId xmlns:a16="http://schemas.microsoft.com/office/drawing/2014/main" id="{BD434221-CA8C-4258-8C60-3D66446BF236}"/>
              </a:ext>
            </a:extLst>
          </p:cNvPr>
          <p:cNvSpPr>
            <a:spLocks noGrp="1"/>
          </p:cNvSpPr>
          <p:nvPr>
            <p:ph type="sldNum" sz="quarter" idx="12"/>
          </p:nvPr>
        </p:nvSpPr>
        <p:spPr/>
        <p:txBody>
          <a:bodyPr/>
          <a:lstStyle/>
          <a:p>
            <a:fld id="{8632C2C5-20A0-4062-ADB6-29D76B962CAE}" type="slidenum">
              <a:rPr lang="zh-TW" altLang="en-US" smtClean="0"/>
              <a:pPr/>
              <a:t>11</a:t>
            </a:fld>
            <a:endParaRPr lang="zh-TW" altLang="en-US"/>
          </a:p>
        </p:txBody>
      </p:sp>
      <p:grpSp>
        <p:nvGrpSpPr>
          <p:cNvPr id="30" name="群組 29">
            <a:extLst>
              <a:ext uri="{FF2B5EF4-FFF2-40B4-BE49-F238E27FC236}">
                <a16:creationId xmlns:a16="http://schemas.microsoft.com/office/drawing/2014/main" id="{CAA89E01-389A-4784-B304-CC1AD1E57956}"/>
              </a:ext>
            </a:extLst>
          </p:cNvPr>
          <p:cNvGrpSpPr/>
          <p:nvPr/>
        </p:nvGrpSpPr>
        <p:grpSpPr>
          <a:xfrm>
            <a:off x="701248" y="1543112"/>
            <a:ext cx="931320" cy="740160"/>
            <a:chOff x="958415" y="2322265"/>
            <a:chExt cx="931320" cy="740160"/>
          </a:xfrm>
        </p:grpSpPr>
        <mc:AlternateContent xmlns:mc="http://schemas.openxmlformats.org/markup-compatibility/2006">
          <mc:Choice xmlns:p14="http://schemas.microsoft.com/office/powerpoint/2010/main" Requires="p14">
            <p:contentPart p14:bwMode="auto" r:id="rId2">
              <p14:nvContentPartPr>
                <p14:cNvPr id="16" name="筆跡 15">
                  <a:extLst>
                    <a:ext uri="{FF2B5EF4-FFF2-40B4-BE49-F238E27FC236}">
                      <a16:creationId xmlns:a16="http://schemas.microsoft.com/office/drawing/2014/main" id="{3D445041-7A85-43BF-A624-312FF1AE746D}"/>
                    </a:ext>
                  </a:extLst>
                </p14:cNvPr>
                <p14:cNvContentPartPr/>
                <p14:nvPr/>
              </p14:nvContentPartPr>
              <p14:xfrm>
                <a:off x="1041575" y="2322265"/>
                <a:ext cx="173160" cy="740160"/>
              </p14:xfrm>
            </p:contentPart>
          </mc:Choice>
          <mc:Fallback>
            <p:pic>
              <p:nvPicPr>
                <p:cNvPr id="16" name="筆跡 15">
                  <a:extLst>
                    <a:ext uri="{FF2B5EF4-FFF2-40B4-BE49-F238E27FC236}">
                      <a16:creationId xmlns:a16="http://schemas.microsoft.com/office/drawing/2014/main" id="{3D445041-7A85-43BF-A624-312FF1AE746D}"/>
                    </a:ext>
                  </a:extLst>
                </p:cNvPr>
                <p:cNvPicPr/>
                <p:nvPr/>
              </p:nvPicPr>
              <p:blipFill>
                <a:blip r:embed="rId3"/>
                <a:stretch>
                  <a:fillRect/>
                </a:stretch>
              </p:blipFill>
              <p:spPr>
                <a:xfrm>
                  <a:off x="1032935" y="2313625"/>
                  <a:ext cx="190800" cy="757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7" name="筆跡 16">
                  <a:extLst>
                    <a:ext uri="{FF2B5EF4-FFF2-40B4-BE49-F238E27FC236}">
                      <a16:creationId xmlns:a16="http://schemas.microsoft.com/office/drawing/2014/main" id="{9D40E475-3095-4582-981A-01949298C9BD}"/>
                    </a:ext>
                  </a:extLst>
                </p14:cNvPr>
                <p14:cNvContentPartPr/>
                <p14:nvPr/>
              </p14:nvContentPartPr>
              <p14:xfrm>
                <a:off x="958415" y="2657425"/>
                <a:ext cx="214560" cy="31320"/>
              </p14:xfrm>
            </p:contentPart>
          </mc:Choice>
          <mc:Fallback>
            <p:pic>
              <p:nvPicPr>
                <p:cNvPr id="17" name="筆跡 16">
                  <a:extLst>
                    <a:ext uri="{FF2B5EF4-FFF2-40B4-BE49-F238E27FC236}">
                      <a16:creationId xmlns:a16="http://schemas.microsoft.com/office/drawing/2014/main" id="{9D40E475-3095-4582-981A-01949298C9BD}"/>
                    </a:ext>
                  </a:extLst>
                </p:cNvPr>
                <p:cNvPicPr/>
                <p:nvPr/>
              </p:nvPicPr>
              <p:blipFill>
                <a:blip r:embed="rId5"/>
                <a:stretch>
                  <a:fillRect/>
                </a:stretch>
              </p:blipFill>
              <p:spPr>
                <a:xfrm>
                  <a:off x="949415" y="2648785"/>
                  <a:ext cx="2322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筆跡 17">
                  <a:extLst>
                    <a:ext uri="{FF2B5EF4-FFF2-40B4-BE49-F238E27FC236}">
                      <a16:creationId xmlns:a16="http://schemas.microsoft.com/office/drawing/2014/main" id="{8517D66F-A06E-463D-ADCA-08133A9AFE93}"/>
                    </a:ext>
                  </a:extLst>
                </p14:cNvPr>
                <p14:cNvContentPartPr/>
                <p14:nvPr/>
              </p14:nvContentPartPr>
              <p14:xfrm>
                <a:off x="1215095" y="2568505"/>
                <a:ext cx="86040" cy="257400"/>
              </p14:xfrm>
            </p:contentPart>
          </mc:Choice>
          <mc:Fallback>
            <p:pic>
              <p:nvPicPr>
                <p:cNvPr id="18" name="筆跡 17">
                  <a:extLst>
                    <a:ext uri="{FF2B5EF4-FFF2-40B4-BE49-F238E27FC236}">
                      <a16:creationId xmlns:a16="http://schemas.microsoft.com/office/drawing/2014/main" id="{8517D66F-A06E-463D-ADCA-08133A9AFE93}"/>
                    </a:ext>
                  </a:extLst>
                </p:cNvPr>
                <p:cNvPicPr/>
                <p:nvPr/>
              </p:nvPicPr>
              <p:blipFill>
                <a:blip r:embed="rId7"/>
                <a:stretch>
                  <a:fillRect/>
                </a:stretch>
              </p:blipFill>
              <p:spPr>
                <a:xfrm>
                  <a:off x="1206455" y="2559505"/>
                  <a:ext cx="10368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筆跡 18">
                  <a:extLst>
                    <a:ext uri="{FF2B5EF4-FFF2-40B4-BE49-F238E27FC236}">
                      <a16:creationId xmlns:a16="http://schemas.microsoft.com/office/drawing/2014/main" id="{22C5C4A5-CED2-4A79-8E42-F2225CFE86B3}"/>
                    </a:ext>
                  </a:extLst>
                </p14:cNvPr>
                <p14:cNvContentPartPr/>
                <p14:nvPr/>
              </p14:nvContentPartPr>
              <p14:xfrm>
                <a:off x="1365215" y="2642665"/>
                <a:ext cx="180720" cy="176760"/>
              </p14:xfrm>
            </p:contentPart>
          </mc:Choice>
          <mc:Fallback>
            <p:pic>
              <p:nvPicPr>
                <p:cNvPr id="19" name="筆跡 18">
                  <a:extLst>
                    <a:ext uri="{FF2B5EF4-FFF2-40B4-BE49-F238E27FC236}">
                      <a16:creationId xmlns:a16="http://schemas.microsoft.com/office/drawing/2014/main" id="{22C5C4A5-CED2-4A79-8E42-F2225CFE86B3}"/>
                    </a:ext>
                  </a:extLst>
                </p:cNvPr>
                <p:cNvPicPr/>
                <p:nvPr/>
              </p:nvPicPr>
              <p:blipFill>
                <a:blip r:embed="rId9"/>
                <a:stretch>
                  <a:fillRect/>
                </a:stretch>
              </p:blipFill>
              <p:spPr>
                <a:xfrm>
                  <a:off x="1356575" y="2634025"/>
                  <a:ext cx="19836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筆跡 19">
                  <a:extLst>
                    <a:ext uri="{FF2B5EF4-FFF2-40B4-BE49-F238E27FC236}">
                      <a16:creationId xmlns:a16="http://schemas.microsoft.com/office/drawing/2014/main" id="{7F57F1C8-FDBB-4F29-AA2B-749CA1B89150}"/>
                    </a:ext>
                  </a:extLst>
                </p14:cNvPr>
                <p14:cNvContentPartPr/>
                <p14:nvPr/>
              </p14:nvContentPartPr>
              <p14:xfrm>
                <a:off x="1377815" y="2638345"/>
                <a:ext cx="133200" cy="182880"/>
              </p14:xfrm>
            </p:contentPart>
          </mc:Choice>
          <mc:Fallback>
            <p:pic>
              <p:nvPicPr>
                <p:cNvPr id="20" name="筆跡 19">
                  <a:extLst>
                    <a:ext uri="{FF2B5EF4-FFF2-40B4-BE49-F238E27FC236}">
                      <a16:creationId xmlns:a16="http://schemas.microsoft.com/office/drawing/2014/main" id="{7F57F1C8-FDBB-4F29-AA2B-749CA1B89150}"/>
                    </a:ext>
                  </a:extLst>
                </p:cNvPr>
                <p:cNvPicPr/>
                <p:nvPr/>
              </p:nvPicPr>
              <p:blipFill>
                <a:blip r:embed="rId11"/>
                <a:stretch>
                  <a:fillRect/>
                </a:stretch>
              </p:blipFill>
              <p:spPr>
                <a:xfrm>
                  <a:off x="1368815" y="2629705"/>
                  <a:ext cx="1508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筆跡 20">
                  <a:extLst>
                    <a:ext uri="{FF2B5EF4-FFF2-40B4-BE49-F238E27FC236}">
                      <a16:creationId xmlns:a16="http://schemas.microsoft.com/office/drawing/2014/main" id="{C66A2F02-53B4-4FA5-A553-58B418F9D348}"/>
                    </a:ext>
                  </a:extLst>
                </p14:cNvPr>
                <p14:cNvContentPartPr/>
                <p14:nvPr/>
              </p14:nvContentPartPr>
              <p14:xfrm>
                <a:off x="1552055" y="2594065"/>
                <a:ext cx="128880" cy="261720"/>
              </p14:xfrm>
            </p:contentPart>
          </mc:Choice>
          <mc:Fallback>
            <p:pic>
              <p:nvPicPr>
                <p:cNvPr id="21" name="筆跡 20">
                  <a:extLst>
                    <a:ext uri="{FF2B5EF4-FFF2-40B4-BE49-F238E27FC236}">
                      <a16:creationId xmlns:a16="http://schemas.microsoft.com/office/drawing/2014/main" id="{C66A2F02-53B4-4FA5-A553-58B418F9D348}"/>
                    </a:ext>
                  </a:extLst>
                </p:cNvPr>
                <p:cNvPicPr/>
                <p:nvPr/>
              </p:nvPicPr>
              <p:blipFill>
                <a:blip r:embed="rId13"/>
                <a:stretch>
                  <a:fillRect/>
                </a:stretch>
              </p:blipFill>
              <p:spPr>
                <a:xfrm>
                  <a:off x="1543055" y="2585065"/>
                  <a:ext cx="14652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筆跡 21">
                  <a:extLst>
                    <a:ext uri="{FF2B5EF4-FFF2-40B4-BE49-F238E27FC236}">
                      <a16:creationId xmlns:a16="http://schemas.microsoft.com/office/drawing/2014/main" id="{564CAAA8-FC45-45F8-B046-83F2C7F40AE0}"/>
                    </a:ext>
                  </a:extLst>
                </p14:cNvPr>
                <p14:cNvContentPartPr/>
                <p14:nvPr/>
              </p14:nvContentPartPr>
              <p14:xfrm>
                <a:off x="1753295" y="2655625"/>
                <a:ext cx="136440" cy="19080"/>
              </p14:xfrm>
            </p:contentPart>
          </mc:Choice>
          <mc:Fallback>
            <p:pic>
              <p:nvPicPr>
                <p:cNvPr id="22" name="筆跡 21">
                  <a:extLst>
                    <a:ext uri="{FF2B5EF4-FFF2-40B4-BE49-F238E27FC236}">
                      <a16:creationId xmlns:a16="http://schemas.microsoft.com/office/drawing/2014/main" id="{564CAAA8-FC45-45F8-B046-83F2C7F40AE0}"/>
                    </a:ext>
                  </a:extLst>
                </p:cNvPr>
                <p:cNvPicPr/>
                <p:nvPr/>
              </p:nvPicPr>
              <p:blipFill>
                <a:blip r:embed="rId15"/>
                <a:stretch>
                  <a:fillRect/>
                </a:stretch>
              </p:blipFill>
              <p:spPr>
                <a:xfrm>
                  <a:off x="1744295" y="2646625"/>
                  <a:ext cx="154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3" name="筆跡 22">
                  <a:extLst>
                    <a:ext uri="{FF2B5EF4-FFF2-40B4-BE49-F238E27FC236}">
                      <a16:creationId xmlns:a16="http://schemas.microsoft.com/office/drawing/2014/main" id="{D2D0C07F-FF0B-4B7B-97F8-BC107705A93A}"/>
                    </a:ext>
                  </a:extLst>
                </p14:cNvPr>
                <p14:cNvContentPartPr/>
                <p14:nvPr/>
              </p14:nvContentPartPr>
              <p14:xfrm>
                <a:off x="1753295" y="2672545"/>
                <a:ext cx="360" cy="360"/>
              </p14:xfrm>
            </p:contentPart>
          </mc:Choice>
          <mc:Fallback>
            <p:pic>
              <p:nvPicPr>
                <p:cNvPr id="23" name="筆跡 22">
                  <a:extLst>
                    <a:ext uri="{FF2B5EF4-FFF2-40B4-BE49-F238E27FC236}">
                      <a16:creationId xmlns:a16="http://schemas.microsoft.com/office/drawing/2014/main" id="{D2D0C07F-FF0B-4B7B-97F8-BC107705A93A}"/>
                    </a:ext>
                  </a:extLst>
                </p:cNvPr>
                <p:cNvPicPr/>
                <p:nvPr/>
              </p:nvPicPr>
              <p:blipFill>
                <a:blip r:embed="rId17"/>
                <a:stretch>
                  <a:fillRect/>
                </a:stretch>
              </p:blipFill>
              <p:spPr>
                <a:xfrm>
                  <a:off x="1744295" y="266354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4" name="筆跡 23">
                  <a:extLst>
                    <a:ext uri="{FF2B5EF4-FFF2-40B4-BE49-F238E27FC236}">
                      <a16:creationId xmlns:a16="http://schemas.microsoft.com/office/drawing/2014/main" id="{390E5FC1-3853-44CC-8DFF-6504CA2F23FC}"/>
                    </a:ext>
                  </a:extLst>
                </p14:cNvPr>
                <p14:cNvContentPartPr/>
                <p14:nvPr/>
              </p14:nvContentPartPr>
              <p14:xfrm>
                <a:off x="1753295" y="2672545"/>
                <a:ext cx="135360" cy="71640"/>
              </p14:xfrm>
            </p:contentPart>
          </mc:Choice>
          <mc:Fallback>
            <p:pic>
              <p:nvPicPr>
                <p:cNvPr id="24" name="筆跡 23">
                  <a:extLst>
                    <a:ext uri="{FF2B5EF4-FFF2-40B4-BE49-F238E27FC236}">
                      <a16:creationId xmlns:a16="http://schemas.microsoft.com/office/drawing/2014/main" id="{390E5FC1-3853-44CC-8DFF-6504CA2F23FC}"/>
                    </a:ext>
                  </a:extLst>
                </p:cNvPr>
                <p:cNvPicPr/>
                <p:nvPr/>
              </p:nvPicPr>
              <p:blipFill>
                <a:blip r:embed="rId19"/>
                <a:stretch>
                  <a:fillRect/>
                </a:stretch>
              </p:blipFill>
              <p:spPr>
                <a:xfrm>
                  <a:off x="1744295" y="2663545"/>
                  <a:ext cx="153000" cy="89280"/>
                </a:xfrm>
                <a:prstGeom prst="rect">
                  <a:avLst/>
                </a:prstGeom>
              </p:spPr>
            </p:pic>
          </mc:Fallback>
        </mc:AlternateContent>
      </p:grpSp>
      <p:grpSp>
        <p:nvGrpSpPr>
          <p:cNvPr id="35" name="群組 34">
            <a:extLst>
              <a:ext uri="{FF2B5EF4-FFF2-40B4-BE49-F238E27FC236}">
                <a16:creationId xmlns:a16="http://schemas.microsoft.com/office/drawing/2014/main" id="{297DC031-00A4-442F-98D8-D63A1A041BE0}"/>
              </a:ext>
            </a:extLst>
          </p:cNvPr>
          <p:cNvGrpSpPr/>
          <p:nvPr/>
        </p:nvGrpSpPr>
        <p:grpSpPr>
          <a:xfrm>
            <a:off x="1886008" y="1409192"/>
            <a:ext cx="971280" cy="693720"/>
            <a:chOff x="2143175" y="2188345"/>
            <a:chExt cx="971280" cy="693720"/>
          </a:xfrm>
        </p:grpSpPr>
        <mc:AlternateContent xmlns:mc="http://schemas.openxmlformats.org/markup-compatibility/2006">
          <mc:Choice xmlns:p14="http://schemas.microsoft.com/office/powerpoint/2010/main" Requires="p14">
            <p:contentPart p14:bwMode="auto" r:id="rId20">
              <p14:nvContentPartPr>
                <p14:cNvPr id="25" name="筆跡 24">
                  <a:extLst>
                    <a:ext uri="{FF2B5EF4-FFF2-40B4-BE49-F238E27FC236}">
                      <a16:creationId xmlns:a16="http://schemas.microsoft.com/office/drawing/2014/main" id="{8CFB0907-3BEC-4D19-B9A1-F57E18485CCF}"/>
                    </a:ext>
                  </a:extLst>
                </p14:cNvPr>
                <p14:cNvContentPartPr/>
                <p14:nvPr/>
              </p14:nvContentPartPr>
              <p14:xfrm>
                <a:off x="2143175" y="2565985"/>
                <a:ext cx="307440" cy="316080"/>
              </p14:xfrm>
            </p:contentPart>
          </mc:Choice>
          <mc:Fallback>
            <p:pic>
              <p:nvPicPr>
                <p:cNvPr id="25" name="筆跡 24">
                  <a:extLst>
                    <a:ext uri="{FF2B5EF4-FFF2-40B4-BE49-F238E27FC236}">
                      <a16:creationId xmlns:a16="http://schemas.microsoft.com/office/drawing/2014/main" id="{8CFB0907-3BEC-4D19-B9A1-F57E18485CCF}"/>
                    </a:ext>
                  </a:extLst>
                </p:cNvPr>
                <p:cNvPicPr/>
                <p:nvPr/>
              </p:nvPicPr>
              <p:blipFill>
                <a:blip r:embed="rId21"/>
                <a:stretch>
                  <a:fillRect/>
                </a:stretch>
              </p:blipFill>
              <p:spPr>
                <a:xfrm>
                  <a:off x="2134175" y="2556985"/>
                  <a:ext cx="32508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6" name="筆跡 25">
                  <a:extLst>
                    <a:ext uri="{FF2B5EF4-FFF2-40B4-BE49-F238E27FC236}">
                      <a16:creationId xmlns:a16="http://schemas.microsoft.com/office/drawing/2014/main" id="{773215E2-E4C4-450A-A433-444696BFE255}"/>
                    </a:ext>
                  </a:extLst>
                </p14:cNvPr>
                <p14:cNvContentPartPr/>
                <p14:nvPr/>
              </p14:nvContentPartPr>
              <p14:xfrm>
                <a:off x="2425055" y="2441065"/>
                <a:ext cx="133200" cy="28080"/>
              </p14:xfrm>
            </p:contentPart>
          </mc:Choice>
          <mc:Fallback>
            <p:pic>
              <p:nvPicPr>
                <p:cNvPr id="26" name="筆跡 25">
                  <a:extLst>
                    <a:ext uri="{FF2B5EF4-FFF2-40B4-BE49-F238E27FC236}">
                      <a16:creationId xmlns:a16="http://schemas.microsoft.com/office/drawing/2014/main" id="{773215E2-E4C4-450A-A433-444696BFE255}"/>
                    </a:ext>
                  </a:extLst>
                </p:cNvPr>
                <p:cNvPicPr/>
                <p:nvPr/>
              </p:nvPicPr>
              <p:blipFill>
                <a:blip r:embed="rId23"/>
                <a:stretch>
                  <a:fillRect/>
                </a:stretch>
              </p:blipFill>
              <p:spPr>
                <a:xfrm>
                  <a:off x="2416415" y="2432065"/>
                  <a:ext cx="150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7" name="筆跡 26">
                  <a:extLst>
                    <a:ext uri="{FF2B5EF4-FFF2-40B4-BE49-F238E27FC236}">
                      <a16:creationId xmlns:a16="http://schemas.microsoft.com/office/drawing/2014/main" id="{D7E4DBC9-C937-425A-BBA0-7A3F159EB95A}"/>
                    </a:ext>
                  </a:extLst>
                </p14:cNvPr>
                <p14:cNvContentPartPr/>
                <p14:nvPr/>
              </p14:nvContentPartPr>
              <p14:xfrm>
                <a:off x="2636735" y="2394265"/>
                <a:ext cx="153720" cy="14400"/>
              </p14:xfrm>
            </p:contentPart>
          </mc:Choice>
          <mc:Fallback>
            <p:pic>
              <p:nvPicPr>
                <p:cNvPr id="27" name="筆跡 26">
                  <a:extLst>
                    <a:ext uri="{FF2B5EF4-FFF2-40B4-BE49-F238E27FC236}">
                      <a16:creationId xmlns:a16="http://schemas.microsoft.com/office/drawing/2014/main" id="{D7E4DBC9-C937-425A-BBA0-7A3F159EB95A}"/>
                    </a:ext>
                  </a:extLst>
                </p:cNvPr>
                <p:cNvPicPr/>
                <p:nvPr/>
              </p:nvPicPr>
              <p:blipFill>
                <a:blip r:embed="rId25"/>
                <a:stretch>
                  <a:fillRect/>
                </a:stretch>
              </p:blipFill>
              <p:spPr>
                <a:xfrm>
                  <a:off x="2628095" y="2385265"/>
                  <a:ext cx="1713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 name="筆跡 27">
                  <a:extLst>
                    <a:ext uri="{FF2B5EF4-FFF2-40B4-BE49-F238E27FC236}">
                      <a16:creationId xmlns:a16="http://schemas.microsoft.com/office/drawing/2014/main" id="{1239145D-798B-49D2-AE2F-15C833CE23E9}"/>
                    </a:ext>
                  </a:extLst>
                </p14:cNvPr>
                <p14:cNvContentPartPr/>
                <p14:nvPr/>
              </p14:nvContentPartPr>
              <p14:xfrm>
                <a:off x="2672015" y="2481385"/>
                <a:ext cx="89640" cy="101160"/>
              </p14:xfrm>
            </p:contentPart>
          </mc:Choice>
          <mc:Fallback>
            <p:pic>
              <p:nvPicPr>
                <p:cNvPr id="28" name="筆跡 27">
                  <a:extLst>
                    <a:ext uri="{FF2B5EF4-FFF2-40B4-BE49-F238E27FC236}">
                      <a16:creationId xmlns:a16="http://schemas.microsoft.com/office/drawing/2014/main" id="{1239145D-798B-49D2-AE2F-15C833CE23E9}"/>
                    </a:ext>
                  </a:extLst>
                </p:cNvPr>
                <p:cNvPicPr/>
                <p:nvPr/>
              </p:nvPicPr>
              <p:blipFill>
                <a:blip r:embed="rId27"/>
                <a:stretch>
                  <a:fillRect/>
                </a:stretch>
              </p:blipFill>
              <p:spPr>
                <a:xfrm>
                  <a:off x="2663375" y="2472385"/>
                  <a:ext cx="10728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1" name="筆跡 30">
                  <a:extLst>
                    <a:ext uri="{FF2B5EF4-FFF2-40B4-BE49-F238E27FC236}">
                      <a16:creationId xmlns:a16="http://schemas.microsoft.com/office/drawing/2014/main" id="{6C016FD5-8C12-4CAE-A5E6-2E2A407FF220}"/>
                    </a:ext>
                  </a:extLst>
                </p14:cNvPr>
                <p14:cNvContentPartPr/>
                <p14:nvPr/>
              </p14:nvContentPartPr>
              <p14:xfrm>
                <a:off x="2682455" y="2188345"/>
                <a:ext cx="360" cy="146880"/>
              </p14:xfrm>
            </p:contentPart>
          </mc:Choice>
          <mc:Fallback>
            <p:pic>
              <p:nvPicPr>
                <p:cNvPr id="31" name="筆跡 30">
                  <a:extLst>
                    <a:ext uri="{FF2B5EF4-FFF2-40B4-BE49-F238E27FC236}">
                      <a16:creationId xmlns:a16="http://schemas.microsoft.com/office/drawing/2014/main" id="{6C016FD5-8C12-4CAE-A5E6-2E2A407FF220}"/>
                    </a:ext>
                  </a:extLst>
                </p:cNvPr>
                <p:cNvPicPr/>
                <p:nvPr/>
              </p:nvPicPr>
              <p:blipFill>
                <a:blip r:embed="rId29"/>
                <a:stretch>
                  <a:fillRect/>
                </a:stretch>
              </p:blipFill>
              <p:spPr>
                <a:xfrm>
                  <a:off x="2673455" y="2179345"/>
                  <a:ext cx="180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筆跡 31">
                  <a:extLst>
                    <a:ext uri="{FF2B5EF4-FFF2-40B4-BE49-F238E27FC236}">
                      <a16:creationId xmlns:a16="http://schemas.microsoft.com/office/drawing/2014/main" id="{1F328439-2FC5-4D11-B9A5-891D04B92F22}"/>
                    </a:ext>
                  </a:extLst>
                </p14:cNvPr>
                <p14:cNvContentPartPr/>
                <p14:nvPr/>
              </p14:nvContentPartPr>
              <p14:xfrm>
                <a:off x="2860655" y="2334865"/>
                <a:ext cx="106200" cy="163800"/>
              </p14:xfrm>
            </p:contentPart>
          </mc:Choice>
          <mc:Fallback>
            <p:pic>
              <p:nvPicPr>
                <p:cNvPr id="32" name="筆跡 31">
                  <a:extLst>
                    <a:ext uri="{FF2B5EF4-FFF2-40B4-BE49-F238E27FC236}">
                      <a16:creationId xmlns:a16="http://schemas.microsoft.com/office/drawing/2014/main" id="{1F328439-2FC5-4D11-B9A5-891D04B92F22}"/>
                    </a:ext>
                  </a:extLst>
                </p:cNvPr>
                <p:cNvPicPr/>
                <p:nvPr/>
              </p:nvPicPr>
              <p:blipFill>
                <a:blip r:embed="rId31"/>
                <a:stretch>
                  <a:fillRect/>
                </a:stretch>
              </p:blipFill>
              <p:spPr>
                <a:xfrm>
                  <a:off x="2852015" y="2325865"/>
                  <a:ext cx="12384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 name="筆跡 32">
                  <a:extLst>
                    <a:ext uri="{FF2B5EF4-FFF2-40B4-BE49-F238E27FC236}">
                      <a16:creationId xmlns:a16="http://schemas.microsoft.com/office/drawing/2014/main" id="{103D8C38-1843-4A3B-AF68-073F2040D29D}"/>
                    </a:ext>
                  </a:extLst>
                </p14:cNvPr>
                <p14:cNvContentPartPr/>
                <p14:nvPr/>
              </p14:nvContentPartPr>
              <p14:xfrm>
                <a:off x="2852375" y="2326225"/>
                <a:ext cx="114480" cy="195840"/>
              </p14:xfrm>
            </p:contentPart>
          </mc:Choice>
          <mc:Fallback>
            <p:pic>
              <p:nvPicPr>
                <p:cNvPr id="33" name="筆跡 32">
                  <a:extLst>
                    <a:ext uri="{FF2B5EF4-FFF2-40B4-BE49-F238E27FC236}">
                      <a16:creationId xmlns:a16="http://schemas.microsoft.com/office/drawing/2014/main" id="{103D8C38-1843-4A3B-AF68-073F2040D29D}"/>
                    </a:ext>
                  </a:extLst>
                </p:cNvPr>
                <p:cNvPicPr/>
                <p:nvPr/>
              </p:nvPicPr>
              <p:blipFill>
                <a:blip r:embed="rId33"/>
                <a:stretch>
                  <a:fillRect/>
                </a:stretch>
              </p:blipFill>
              <p:spPr>
                <a:xfrm>
                  <a:off x="2843735" y="2317585"/>
                  <a:ext cx="1321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4" name="筆跡 33">
                  <a:extLst>
                    <a:ext uri="{FF2B5EF4-FFF2-40B4-BE49-F238E27FC236}">
                      <a16:creationId xmlns:a16="http://schemas.microsoft.com/office/drawing/2014/main" id="{99AD1B1C-EBD9-4914-A9CF-5A48ED82A903}"/>
                    </a:ext>
                  </a:extLst>
                </p14:cNvPr>
                <p14:cNvContentPartPr/>
                <p14:nvPr/>
              </p14:nvContentPartPr>
              <p14:xfrm>
                <a:off x="3024815" y="2245585"/>
                <a:ext cx="89640" cy="97920"/>
              </p14:xfrm>
            </p:contentPart>
          </mc:Choice>
          <mc:Fallback>
            <p:pic>
              <p:nvPicPr>
                <p:cNvPr id="34" name="筆跡 33">
                  <a:extLst>
                    <a:ext uri="{FF2B5EF4-FFF2-40B4-BE49-F238E27FC236}">
                      <a16:creationId xmlns:a16="http://schemas.microsoft.com/office/drawing/2014/main" id="{99AD1B1C-EBD9-4914-A9CF-5A48ED82A903}"/>
                    </a:ext>
                  </a:extLst>
                </p:cNvPr>
                <p:cNvPicPr/>
                <p:nvPr/>
              </p:nvPicPr>
              <p:blipFill>
                <a:blip r:embed="rId35"/>
                <a:stretch>
                  <a:fillRect/>
                </a:stretch>
              </p:blipFill>
              <p:spPr>
                <a:xfrm>
                  <a:off x="3015815" y="2236585"/>
                  <a:ext cx="107280" cy="115560"/>
                </a:xfrm>
                <a:prstGeom prst="rect">
                  <a:avLst/>
                </a:prstGeom>
              </p:spPr>
            </p:pic>
          </mc:Fallback>
        </mc:AlternateContent>
      </p:grpSp>
      <p:grpSp>
        <p:nvGrpSpPr>
          <p:cNvPr id="56" name="群組 55">
            <a:extLst>
              <a:ext uri="{FF2B5EF4-FFF2-40B4-BE49-F238E27FC236}">
                <a16:creationId xmlns:a16="http://schemas.microsoft.com/office/drawing/2014/main" id="{F37227D0-D5EB-48C2-91BC-8644D781F3CD}"/>
              </a:ext>
            </a:extLst>
          </p:cNvPr>
          <p:cNvGrpSpPr/>
          <p:nvPr/>
        </p:nvGrpSpPr>
        <p:grpSpPr>
          <a:xfrm>
            <a:off x="731848" y="2281112"/>
            <a:ext cx="1965600" cy="1188360"/>
            <a:chOff x="989015" y="3060265"/>
            <a:chExt cx="1965600" cy="1188360"/>
          </a:xfrm>
        </p:grpSpPr>
        <mc:AlternateContent xmlns:mc="http://schemas.openxmlformats.org/markup-compatibility/2006">
          <mc:Choice xmlns:p14="http://schemas.microsoft.com/office/powerpoint/2010/main" Requires="p14">
            <p:contentPart p14:bwMode="auto" r:id="rId36">
              <p14:nvContentPartPr>
                <p14:cNvPr id="36" name="筆跡 35">
                  <a:extLst>
                    <a:ext uri="{FF2B5EF4-FFF2-40B4-BE49-F238E27FC236}">
                      <a16:creationId xmlns:a16="http://schemas.microsoft.com/office/drawing/2014/main" id="{C7359393-06A4-49B0-8FB9-90494B6D4806}"/>
                    </a:ext>
                  </a:extLst>
                </p14:cNvPr>
                <p14:cNvContentPartPr/>
                <p14:nvPr/>
              </p14:nvContentPartPr>
              <p14:xfrm>
                <a:off x="989015" y="3421705"/>
                <a:ext cx="212760" cy="368280"/>
              </p14:xfrm>
            </p:contentPart>
          </mc:Choice>
          <mc:Fallback>
            <p:pic>
              <p:nvPicPr>
                <p:cNvPr id="36" name="筆跡 35">
                  <a:extLst>
                    <a:ext uri="{FF2B5EF4-FFF2-40B4-BE49-F238E27FC236}">
                      <a16:creationId xmlns:a16="http://schemas.microsoft.com/office/drawing/2014/main" id="{C7359393-06A4-49B0-8FB9-90494B6D4806}"/>
                    </a:ext>
                  </a:extLst>
                </p:cNvPr>
                <p:cNvPicPr/>
                <p:nvPr/>
              </p:nvPicPr>
              <p:blipFill>
                <a:blip r:embed="rId37"/>
                <a:stretch>
                  <a:fillRect/>
                </a:stretch>
              </p:blipFill>
              <p:spPr>
                <a:xfrm>
                  <a:off x="980375" y="3413065"/>
                  <a:ext cx="23040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7" name="筆跡 36">
                  <a:extLst>
                    <a:ext uri="{FF2B5EF4-FFF2-40B4-BE49-F238E27FC236}">
                      <a16:creationId xmlns:a16="http://schemas.microsoft.com/office/drawing/2014/main" id="{AF1B0E45-96A5-4F31-9D1F-75E87849A7D9}"/>
                    </a:ext>
                  </a:extLst>
                </p14:cNvPr>
                <p14:cNvContentPartPr/>
                <p14:nvPr/>
              </p14:nvContentPartPr>
              <p14:xfrm>
                <a:off x="1049855" y="3609265"/>
                <a:ext cx="189000" cy="47160"/>
              </p14:xfrm>
            </p:contentPart>
          </mc:Choice>
          <mc:Fallback>
            <p:pic>
              <p:nvPicPr>
                <p:cNvPr id="37" name="筆跡 36">
                  <a:extLst>
                    <a:ext uri="{FF2B5EF4-FFF2-40B4-BE49-F238E27FC236}">
                      <a16:creationId xmlns:a16="http://schemas.microsoft.com/office/drawing/2014/main" id="{AF1B0E45-96A5-4F31-9D1F-75E87849A7D9}"/>
                    </a:ext>
                  </a:extLst>
                </p:cNvPr>
                <p:cNvPicPr/>
                <p:nvPr/>
              </p:nvPicPr>
              <p:blipFill>
                <a:blip r:embed="rId39"/>
                <a:stretch>
                  <a:fillRect/>
                </a:stretch>
              </p:blipFill>
              <p:spPr>
                <a:xfrm>
                  <a:off x="1041215" y="3600265"/>
                  <a:ext cx="2066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8" name="筆跡 37">
                  <a:extLst>
                    <a:ext uri="{FF2B5EF4-FFF2-40B4-BE49-F238E27FC236}">
                      <a16:creationId xmlns:a16="http://schemas.microsoft.com/office/drawing/2014/main" id="{598B91D0-6322-4404-8722-48329A6A1288}"/>
                    </a:ext>
                  </a:extLst>
                </p14:cNvPr>
                <p14:cNvContentPartPr/>
                <p14:nvPr/>
              </p14:nvContentPartPr>
              <p14:xfrm>
                <a:off x="1367375" y="3517825"/>
                <a:ext cx="126720" cy="11520"/>
              </p14:xfrm>
            </p:contentPart>
          </mc:Choice>
          <mc:Fallback>
            <p:pic>
              <p:nvPicPr>
                <p:cNvPr id="38" name="筆跡 37">
                  <a:extLst>
                    <a:ext uri="{FF2B5EF4-FFF2-40B4-BE49-F238E27FC236}">
                      <a16:creationId xmlns:a16="http://schemas.microsoft.com/office/drawing/2014/main" id="{598B91D0-6322-4404-8722-48329A6A1288}"/>
                    </a:ext>
                  </a:extLst>
                </p:cNvPr>
                <p:cNvPicPr/>
                <p:nvPr/>
              </p:nvPicPr>
              <p:blipFill>
                <a:blip r:embed="rId41"/>
                <a:stretch>
                  <a:fillRect/>
                </a:stretch>
              </p:blipFill>
              <p:spPr>
                <a:xfrm>
                  <a:off x="1358375" y="3508825"/>
                  <a:ext cx="1443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9" name="筆跡 38">
                  <a:extLst>
                    <a:ext uri="{FF2B5EF4-FFF2-40B4-BE49-F238E27FC236}">
                      <a16:creationId xmlns:a16="http://schemas.microsoft.com/office/drawing/2014/main" id="{37E07242-433B-4162-8419-974DD427DB5F}"/>
                    </a:ext>
                  </a:extLst>
                </p14:cNvPr>
                <p14:cNvContentPartPr/>
                <p14:nvPr/>
              </p14:nvContentPartPr>
              <p14:xfrm>
                <a:off x="1367375" y="3528265"/>
                <a:ext cx="360" cy="360"/>
              </p14:xfrm>
            </p:contentPart>
          </mc:Choice>
          <mc:Fallback>
            <p:pic>
              <p:nvPicPr>
                <p:cNvPr id="39" name="筆跡 38">
                  <a:extLst>
                    <a:ext uri="{FF2B5EF4-FFF2-40B4-BE49-F238E27FC236}">
                      <a16:creationId xmlns:a16="http://schemas.microsoft.com/office/drawing/2014/main" id="{37E07242-433B-4162-8419-974DD427DB5F}"/>
                    </a:ext>
                  </a:extLst>
                </p:cNvPr>
                <p:cNvPicPr/>
                <p:nvPr/>
              </p:nvPicPr>
              <p:blipFill>
                <a:blip r:embed="rId17"/>
                <a:stretch>
                  <a:fillRect/>
                </a:stretch>
              </p:blipFill>
              <p:spPr>
                <a:xfrm>
                  <a:off x="1358375" y="351962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40" name="筆跡 39">
                  <a:extLst>
                    <a:ext uri="{FF2B5EF4-FFF2-40B4-BE49-F238E27FC236}">
                      <a16:creationId xmlns:a16="http://schemas.microsoft.com/office/drawing/2014/main" id="{91F87005-B12A-4ED8-BF82-1634B1CBAF46}"/>
                    </a:ext>
                  </a:extLst>
                </p14:cNvPr>
                <p14:cNvContentPartPr/>
                <p14:nvPr/>
              </p14:nvContentPartPr>
              <p14:xfrm>
                <a:off x="1354775" y="3528265"/>
                <a:ext cx="166320" cy="68400"/>
              </p14:xfrm>
            </p:contentPart>
          </mc:Choice>
          <mc:Fallback>
            <p:pic>
              <p:nvPicPr>
                <p:cNvPr id="40" name="筆跡 39">
                  <a:extLst>
                    <a:ext uri="{FF2B5EF4-FFF2-40B4-BE49-F238E27FC236}">
                      <a16:creationId xmlns:a16="http://schemas.microsoft.com/office/drawing/2014/main" id="{91F87005-B12A-4ED8-BF82-1634B1CBAF46}"/>
                    </a:ext>
                  </a:extLst>
                </p:cNvPr>
                <p:cNvPicPr/>
                <p:nvPr/>
              </p:nvPicPr>
              <p:blipFill>
                <a:blip r:embed="rId44"/>
                <a:stretch>
                  <a:fillRect/>
                </a:stretch>
              </p:blipFill>
              <p:spPr>
                <a:xfrm>
                  <a:off x="1346135" y="3519625"/>
                  <a:ext cx="1839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41" name="筆跡 40">
                  <a:extLst>
                    <a:ext uri="{FF2B5EF4-FFF2-40B4-BE49-F238E27FC236}">
                      <a16:creationId xmlns:a16="http://schemas.microsoft.com/office/drawing/2014/main" id="{5B05E956-682C-41EB-8E85-AF8279B0C341}"/>
                    </a:ext>
                  </a:extLst>
                </p14:cNvPr>
                <p14:cNvContentPartPr/>
                <p14:nvPr/>
              </p14:nvContentPartPr>
              <p14:xfrm>
                <a:off x="1788575" y="3311905"/>
                <a:ext cx="193320" cy="527400"/>
              </p14:xfrm>
            </p:contentPart>
          </mc:Choice>
          <mc:Fallback>
            <p:pic>
              <p:nvPicPr>
                <p:cNvPr id="41" name="筆跡 40">
                  <a:extLst>
                    <a:ext uri="{FF2B5EF4-FFF2-40B4-BE49-F238E27FC236}">
                      <a16:creationId xmlns:a16="http://schemas.microsoft.com/office/drawing/2014/main" id="{5B05E956-682C-41EB-8E85-AF8279B0C341}"/>
                    </a:ext>
                  </a:extLst>
                </p:cNvPr>
                <p:cNvPicPr/>
                <p:nvPr/>
              </p:nvPicPr>
              <p:blipFill>
                <a:blip r:embed="rId46"/>
                <a:stretch>
                  <a:fillRect/>
                </a:stretch>
              </p:blipFill>
              <p:spPr>
                <a:xfrm>
                  <a:off x="1779575" y="3302905"/>
                  <a:ext cx="21096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3" name="筆跡 42">
                  <a:extLst>
                    <a:ext uri="{FF2B5EF4-FFF2-40B4-BE49-F238E27FC236}">
                      <a16:creationId xmlns:a16="http://schemas.microsoft.com/office/drawing/2014/main" id="{052CA518-B6D0-49CF-A151-51B37B277239}"/>
                    </a:ext>
                  </a:extLst>
                </p14:cNvPr>
                <p14:cNvContentPartPr/>
                <p14:nvPr/>
              </p14:nvContentPartPr>
              <p14:xfrm>
                <a:off x="1796855" y="3492265"/>
                <a:ext cx="193320" cy="45000"/>
              </p14:xfrm>
            </p:contentPart>
          </mc:Choice>
          <mc:Fallback>
            <p:pic>
              <p:nvPicPr>
                <p:cNvPr id="43" name="筆跡 42">
                  <a:extLst>
                    <a:ext uri="{FF2B5EF4-FFF2-40B4-BE49-F238E27FC236}">
                      <a16:creationId xmlns:a16="http://schemas.microsoft.com/office/drawing/2014/main" id="{052CA518-B6D0-49CF-A151-51B37B277239}"/>
                    </a:ext>
                  </a:extLst>
                </p:cNvPr>
                <p:cNvPicPr/>
                <p:nvPr/>
              </p:nvPicPr>
              <p:blipFill>
                <a:blip r:embed="rId48"/>
                <a:stretch>
                  <a:fillRect/>
                </a:stretch>
              </p:blipFill>
              <p:spPr>
                <a:xfrm>
                  <a:off x="1787855" y="3483625"/>
                  <a:ext cx="2109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4" name="筆跡 43">
                  <a:extLst>
                    <a:ext uri="{FF2B5EF4-FFF2-40B4-BE49-F238E27FC236}">
                      <a16:creationId xmlns:a16="http://schemas.microsoft.com/office/drawing/2014/main" id="{905077E1-5DA9-4CB5-8055-846F54A1DBD1}"/>
                    </a:ext>
                  </a:extLst>
                </p14:cNvPr>
                <p14:cNvContentPartPr/>
                <p14:nvPr/>
              </p14:nvContentPartPr>
              <p14:xfrm>
                <a:off x="2101415" y="3428545"/>
                <a:ext cx="81360" cy="253440"/>
              </p14:xfrm>
            </p:contentPart>
          </mc:Choice>
          <mc:Fallback>
            <p:pic>
              <p:nvPicPr>
                <p:cNvPr id="44" name="筆跡 43">
                  <a:extLst>
                    <a:ext uri="{FF2B5EF4-FFF2-40B4-BE49-F238E27FC236}">
                      <a16:creationId xmlns:a16="http://schemas.microsoft.com/office/drawing/2014/main" id="{905077E1-5DA9-4CB5-8055-846F54A1DBD1}"/>
                    </a:ext>
                  </a:extLst>
                </p:cNvPr>
                <p:cNvPicPr/>
                <p:nvPr/>
              </p:nvPicPr>
              <p:blipFill>
                <a:blip r:embed="rId50"/>
                <a:stretch>
                  <a:fillRect/>
                </a:stretch>
              </p:blipFill>
              <p:spPr>
                <a:xfrm>
                  <a:off x="2092415" y="3419905"/>
                  <a:ext cx="990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5" name="筆跡 44">
                  <a:extLst>
                    <a:ext uri="{FF2B5EF4-FFF2-40B4-BE49-F238E27FC236}">
                      <a16:creationId xmlns:a16="http://schemas.microsoft.com/office/drawing/2014/main" id="{37A62A6A-6511-4621-8297-5308809D4748}"/>
                    </a:ext>
                  </a:extLst>
                </p14:cNvPr>
                <p14:cNvContentPartPr/>
                <p14:nvPr/>
              </p14:nvContentPartPr>
              <p14:xfrm>
                <a:off x="2211575" y="3481825"/>
                <a:ext cx="158040" cy="123480"/>
              </p14:xfrm>
            </p:contentPart>
          </mc:Choice>
          <mc:Fallback>
            <p:pic>
              <p:nvPicPr>
                <p:cNvPr id="45" name="筆跡 44">
                  <a:extLst>
                    <a:ext uri="{FF2B5EF4-FFF2-40B4-BE49-F238E27FC236}">
                      <a16:creationId xmlns:a16="http://schemas.microsoft.com/office/drawing/2014/main" id="{37A62A6A-6511-4621-8297-5308809D4748}"/>
                    </a:ext>
                  </a:extLst>
                </p:cNvPr>
                <p:cNvPicPr/>
                <p:nvPr/>
              </p:nvPicPr>
              <p:blipFill>
                <a:blip r:embed="rId52"/>
                <a:stretch>
                  <a:fillRect/>
                </a:stretch>
              </p:blipFill>
              <p:spPr>
                <a:xfrm>
                  <a:off x="2202575" y="3472825"/>
                  <a:ext cx="1756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筆跡 45">
                  <a:extLst>
                    <a:ext uri="{FF2B5EF4-FFF2-40B4-BE49-F238E27FC236}">
                      <a16:creationId xmlns:a16="http://schemas.microsoft.com/office/drawing/2014/main" id="{05DDAC9C-F533-4282-BC31-CA0D1A1396E9}"/>
                    </a:ext>
                  </a:extLst>
                </p14:cNvPr>
                <p14:cNvContentPartPr/>
                <p14:nvPr/>
              </p14:nvContentPartPr>
              <p14:xfrm>
                <a:off x="2217695" y="3479665"/>
                <a:ext cx="135360" cy="144720"/>
              </p14:xfrm>
            </p:contentPart>
          </mc:Choice>
          <mc:Fallback>
            <p:pic>
              <p:nvPicPr>
                <p:cNvPr id="46" name="筆跡 45">
                  <a:extLst>
                    <a:ext uri="{FF2B5EF4-FFF2-40B4-BE49-F238E27FC236}">
                      <a16:creationId xmlns:a16="http://schemas.microsoft.com/office/drawing/2014/main" id="{05DDAC9C-F533-4282-BC31-CA0D1A1396E9}"/>
                    </a:ext>
                  </a:extLst>
                </p:cNvPr>
                <p:cNvPicPr/>
                <p:nvPr/>
              </p:nvPicPr>
              <p:blipFill>
                <a:blip r:embed="rId54"/>
                <a:stretch>
                  <a:fillRect/>
                </a:stretch>
              </p:blipFill>
              <p:spPr>
                <a:xfrm>
                  <a:off x="2209055" y="3470665"/>
                  <a:ext cx="15300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筆跡 46">
                  <a:extLst>
                    <a:ext uri="{FF2B5EF4-FFF2-40B4-BE49-F238E27FC236}">
                      <a16:creationId xmlns:a16="http://schemas.microsoft.com/office/drawing/2014/main" id="{D28A0B00-D8D1-41DA-BAF5-220EDAD301CB}"/>
                    </a:ext>
                  </a:extLst>
                </p14:cNvPr>
                <p14:cNvContentPartPr/>
                <p14:nvPr/>
              </p14:nvContentPartPr>
              <p14:xfrm>
                <a:off x="2352695" y="3479665"/>
                <a:ext cx="360" cy="360"/>
              </p14:xfrm>
            </p:contentPart>
          </mc:Choice>
          <mc:Fallback>
            <p:pic>
              <p:nvPicPr>
                <p:cNvPr id="47" name="筆跡 46">
                  <a:extLst>
                    <a:ext uri="{FF2B5EF4-FFF2-40B4-BE49-F238E27FC236}">
                      <a16:creationId xmlns:a16="http://schemas.microsoft.com/office/drawing/2014/main" id="{D28A0B00-D8D1-41DA-BAF5-220EDAD301CB}"/>
                    </a:ext>
                  </a:extLst>
                </p:cNvPr>
                <p:cNvPicPr/>
                <p:nvPr/>
              </p:nvPicPr>
              <p:blipFill>
                <a:blip r:embed="rId17"/>
                <a:stretch>
                  <a:fillRect/>
                </a:stretch>
              </p:blipFill>
              <p:spPr>
                <a:xfrm>
                  <a:off x="2343695" y="34706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48" name="筆跡 47">
                  <a:extLst>
                    <a:ext uri="{FF2B5EF4-FFF2-40B4-BE49-F238E27FC236}">
                      <a16:creationId xmlns:a16="http://schemas.microsoft.com/office/drawing/2014/main" id="{720E4433-AFED-4190-9E35-B4F6192699FB}"/>
                    </a:ext>
                  </a:extLst>
                </p14:cNvPr>
                <p14:cNvContentPartPr/>
                <p14:nvPr/>
              </p14:nvContentPartPr>
              <p14:xfrm>
                <a:off x="2352695" y="3460585"/>
                <a:ext cx="109440" cy="214920"/>
              </p14:xfrm>
            </p:contentPart>
          </mc:Choice>
          <mc:Fallback>
            <p:pic>
              <p:nvPicPr>
                <p:cNvPr id="48" name="筆跡 47">
                  <a:extLst>
                    <a:ext uri="{FF2B5EF4-FFF2-40B4-BE49-F238E27FC236}">
                      <a16:creationId xmlns:a16="http://schemas.microsoft.com/office/drawing/2014/main" id="{720E4433-AFED-4190-9E35-B4F6192699FB}"/>
                    </a:ext>
                  </a:extLst>
                </p:cNvPr>
                <p:cNvPicPr/>
                <p:nvPr/>
              </p:nvPicPr>
              <p:blipFill>
                <a:blip r:embed="rId57"/>
                <a:stretch>
                  <a:fillRect/>
                </a:stretch>
              </p:blipFill>
              <p:spPr>
                <a:xfrm>
                  <a:off x="2343695" y="3451585"/>
                  <a:ext cx="1270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9" name="筆跡 48">
                  <a:extLst>
                    <a:ext uri="{FF2B5EF4-FFF2-40B4-BE49-F238E27FC236}">
                      <a16:creationId xmlns:a16="http://schemas.microsoft.com/office/drawing/2014/main" id="{A52198DA-14E1-4C5F-A4EC-DD241783480B}"/>
                    </a:ext>
                  </a:extLst>
                </p14:cNvPr>
                <p14:cNvContentPartPr/>
                <p14:nvPr/>
              </p14:nvContentPartPr>
              <p14:xfrm>
                <a:off x="2605055" y="3296785"/>
                <a:ext cx="162720" cy="341640"/>
              </p14:xfrm>
            </p:contentPart>
          </mc:Choice>
          <mc:Fallback>
            <p:pic>
              <p:nvPicPr>
                <p:cNvPr id="49" name="筆跡 48">
                  <a:extLst>
                    <a:ext uri="{FF2B5EF4-FFF2-40B4-BE49-F238E27FC236}">
                      <a16:creationId xmlns:a16="http://schemas.microsoft.com/office/drawing/2014/main" id="{A52198DA-14E1-4C5F-A4EC-DD241783480B}"/>
                    </a:ext>
                  </a:extLst>
                </p:cNvPr>
                <p:cNvPicPr/>
                <p:nvPr/>
              </p:nvPicPr>
              <p:blipFill>
                <a:blip r:embed="rId59"/>
                <a:stretch>
                  <a:fillRect/>
                </a:stretch>
              </p:blipFill>
              <p:spPr>
                <a:xfrm>
                  <a:off x="2596415" y="3288145"/>
                  <a:ext cx="180360" cy="3592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0" name="筆跡 49">
                  <a:extLst>
                    <a:ext uri="{FF2B5EF4-FFF2-40B4-BE49-F238E27FC236}">
                      <a16:creationId xmlns:a16="http://schemas.microsoft.com/office/drawing/2014/main" id="{04B363F3-5993-4662-9150-56FB42CAFFC9}"/>
                    </a:ext>
                  </a:extLst>
                </p14:cNvPr>
                <p14:cNvContentPartPr/>
                <p14:nvPr/>
              </p14:nvContentPartPr>
              <p14:xfrm>
                <a:off x="2813135" y="3454105"/>
                <a:ext cx="141480" cy="163800"/>
              </p14:xfrm>
            </p:contentPart>
          </mc:Choice>
          <mc:Fallback>
            <p:pic>
              <p:nvPicPr>
                <p:cNvPr id="50" name="筆跡 49">
                  <a:extLst>
                    <a:ext uri="{FF2B5EF4-FFF2-40B4-BE49-F238E27FC236}">
                      <a16:creationId xmlns:a16="http://schemas.microsoft.com/office/drawing/2014/main" id="{04B363F3-5993-4662-9150-56FB42CAFFC9}"/>
                    </a:ext>
                  </a:extLst>
                </p:cNvPr>
                <p:cNvPicPr/>
                <p:nvPr/>
              </p:nvPicPr>
              <p:blipFill>
                <a:blip r:embed="rId61"/>
                <a:stretch>
                  <a:fillRect/>
                </a:stretch>
              </p:blipFill>
              <p:spPr>
                <a:xfrm>
                  <a:off x="2804135" y="3445105"/>
                  <a:ext cx="15912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1" name="筆跡 50">
                  <a:extLst>
                    <a:ext uri="{FF2B5EF4-FFF2-40B4-BE49-F238E27FC236}">
                      <a16:creationId xmlns:a16="http://schemas.microsoft.com/office/drawing/2014/main" id="{C85375C5-3EBB-45DE-A9C6-06DAA7E1375C}"/>
                    </a:ext>
                  </a:extLst>
                </p14:cNvPr>
                <p14:cNvContentPartPr/>
                <p14:nvPr/>
              </p14:nvContentPartPr>
              <p14:xfrm>
                <a:off x="2810975" y="3473185"/>
                <a:ext cx="137160" cy="153360"/>
              </p14:xfrm>
            </p:contentPart>
          </mc:Choice>
          <mc:Fallback>
            <p:pic>
              <p:nvPicPr>
                <p:cNvPr id="51" name="筆跡 50">
                  <a:extLst>
                    <a:ext uri="{FF2B5EF4-FFF2-40B4-BE49-F238E27FC236}">
                      <a16:creationId xmlns:a16="http://schemas.microsoft.com/office/drawing/2014/main" id="{C85375C5-3EBB-45DE-A9C6-06DAA7E1375C}"/>
                    </a:ext>
                  </a:extLst>
                </p:cNvPr>
                <p:cNvPicPr/>
                <p:nvPr/>
              </p:nvPicPr>
              <p:blipFill>
                <a:blip r:embed="rId63"/>
                <a:stretch>
                  <a:fillRect/>
                </a:stretch>
              </p:blipFill>
              <p:spPr>
                <a:xfrm>
                  <a:off x="2802335" y="3464545"/>
                  <a:ext cx="15480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2" name="筆跡 51">
                  <a:extLst>
                    <a:ext uri="{FF2B5EF4-FFF2-40B4-BE49-F238E27FC236}">
                      <a16:creationId xmlns:a16="http://schemas.microsoft.com/office/drawing/2014/main" id="{578CC529-BC56-4B66-9A17-C40ABBC93B30}"/>
                    </a:ext>
                  </a:extLst>
                </p14:cNvPr>
                <p14:cNvContentPartPr/>
                <p14:nvPr/>
              </p14:nvContentPartPr>
              <p14:xfrm>
                <a:off x="1564295" y="3173665"/>
                <a:ext cx="212400" cy="918000"/>
              </p14:xfrm>
            </p:contentPart>
          </mc:Choice>
          <mc:Fallback>
            <p:pic>
              <p:nvPicPr>
                <p:cNvPr id="52" name="筆跡 51">
                  <a:extLst>
                    <a:ext uri="{FF2B5EF4-FFF2-40B4-BE49-F238E27FC236}">
                      <a16:creationId xmlns:a16="http://schemas.microsoft.com/office/drawing/2014/main" id="{578CC529-BC56-4B66-9A17-C40ABBC93B30}"/>
                    </a:ext>
                  </a:extLst>
                </p:cNvPr>
                <p:cNvPicPr/>
                <p:nvPr/>
              </p:nvPicPr>
              <p:blipFill>
                <a:blip r:embed="rId65"/>
                <a:stretch>
                  <a:fillRect/>
                </a:stretch>
              </p:blipFill>
              <p:spPr>
                <a:xfrm>
                  <a:off x="1555655" y="3165025"/>
                  <a:ext cx="230040" cy="9356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3" name="筆跡 52">
                  <a:extLst>
                    <a:ext uri="{FF2B5EF4-FFF2-40B4-BE49-F238E27FC236}">
                      <a16:creationId xmlns:a16="http://schemas.microsoft.com/office/drawing/2014/main" id="{4BB6AD09-7BD3-4D53-B421-491B57D0DFFA}"/>
                    </a:ext>
                  </a:extLst>
                </p14:cNvPr>
                <p14:cNvContentPartPr/>
                <p14:nvPr/>
              </p14:nvContentPartPr>
              <p14:xfrm>
                <a:off x="1500215" y="4180585"/>
                <a:ext cx="133200" cy="23760"/>
              </p14:xfrm>
            </p:contentPart>
          </mc:Choice>
          <mc:Fallback>
            <p:pic>
              <p:nvPicPr>
                <p:cNvPr id="53" name="筆跡 52">
                  <a:extLst>
                    <a:ext uri="{FF2B5EF4-FFF2-40B4-BE49-F238E27FC236}">
                      <a16:creationId xmlns:a16="http://schemas.microsoft.com/office/drawing/2014/main" id="{4BB6AD09-7BD3-4D53-B421-491B57D0DFFA}"/>
                    </a:ext>
                  </a:extLst>
                </p:cNvPr>
                <p:cNvPicPr/>
                <p:nvPr/>
              </p:nvPicPr>
              <p:blipFill>
                <a:blip r:embed="rId67"/>
                <a:stretch>
                  <a:fillRect/>
                </a:stretch>
              </p:blipFill>
              <p:spPr>
                <a:xfrm>
                  <a:off x="1491215" y="4171585"/>
                  <a:ext cx="1508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筆跡 53">
                  <a:extLst>
                    <a:ext uri="{FF2B5EF4-FFF2-40B4-BE49-F238E27FC236}">
                      <a16:creationId xmlns:a16="http://schemas.microsoft.com/office/drawing/2014/main" id="{BA38AD46-DB31-4605-A7C2-CA1658686C47}"/>
                    </a:ext>
                  </a:extLst>
                </p14:cNvPr>
                <p14:cNvContentPartPr/>
                <p14:nvPr/>
              </p14:nvContentPartPr>
              <p14:xfrm>
                <a:off x="1661855" y="4089145"/>
                <a:ext cx="181800" cy="159480"/>
              </p14:xfrm>
            </p:contentPart>
          </mc:Choice>
          <mc:Fallback>
            <p:pic>
              <p:nvPicPr>
                <p:cNvPr id="54" name="筆跡 53">
                  <a:extLst>
                    <a:ext uri="{FF2B5EF4-FFF2-40B4-BE49-F238E27FC236}">
                      <a16:creationId xmlns:a16="http://schemas.microsoft.com/office/drawing/2014/main" id="{BA38AD46-DB31-4605-A7C2-CA1658686C47}"/>
                    </a:ext>
                  </a:extLst>
                </p:cNvPr>
                <p:cNvPicPr/>
                <p:nvPr/>
              </p:nvPicPr>
              <p:blipFill>
                <a:blip r:embed="rId69"/>
                <a:stretch>
                  <a:fillRect/>
                </a:stretch>
              </p:blipFill>
              <p:spPr>
                <a:xfrm>
                  <a:off x="1653215" y="4080505"/>
                  <a:ext cx="19944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筆跡 54">
                  <a:extLst>
                    <a:ext uri="{FF2B5EF4-FFF2-40B4-BE49-F238E27FC236}">
                      <a16:creationId xmlns:a16="http://schemas.microsoft.com/office/drawing/2014/main" id="{239409EA-0F36-4A4E-A6F1-634931062697}"/>
                    </a:ext>
                  </a:extLst>
                </p14:cNvPr>
                <p14:cNvContentPartPr/>
                <p14:nvPr/>
              </p14:nvContentPartPr>
              <p14:xfrm>
                <a:off x="1778135" y="3060265"/>
                <a:ext cx="186840" cy="107640"/>
              </p14:xfrm>
            </p:contentPart>
          </mc:Choice>
          <mc:Fallback>
            <p:pic>
              <p:nvPicPr>
                <p:cNvPr id="55" name="筆跡 54">
                  <a:extLst>
                    <a:ext uri="{FF2B5EF4-FFF2-40B4-BE49-F238E27FC236}">
                      <a16:creationId xmlns:a16="http://schemas.microsoft.com/office/drawing/2014/main" id="{239409EA-0F36-4A4E-A6F1-634931062697}"/>
                    </a:ext>
                  </a:extLst>
                </p:cNvPr>
                <p:cNvPicPr/>
                <p:nvPr/>
              </p:nvPicPr>
              <p:blipFill>
                <a:blip r:embed="rId71"/>
                <a:stretch>
                  <a:fillRect/>
                </a:stretch>
              </p:blipFill>
              <p:spPr>
                <a:xfrm>
                  <a:off x="1769135" y="3051625"/>
                  <a:ext cx="204480" cy="125280"/>
                </a:xfrm>
                <a:prstGeom prst="rect">
                  <a:avLst/>
                </a:prstGeom>
              </p:spPr>
            </p:pic>
          </mc:Fallback>
        </mc:AlternateContent>
      </p:grpSp>
      <p:grpSp>
        <p:nvGrpSpPr>
          <p:cNvPr id="88" name="群組 87">
            <a:extLst>
              <a:ext uri="{FF2B5EF4-FFF2-40B4-BE49-F238E27FC236}">
                <a16:creationId xmlns:a16="http://schemas.microsoft.com/office/drawing/2014/main" id="{D4C1AB56-18AF-458B-80E6-501024ED1C0C}"/>
              </a:ext>
            </a:extLst>
          </p:cNvPr>
          <p:cNvGrpSpPr/>
          <p:nvPr/>
        </p:nvGrpSpPr>
        <p:grpSpPr>
          <a:xfrm>
            <a:off x="2933608" y="1768112"/>
            <a:ext cx="943560" cy="1281600"/>
            <a:chOff x="3190775" y="2547265"/>
            <a:chExt cx="943560" cy="1281600"/>
          </a:xfrm>
        </p:grpSpPr>
        <mc:AlternateContent xmlns:mc="http://schemas.openxmlformats.org/markup-compatibility/2006">
          <mc:Choice xmlns:p14="http://schemas.microsoft.com/office/powerpoint/2010/main" Requires="p14">
            <p:contentPart p14:bwMode="auto" r:id="rId72">
              <p14:nvContentPartPr>
                <p14:cNvPr id="57" name="筆跡 56">
                  <a:extLst>
                    <a:ext uri="{FF2B5EF4-FFF2-40B4-BE49-F238E27FC236}">
                      <a16:creationId xmlns:a16="http://schemas.microsoft.com/office/drawing/2014/main" id="{C4D82106-E34E-44FF-9507-AEA1F506FBB8}"/>
                    </a:ext>
                  </a:extLst>
                </p14:cNvPr>
                <p14:cNvContentPartPr/>
                <p14:nvPr/>
              </p14:nvContentPartPr>
              <p14:xfrm>
                <a:off x="3196895" y="3517825"/>
                <a:ext cx="174600" cy="15120"/>
              </p14:xfrm>
            </p:contentPart>
          </mc:Choice>
          <mc:Fallback>
            <p:pic>
              <p:nvPicPr>
                <p:cNvPr id="57" name="筆跡 56">
                  <a:extLst>
                    <a:ext uri="{FF2B5EF4-FFF2-40B4-BE49-F238E27FC236}">
                      <a16:creationId xmlns:a16="http://schemas.microsoft.com/office/drawing/2014/main" id="{C4D82106-E34E-44FF-9507-AEA1F506FBB8}"/>
                    </a:ext>
                  </a:extLst>
                </p:cNvPr>
                <p:cNvPicPr/>
                <p:nvPr/>
              </p:nvPicPr>
              <p:blipFill>
                <a:blip r:embed="rId73"/>
                <a:stretch>
                  <a:fillRect/>
                </a:stretch>
              </p:blipFill>
              <p:spPr>
                <a:xfrm>
                  <a:off x="3187895" y="3508825"/>
                  <a:ext cx="1922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8" name="筆跡 57">
                  <a:extLst>
                    <a:ext uri="{FF2B5EF4-FFF2-40B4-BE49-F238E27FC236}">
                      <a16:creationId xmlns:a16="http://schemas.microsoft.com/office/drawing/2014/main" id="{E6526C91-9352-49B5-86BB-E26CE3D01339}"/>
                    </a:ext>
                  </a:extLst>
                </p14:cNvPr>
                <p14:cNvContentPartPr/>
                <p14:nvPr/>
              </p14:nvContentPartPr>
              <p14:xfrm>
                <a:off x="3190775" y="3611425"/>
                <a:ext cx="166320" cy="10800"/>
              </p14:xfrm>
            </p:contentPart>
          </mc:Choice>
          <mc:Fallback>
            <p:pic>
              <p:nvPicPr>
                <p:cNvPr id="58" name="筆跡 57">
                  <a:extLst>
                    <a:ext uri="{FF2B5EF4-FFF2-40B4-BE49-F238E27FC236}">
                      <a16:creationId xmlns:a16="http://schemas.microsoft.com/office/drawing/2014/main" id="{E6526C91-9352-49B5-86BB-E26CE3D01339}"/>
                    </a:ext>
                  </a:extLst>
                </p:cNvPr>
                <p:cNvPicPr/>
                <p:nvPr/>
              </p:nvPicPr>
              <p:blipFill>
                <a:blip r:embed="rId75"/>
                <a:stretch>
                  <a:fillRect/>
                </a:stretch>
              </p:blipFill>
              <p:spPr>
                <a:xfrm>
                  <a:off x="3181775" y="3602425"/>
                  <a:ext cx="18396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0" name="筆跡 59">
                  <a:extLst>
                    <a:ext uri="{FF2B5EF4-FFF2-40B4-BE49-F238E27FC236}">
                      <a16:creationId xmlns:a16="http://schemas.microsoft.com/office/drawing/2014/main" id="{AC951389-370E-4D97-A870-C53D2207F375}"/>
                    </a:ext>
                  </a:extLst>
                </p14:cNvPr>
                <p14:cNvContentPartPr/>
                <p14:nvPr/>
              </p14:nvContentPartPr>
              <p14:xfrm>
                <a:off x="3406775" y="3468865"/>
                <a:ext cx="340200" cy="360000"/>
              </p14:xfrm>
            </p:contentPart>
          </mc:Choice>
          <mc:Fallback>
            <p:pic>
              <p:nvPicPr>
                <p:cNvPr id="60" name="筆跡 59">
                  <a:extLst>
                    <a:ext uri="{FF2B5EF4-FFF2-40B4-BE49-F238E27FC236}">
                      <a16:creationId xmlns:a16="http://schemas.microsoft.com/office/drawing/2014/main" id="{AC951389-370E-4D97-A870-C53D2207F375}"/>
                    </a:ext>
                  </a:extLst>
                </p:cNvPr>
                <p:cNvPicPr/>
                <p:nvPr/>
              </p:nvPicPr>
              <p:blipFill>
                <a:blip r:embed="rId77"/>
                <a:stretch>
                  <a:fillRect/>
                </a:stretch>
              </p:blipFill>
              <p:spPr>
                <a:xfrm>
                  <a:off x="3397775" y="3460225"/>
                  <a:ext cx="357840" cy="3776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1" name="筆跡 60">
                  <a:extLst>
                    <a:ext uri="{FF2B5EF4-FFF2-40B4-BE49-F238E27FC236}">
                      <a16:creationId xmlns:a16="http://schemas.microsoft.com/office/drawing/2014/main" id="{67529199-AD15-430A-9469-D8418ACBEC57}"/>
                    </a:ext>
                  </a:extLst>
                </p14:cNvPr>
                <p14:cNvContentPartPr/>
                <p14:nvPr/>
              </p14:nvContentPartPr>
              <p14:xfrm>
                <a:off x="3578135" y="3607105"/>
                <a:ext cx="97920" cy="125640"/>
              </p14:xfrm>
            </p:contentPart>
          </mc:Choice>
          <mc:Fallback>
            <p:pic>
              <p:nvPicPr>
                <p:cNvPr id="61" name="筆跡 60">
                  <a:extLst>
                    <a:ext uri="{FF2B5EF4-FFF2-40B4-BE49-F238E27FC236}">
                      <a16:creationId xmlns:a16="http://schemas.microsoft.com/office/drawing/2014/main" id="{67529199-AD15-430A-9469-D8418ACBEC57}"/>
                    </a:ext>
                  </a:extLst>
                </p:cNvPr>
                <p:cNvPicPr/>
                <p:nvPr/>
              </p:nvPicPr>
              <p:blipFill>
                <a:blip r:embed="rId79"/>
                <a:stretch>
                  <a:fillRect/>
                </a:stretch>
              </p:blipFill>
              <p:spPr>
                <a:xfrm>
                  <a:off x="3569495" y="3598105"/>
                  <a:ext cx="11556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3" name="筆跡 62">
                  <a:extLst>
                    <a:ext uri="{FF2B5EF4-FFF2-40B4-BE49-F238E27FC236}">
                      <a16:creationId xmlns:a16="http://schemas.microsoft.com/office/drawing/2014/main" id="{57619A88-AAAA-4CE1-A89F-E3BD93984696}"/>
                    </a:ext>
                  </a:extLst>
                </p14:cNvPr>
                <p14:cNvContentPartPr/>
                <p14:nvPr/>
              </p14:nvContentPartPr>
              <p14:xfrm>
                <a:off x="3742295" y="3458425"/>
                <a:ext cx="317880" cy="10800"/>
              </p14:xfrm>
            </p:contentPart>
          </mc:Choice>
          <mc:Fallback>
            <p:pic>
              <p:nvPicPr>
                <p:cNvPr id="63" name="筆跡 62">
                  <a:extLst>
                    <a:ext uri="{FF2B5EF4-FFF2-40B4-BE49-F238E27FC236}">
                      <a16:creationId xmlns:a16="http://schemas.microsoft.com/office/drawing/2014/main" id="{57619A88-AAAA-4CE1-A89F-E3BD93984696}"/>
                    </a:ext>
                  </a:extLst>
                </p:cNvPr>
                <p:cNvPicPr/>
                <p:nvPr/>
              </p:nvPicPr>
              <p:blipFill>
                <a:blip r:embed="rId81"/>
                <a:stretch>
                  <a:fillRect/>
                </a:stretch>
              </p:blipFill>
              <p:spPr>
                <a:xfrm>
                  <a:off x="3733655" y="3449425"/>
                  <a:ext cx="3355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64" name="筆跡 63">
                  <a:extLst>
                    <a:ext uri="{FF2B5EF4-FFF2-40B4-BE49-F238E27FC236}">
                      <a16:creationId xmlns:a16="http://schemas.microsoft.com/office/drawing/2014/main" id="{56203D1F-DF3B-4233-800B-2A542A30D152}"/>
                    </a:ext>
                  </a:extLst>
                </p14:cNvPr>
                <p14:cNvContentPartPr/>
                <p14:nvPr/>
              </p14:nvContentPartPr>
              <p14:xfrm>
                <a:off x="3769295" y="3541225"/>
                <a:ext cx="201600" cy="30240"/>
              </p14:xfrm>
            </p:contentPart>
          </mc:Choice>
          <mc:Fallback>
            <p:pic>
              <p:nvPicPr>
                <p:cNvPr id="64" name="筆跡 63">
                  <a:extLst>
                    <a:ext uri="{FF2B5EF4-FFF2-40B4-BE49-F238E27FC236}">
                      <a16:creationId xmlns:a16="http://schemas.microsoft.com/office/drawing/2014/main" id="{56203D1F-DF3B-4233-800B-2A542A30D152}"/>
                    </a:ext>
                  </a:extLst>
                </p:cNvPr>
                <p:cNvPicPr/>
                <p:nvPr/>
              </p:nvPicPr>
              <p:blipFill>
                <a:blip r:embed="rId83"/>
                <a:stretch>
                  <a:fillRect/>
                </a:stretch>
              </p:blipFill>
              <p:spPr>
                <a:xfrm>
                  <a:off x="3760655" y="3532225"/>
                  <a:ext cx="2192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5" name="筆跡 64">
                  <a:extLst>
                    <a:ext uri="{FF2B5EF4-FFF2-40B4-BE49-F238E27FC236}">
                      <a16:creationId xmlns:a16="http://schemas.microsoft.com/office/drawing/2014/main" id="{D40B0A63-EF07-4AB7-82F8-4561729D9256}"/>
                    </a:ext>
                  </a:extLst>
                </p14:cNvPr>
                <p14:cNvContentPartPr/>
                <p14:nvPr/>
              </p14:nvContentPartPr>
              <p14:xfrm>
                <a:off x="3812855" y="3588025"/>
                <a:ext cx="12960" cy="149040"/>
              </p14:xfrm>
            </p:contentPart>
          </mc:Choice>
          <mc:Fallback>
            <p:pic>
              <p:nvPicPr>
                <p:cNvPr id="65" name="筆跡 64">
                  <a:extLst>
                    <a:ext uri="{FF2B5EF4-FFF2-40B4-BE49-F238E27FC236}">
                      <a16:creationId xmlns:a16="http://schemas.microsoft.com/office/drawing/2014/main" id="{D40B0A63-EF07-4AB7-82F8-4561729D9256}"/>
                    </a:ext>
                  </a:extLst>
                </p:cNvPr>
                <p:cNvPicPr/>
                <p:nvPr/>
              </p:nvPicPr>
              <p:blipFill>
                <a:blip r:embed="rId85"/>
                <a:stretch>
                  <a:fillRect/>
                </a:stretch>
              </p:blipFill>
              <p:spPr>
                <a:xfrm>
                  <a:off x="3804215" y="3579025"/>
                  <a:ext cx="306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6" name="筆跡 65">
                  <a:extLst>
                    <a:ext uri="{FF2B5EF4-FFF2-40B4-BE49-F238E27FC236}">
                      <a16:creationId xmlns:a16="http://schemas.microsoft.com/office/drawing/2014/main" id="{E5568897-2300-4F46-AB68-F185DAA48150}"/>
                    </a:ext>
                  </a:extLst>
                </p14:cNvPr>
                <p14:cNvContentPartPr/>
                <p14:nvPr/>
              </p14:nvContentPartPr>
              <p14:xfrm>
                <a:off x="3825455" y="3588025"/>
                <a:ext cx="360" cy="360"/>
              </p14:xfrm>
            </p:contentPart>
          </mc:Choice>
          <mc:Fallback>
            <p:pic>
              <p:nvPicPr>
                <p:cNvPr id="66" name="筆跡 65">
                  <a:extLst>
                    <a:ext uri="{FF2B5EF4-FFF2-40B4-BE49-F238E27FC236}">
                      <a16:creationId xmlns:a16="http://schemas.microsoft.com/office/drawing/2014/main" id="{E5568897-2300-4F46-AB68-F185DAA48150}"/>
                    </a:ext>
                  </a:extLst>
                </p:cNvPr>
                <p:cNvPicPr/>
                <p:nvPr/>
              </p:nvPicPr>
              <p:blipFill>
                <a:blip r:embed="rId17"/>
                <a:stretch>
                  <a:fillRect/>
                </a:stretch>
              </p:blipFill>
              <p:spPr>
                <a:xfrm>
                  <a:off x="3816455" y="357902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67" name="筆跡 66">
                  <a:extLst>
                    <a:ext uri="{FF2B5EF4-FFF2-40B4-BE49-F238E27FC236}">
                      <a16:creationId xmlns:a16="http://schemas.microsoft.com/office/drawing/2014/main" id="{6005C675-917F-4F2B-B32C-F78B48743E7D}"/>
                    </a:ext>
                  </a:extLst>
                </p14:cNvPr>
                <p14:cNvContentPartPr/>
                <p14:nvPr/>
              </p14:nvContentPartPr>
              <p14:xfrm>
                <a:off x="3825455" y="3585865"/>
                <a:ext cx="110160" cy="149760"/>
              </p14:xfrm>
            </p:contentPart>
          </mc:Choice>
          <mc:Fallback>
            <p:pic>
              <p:nvPicPr>
                <p:cNvPr id="67" name="筆跡 66">
                  <a:extLst>
                    <a:ext uri="{FF2B5EF4-FFF2-40B4-BE49-F238E27FC236}">
                      <a16:creationId xmlns:a16="http://schemas.microsoft.com/office/drawing/2014/main" id="{6005C675-917F-4F2B-B32C-F78B48743E7D}"/>
                    </a:ext>
                  </a:extLst>
                </p:cNvPr>
                <p:cNvPicPr/>
                <p:nvPr/>
              </p:nvPicPr>
              <p:blipFill>
                <a:blip r:embed="rId88"/>
                <a:stretch>
                  <a:fillRect/>
                </a:stretch>
              </p:blipFill>
              <p:spPr>
                <a:xfrm>
                  <a:off x="3816455" y="3576865"/>
                  <a:ext cx="12780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69" name="筆跡 68">
                  <a:extLst>
                    <a:ext uri="{FF2B5EF4-FFF2-40B4-BE49-F238E27FC236}">
                      <a16:creationId xmlns:a16="http://schemas.microsoft.com/office/drawing/2014/main" id="{07776944-7C29-4FDE-BD9E-CCEC3DA6BB21}"/>
                    </a:ext>
                  </a:extLst>
                </p14:cNvPr>
                <p14:cNvContentPartPr/>
                <p14:nvPr/>
              </p14:nvContentPartPr>
              <p14:xfrm>
                <a:off x="3696575" y="2615305"/>
                <a:ext cx="348840" cy="33120"/>
              </p14:xfrm>
            </p:contentPart>
          </mc:Choice>
          <mc:Fallback>
            <p:pic>
              <p:nvPicPr>
                <p:cNvPr id="69" name="筆跡 68">
                  <a:extLst>
                    <a:ext uri="{FF2B5EF4-FFF2-40B4-BE49-F238E27FC236}">
                      <a16:creationId xmlns:a16="http://schemas.microsoft.com/office/drawing/2014/main" id="{07776944-7C29-4FDE-BD9E-CCEC3DA6BB21}"/>
                    </a:ext>
                  </a:extLst>
                </p:cNvPr>
                <p:cNvPicPr/>
                <p:nvPr/>
              </p:nvPicPr>
              <p:blipFill>
                <a:blip r:embed="rId90"/>
                <a:stretch>
                  <a:fillRect/>
                </a:stretch>
              </p:blipFill>
              <p:spPr>
                <a:xfrm>
                  <a:off x="3687935" y="2606305"/>
                  <a:ext cx="3664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70" name="筆跡 69">
                  <a:extLst>
                    <a:ext uri="{FF2B5EF4-FFF2-40B4-BE49-F238E27FC236}">
                      <a16:creationId xmlns:a16="http://schemas.microsoft.com/office/drawing/2014/main" id="{DD5835AD-4C3D-465C-868F-5D9C2BA46708}"/>
                    </a:ext>
                  </a:extLst>
                </p14:cNvPr>
                <p14:cNvContentPartPr/>
                <p14:nvPr/>
              </p14:nvContentPartPr>
              <p14:xfrm>
                <a:off x="3757055" y="2691625"/>
                <a:ext cx="305280" cy="46080"/>
              </p14:xfrm>
            </p:contentPart>
          </mc:Choice>
          <mc:Fallback>
            <p:pic>
              <p:nvPicPr>
                <p:cNvPr id="70" name="筆跡 69">
                  <a:extLst>
                    <a:ext uri="{FF2B5EF4-FFF2-40B4-BE49-F238E27FC236}">
                      <a16:creationId xmlns:a16="http://schemas.microsoft.com/office/drawing/2014/main" id="{DD5835AD-4C3D-465C-868F-5D9C2BA46708}"/>
                    </a:ext>
                  </a:extLst>
                </p:cNvPr>
                <p:cNvPicPr/>
                <p:nvPr/>
              </p:nvPicPr>
              <p:blipFill>
                <a:blip r:embed="rId92"/>
                <a:stretch>
                  <a:fillRect/>
                </a:stretch>
              </p:blipFill>
              <p:spPr>
                <a:xfrm>
                  <a:off x="3748055" y="2682625"/>
                  <a:ext cx="3229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71" name="筆跡 70">
                  <a:extLst>
                    <a:ext uri="{FF2B5EF4-FFF2-40B4-BE49-F238E27FC236}">
                      <a16:creationId xmlns:a16="http://schemas.microsoft.com/office/drawing/2014/main" id="{868889FB-2913-49C4-8F15-1D47CCDFC54F}"/>
                    </a:ext>
                  </a:extLst>
                </p14:cNvPr>
                <p14:cNvContentPartPr/>
                <p14:nvPr/>
              </p14:nvContentPartPr>
              <p14:xfrm>
                <a:off x="3924815" y="2547265"/>
                <a:ext cx="209520" cy="286920"/>
              </p14:xfrm>
            </p:contentPart>
          </mc:Choice>
          <mc:Fallback>
            <p:pic>
              <p:nvPicPr>
                <p:cNvPr id="71" name="筆跡 70">
                  <a:extLst>
                    <a:ext uri="{FF2B5EF4-FFF2-40B4-BE49-F238E27FC236}">
                      <a16:creationId xmlns:a16="http://schemas.microsoft.com/office/drawing/2014/main" id="{868889FB-2913-49C4-8F15-1D47CCDFC54F}"/>
                    </a:ext>
                  </a:extLst>
                </p:cNvPr>
                <p:cNvPicPr/>
                <p:nvPr/>
              </p:nvPicPr>
              <p:blipFill>
                <a:blip r:embed="rId94"/>
                <a:stretch>
                  <a:fillRect/>
                </a:stretch>
              </p:blipFill>
              <p:spPr>
                <a:xfrm>
                  <a:off x="3916175" y="2538265"/>
                  <a:ext cx="227160" cy="304560"/>
                </a:xfrm>
                <a:prstGeom prst="rect">
                  <a:avLst/>
                </a:prstGeom>
              </p:spPr>
            </p:pic>
          </mc:Fallback>
        </mc:AlternateContent>
      </p:grpSp>
      <p:grpSp>
        <p:nvGrpSpPr>
          <p:cNvPr id="105" name="群組 104">
            <a:extLst>
              <a:ext uri="{FF2B5EF4-FFF2-40B4-BE49-F238E27FC236}">
                <a16:creationId xmlns:a16="http://schemas.microsoft.com/office/drawing/2014/main" id="{93FE8239-1D94-48CD-AC04-FB1FDB6C92ED}"/>
              </a:ext>
            </a:extLst>
          </p:cNvPr>
          <p:cNvGrpSpPr/>
          <p:nvPr/>
        </p:nvGrpSpPr>
        <p:grpSpPr>
          <a:xfrm>
            <a:off x="4283968" y="1556792"/>
            <a:ext cx="1671840" cy="799920"/>
            <a:chOff x="4541135" y="2335945"/>
            <a:chExt cx="1671840" cy="799920"/>
          </a:xfrm>
        </p:grpSpPr>
        <mc:AlternateContent xmlns:mc="http://schemas.openxmlformats.org/markup-compatibility/2006">
          <mc:Choice xmlns:p14="http://schemas.microsoft.com/office/powerpoint/2010/main" Requires="p14">
            <p:contentPart p14:bwMode="auto" r:id="rId95">
              <p14:nvContentPartPr>
                <p14:cNvPr id="89" name="筆跡 88">
                  <a:extLst>
                    <a:ext uri="{FF2B5EF4-FFF2-40B4-BE49-F238E27FC236}">
                      <a16:creationId xmlns:a16="http://schemas.microsoft.com/office/drawing/2014/main" id="{A9F5E7D1-8020-419A-A246-FB4967B56A3B}"/>
                    </a:ext>
                  </a:extLst>
                </p14:cNvPr>
                <p14:cNvContentPartPr/>
                <p14:nvPr/>
              </p14:nvContentPartPr>
              <p14:xfrm>
                <a:off x="4578215" y="2335945"/>
                <a:ext cx="245160" cy="519840"/>
              </p14:xfrm>
            </p:contentPart>
          </mc:Choice>
          <mc:Fallback>
            <p:pic>
              <p:nvPicPr>
                <p:cNvPr id="89" name="筆跡 88">
                  <a:extLst>
                    <a:ext uri="{FF2B5EF4-FFF2-40B4-BE49-F238E27FC236}">
                      <a16:creationId xmlns:a16="http://schemas.microsoft.com/office/drawing/2014/main" id="{A9F5E7D1-8020-419A-A246-FB4967B56A3B}"/>
                    </a:ext>
                  </a:extLst>
                </p:cNvPr>
                <p:cNvPicPr/>
                <p:nvPr/>
              </p:nvPicPr>
              <p:blipFill>
                <a:blip r:embed="rId96"/>
                <a:stretch>
                  <a:fillRect/>
                </a:stretch>
              </p:blipFill>
              <p:spPr>
                <a:xfrm>
                  <a:off x="4569575" y="2326945"/>
                  <a:ext cx="262800" cy="53748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90" name="筆跡 89">
                  <a:extLst>
                    <a:ext uri="{FF2B5EF4-FFF2-40B4-BE49-F238E27FC236}">
                      <a16:creationId xmlns:a16="http://schemas.microsoft.com/office/drawing/2014/main" id="{013EF6FF-A68F-4914-993E-730FD4F74D26}"/>
                    </a:ext>
                  </a:extLst>
                </p14:cNvPr>
                <p14:cNvContentPartPr/>
                <p14:nvPr/>
              </p14:nvContentPartPr>
              <p14:xfrm>
                <a:off x="4541135" y="2604505"/>
                <a:ext cx="234720" cy="28080"/>
              </p14:xfrm>
            </p:contentPart>
          </mc:Choice>
          <mc:Fallback>
            <p:pic>
              <p:nvPicPr>
                <p:cNvPr id="90" name="筆跡 89">
                  <a:extLst>
                    <a:ext uri="{FF2B5EF4-FFF2-40B4-BE49-F238E27FC236}">
                      <a16:creationId xmlns:a16="http://schemas.microsoft.com/office/drawing/2014/main" id="{013EF6FF-A68F-4914-993E-730FD4F74D26}"/>
                    </a:ext>
                  </a:extLst>
                </p:cNvPr>
                <p:cNvPicPr/>
                <p:nvPr/>
              </p:nvPicPr>
              <p:blipFill>
                <a:blip r:embed="rId98"/>
                <a:stretch>
                  <a:fillRect/>
                </a:stretch>
              </p:blipFill>
              <p:spPr>
                <a:xfrm>
                  <a:off x="4532135" y="2595865"/>
                  <a:ext cx="25236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92" name="筆跡 91">
                  <a:extLst>
                    <a:ext uri="{FF2B5EF4-FFF2-40B4-BE49-F238E27FC236}">
                      <a16:creationId xmlns:a16="http://schemas.microsoft.com/office/drawing/2014/main" id="{7A5DDA7E-ED5D-4E04-B06F-3A998C6C862C}"/>
                    </a:ext>
                  </a:extLst>
                </p14:cNvPr>
                <p14:cNvContentPartPr/>
                <p14:nvPr/>
              </p14:nvContentPartPr>
              <p14:xfrm>
                <a:off x="4862615" y="2538625"/>
                <a:ext cx="105120" cy="210600"/>
              </p14:xfrm>
            </p:contentPart>
          </mc:Choice>
          <mc:Fallback>
            <p:pic>
              <p:nvPicPr>
                <p:cNvPr id="92" name="筆跡 91">
                  <a:extLst>
                    <a:ext uri="{FF2B5EF4-FFF2-40B4-BE49-F238E27FC236}">
                      <a16:creationId xmlns:a16="http://schemas.microsoft.com/office/drawing/2014/main" id="{7A5DDA7E-ED5D-4E04-B06F-3A998C6C862C}"/>
                    </a:ext>
                  </a:extLst>
                </p:cNvPr>
                <p:cNvPicPr/>
                <p:nvPr/>
              </p:nvPicPr>
              <p:blipFill>
                <a:blip r:embed="rId100"/>
                <a:stretch>
                  <a:fillRect/>
                </a:stretch>
              </p:blipFill>
              <p:spPr>
                <a:xfrm>
                  <a:off x="4853615" y="2529985"/>
                  <a:ext cx="1227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93" name="筆跡 92">
                  <a:extLst>
                    <a:ext uri="{FF2B5EF4-FFF2-40B4-BE49-F238E27FC236}">
                      <a16:creationId xmlns:a16="http://schemas.microsoft.com/office/drawing/2014/main" id="{87CFDA38-FD22-4A86-AA05-299A6F10C33B}"/>
                    </a:ext>
                  </a:extLst>
                </p14:cNvPr>
                <p14:cNvContentPartPr/>
                <p14:nvPr/>
              </p14:nvContentPartPr>
              <p14:xfrm>
                <a:off x="4985015" y="2604505"/>
                <a:ext cx="139680" cy="129600"/>
              </p14:xfrm>
            </p:contentPart>
          </mc:Choice>
          <mc:Fallback>
            <p:pic>
              <p:nvPicPr>
                <p:cNvPr id="93" name="筆跡 92">
                  <a:extLst>
                    <a:ext uri="{FF2B5EF4-FFF2-40B4-BE49-F238E27FC236}">
                      <a16:creationId xmlns:a16="http://schemas.microsoft.com/office/drawing/2014/main" id="{87CFDA38-FD22-4A86-AA05-299A6F10C33B}"/>
                    </a:ext>
                  </a:extLst>
                </p:cNvPr>
                <p:cNvPicPr/>
                <p:nvPr/>
              </p:nvPicPr>
              <p:blipFill>
                <a:blip r:embed="rId102"/>
                <a:stretch>
                  <a:fillRect/>
                </a:stretch>
              </p:blipFill>
              <p:spPr>
                <a:xfrm>
                  <a:off x="4976015" y="2595865"/>
                  <a:ext cx="1573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94" name="筆跡 93">
                  <a:extLst>
                    <a:ext uri="{FF2B5EF4-FFF2-40B4-BE49-F238E27FC236}">
                      <a16:creationId xmlns:a16="http://schemas.microsoft.com/office/drawing/2014/main" id="{9A2E05D9-A7A3-4771-8E08-B1CF10477201}"/>
                    </a:ext>
                  </a:extLst>
                </p14:cNvPr>
                <p14:cNvContentPartPr/>
                <p14:nvPr/>
              </p14:nvContentPartPr>
              <p14:xfrm>
                <a:off x="4951535" y="2585065"/>
                <a:ext cx="167400" cy="149400"/>
              </p14:xfrm>
            </p:contentPart>
          </mc:Choice>
          <mc:Fallback>
            <p:pic>
              <p:nvPicPr>
                <p:cNvPr id="94" name="筆跡 93">
                  <a:extLst>
                    <a:ext uri="{FF2B5EF4-FFF2-40B4-BE49-F238E27FC236}">
                      <a16:creationId xmlns:a16="http://schemas.microsoft.com/office/drawing/2014/main" id="{9A2E05D9-A7A3-4771-8E08-B1CF10477201}"/>
                    </a:ext>
                  </a:extLst>
                </p:cNvPr>
                <p:cNvPicPr/>
                <p:nvPr/>
              </p:nvPicPr>
              <p:blipFill>
                <a:blip r:embed="rId104"/>
                <a:stretch>
                  <a:fillRect/>
                </a:stretch>
              </p:blipFill>
              <p:spPr>
                <a:xfrm>
                  <a:off x="4942895" y="2576065"/>
                  <a:ext cx="1850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95" name="筆跡 94">
                  <a:extLst>
                    <a:ext uri="{FF2B5EF4-FFF2-40B4-BE49-F238E27FC236}">
                      <a16:creationId xmlns:a16="http://schemas.microsoft.com/office/drawing/2014/main" id="{08B67D46-EC30-4EB1-BFC6-0B10EC56B974}"/>
                    </a:ext>
                  </a:extLst>
                </p14:cNvPr>
                <p14:cNvContentPartPr/>
                <p14:nvPr/>
              </p14:nvContentPartPr>
              <p14:xfrm>
                <a:off x="5121815" y="2526025"/>
                <a:ext cx="144720" cy="248760"/>
              </p14:xfrm>
            </p:contentPart>
          </mc:Choice>
          <mc:Fallback>
            <p:pic>
              <p:nvPicPr>
                <p:cNvPr id="95" name="筆跡 94">
                  <a:extLst>
                    <a:ext uri="{FF2B5EF4-FFF2-40B4-BE49-F238E27FC236}">
                      <a16:creationId xmlns:a16="http://schemas.microsoft.com/office/drawing/2014/main" id="{08B67D46-EC30-4EB1-BFC6-0B10EC56B974}"/>
                    </a:ext>
                  </a:extLst>
                </p:cNvPr>
                <p:cNvPicPr/>
                <p:nvPr/>
              </p:nvPicPr>
              <p:blipFill>
                <a:blip r:embed="rId106"/>
                <a:stretch>
                  <a:fillRect/>
                </a:stretch>
              </p:blipFill>
              <p:spPr>
                <a:xfrm>
                  <a:off x="5112815" y="2517025"/>
                  <a:ext cx="1623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97" name="筆跡 96">
                  <a:extLst>
                    <a:ext uri="{FF2B5EF4-FFF2-40B4-BE49-F238E27FC236}">
                      <a16:creationId xmlns:a16="http://schemas.microsoft.com/office/drawing/2014/main" id="{1A999942-DC96-494F-B4E7-7C812DEB49D1}"/>
                    </a:ext>
                  </a:extLst>
                </p14:cNvPr>
                <p14:cNvContentPartPr/>
                <p14:nvPr/>
              </p14:nvContentPartPr>
              <p14:xfrm>
                <a:off x="5399735" y="2621425"/>
                <a:ext cx="160200" cy="17280"/>
              </p14:xfrm>
            </p:contentPart>
          </mc:Choice>
          <mc:Fallback>
            <p:pic>
              <p:nvPicPr>
                <p:cNvPr id="97" name="筆跡 96">
                  <a:extLst>
                    <a:ext uri="{FF2B5EF4-FFF2-40B4-BE49-F238E27FC236}">
                      <a16:creationId xmlns:a16="http://schemas.microsoft.com/office/drawing/2014/main" id="{1A999942-DC96-494F-B4E7-7C812DEB49D1}"/>
                    </a:ext>
                  </a:extLst>
                </p:cNvPr>
                <p:cNvPicPr/>
                <p:nvPr/>
              </p:nvPicPr>
              <p:blipFill>
                <a:blip r:embed="rId108"/>
                <a:stretch>
                  <a:fillRect/>
                </a:stretch>
              </p:blipFill>
              <p:spPr>
                <a:xfrm>
                  <a:off x="5390735" y="2612785"/>
                  <a:ext cx="17784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98" name="筆跡 97">
                  <a:extLst>
                    <a:ext uri="{FF2B5EF4-FFF2-40B4-BE49-F238E27FC236}">
                      <a16:creationId xmlns:a16="http://schemas.microsoft.com/office/drawing/2014/main" id="{9AD08063-A28E-448B-9522-737214B4FB7B}"/>
                    </a:ext>
                  </a:extLst>
                </p14:cNvPr>
                <p14:cNvContentPartPr/>
                <p14:nvPr/>
              </p14:nvContentPartPr>
              <p14:xfrm>
                <a:off x="5399735" y="2634385"/>
                <a:ext cx="360" cy="360"/>
              </p14:xfrm>
            </p:contentPart>
          </mc:Choice>
          <mc:Fallback>
            <p:pic>
              <p:nvPicPr>
                <p:cNvPr id="98" name="筆跡 97">
                  <a:extLst>
                    <a:ext uri="{FF2B5EF4-FFF2-40B4-BE49-F238E27FC236}">
                      <a16:creationId xmlns:a16="http://schemas.microsoft.com/office/drawing/2014/main" id="{9AD08063-A28E-448B-9522-737214B4FB7B}"/>
                    </a:ext>
                  </a:extLst>
                </p:cNvPr>
                <p:cNvPicPr/>
                <p:nvPr/>
              </p:nvPicPr>
              <p:blipFill>
                <a:blip r:embed="rId17"/>
                <a:stretch>
                  <a:fillRect/>
                </a:stretch>
              </p:blipFill>
              <p:spPr>
                <a:xfrm>
                  <a:off x="5390735" y="26253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9" name="筆跡 98">
                  <a:extLst>
                    <a:ext uri="{FF2B5EF4-FFF2-40B4-BE49-F238E27FC236}">
                      <a16:creationId xmlns:a16="http://schemas.microsoft.com/office/drawing/2014/main" id="{6F574223-CB4B-4946-99B8-7BE9AE33DA0F}"/>
                    </a:ext>
                  </a:extLst>
                </p14:cNvPr>
                <p14:cNvContentPartPr/>
                <p14:nvPr/>
              </p14:nvContentPartPr>
              <p14:xfrm>
                <a:off x="5399735" y="2634385"/>
                <a:ext cx="220320" cy="96480"/>
              </p14:xfrm>
            </p:contentPart>
          </mc:Choice>
          <mc:Fallback>
            <p:pic>
              <p:nvPicPr>
                <p:cNvPr id="99" name="筆跡 98">
                  <a:extLst>
                    <a:ext uri="{FF2B5EF4-FFF2-40B4-BE49-F238E27FC236}">
                      <a16:creationId xmlns:a16="http://schemas.microsoft.com/office/drawing/2014/main" id="{6F574223-CB4B-4946-99B8-7BE9AE33DA0F}"/>
                    </a:ext>
                  </a:extLst>
                </p:cNvPr>
                <p:cNvPicPr/>
                <p:nvPr/>
              </p:nvPicPr>
              <p:blipFill>
                <a:blip r:embed="rId111"/>
                <a:stretch>
                  <a:fillRect/>
                </a:stretch>
              </p:blipFill>
              <p:spPr>
                <a:xfrm>
                  <a:off x="5390735" y="2625385"/>
                  <a:ext cx="2379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0" name="筆跡 99">
                  <a:extLst>
                    <a:ext uri="{FF2B5EF4-FFF2-40B4-BE49-F238E27FC236}">
                      <a16:creationId xmlns:a16="http://schemas.microsoft.com/office/drawing/2014/main" id="{B5301CE8-78E8-4FE6-93A2-DF3824F9C67B}"/>
                    </a:ext>
                  </a:extLst>
                </p14:cNvPr>
                <p14:cNvContentPartPr/>
                <p14:nvPr/>
              </p14:nvContentPartPr>
              <p14:xfrm>
                <a:off x="5750375" y="2687305"/>
                <a:ext cx="396720" cy="39240"/>
              </p14:xfrm>
            </p:contentPart>
          </mc:Choice>
          <mc:Fallback>
            <p:pic>
              <p:nvPicPr>
                <p:cNvPr id="100" name="筆跡 99">
                  <a:extLst>
                    <a:ext uri="{FF2B5EF4-FFF2-40B4-BE49-F238E27FC236}">
                      <a16:creationId xmlns:a16="http://schemas.microsoft.com/office/drawing/2014/main" id="{B5301CE8-78E8-4FE6-93A2-DF3824F9C67B}"/>
                    </a:ext>
                  </a:extLst>
                </p:cNvPr>
                <p:cNvPicPr/>
                <p:nvPr/>
              </p:nvPicPr>
              <p:blipFill>
                <a:blip r:embed="rId113"/>
                <a:stretch>
                  <a:fillRect/>
                </a:stretch>
              </p:blipFill>
              <p:spPr>
                <a:xfrm>
                  <a:off x="5741375" y="2678665"/>
                  <a:ext cx="41436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1" name="筆跡 100">
                  <a:extLst>
                    <a:ext uri="{FF2B5EF4-FFF2-40B4-BE49-F238E27FC236}">
                      <a16:creationId xmlns:a16="http://schemas.microsoft.com/office/drawing/2014/main" id="{84ED51D0-B087-4BC6-96F1-D07FD4694EF8}"/>
                    </a:ext>
                  </a:extLst>
                </p14:cNvPr>
                <p14:cNvContentPartPr/>
                <p14:nvPr/>
              </p14:nvContentPartPr>
              <p14:xfrm>
                <a:off x="5725535" y="2793505"/>
                <a:ext cx="446400" cy="308880"/>
              </p14:xfrm>
            </p:contentPart>
          </mc:Choice>
          <mc:Fallback>
            <p:pic>
              <p:nvPicPr>
                <p:cNvPr id="101" name="筆跡 100">
                  <a:extLst>
                    <a:ext uri="{FF2B5EF4-FFF2-40B4-BE49-F238E27FC236}">
                      <a16:creationId xmlns:a16="http://schemas.microsoft.com/office/drawing/2014/main" id="{84ED51D0-B087-4BC6-96F1-D07FD4694EF8}"/>
                    </a:ext>
                  </a:extLst>
                </p:cNvPr>
                <p:cNvPicPr/>
                <p:nvPr/>
              </p:nvPicPr>
              <p:blipFill>
                <a:blip r:embed="rId115"/>
                <a:stretch>
                  <a:fillRect/>
                </a:stretch>
              </p:blipFill>
              <p:spPr>
                <a:xfrm>
                  <a:off x="5716535" y="2784865"/>
                  <a:ext cx="46404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2" name="筆跡 101">
                  <a:extLst>
                    <a:ext uri="{FF2B5EF4-FFF2-40B4-BE49-F238E27FC236}">
                      <a16:creationId xmlns:a16="http://schemas.microsoft.com/office/drawing/2014/main" id="{357EE5A5-7840-4DB7-9616-D9101B57471B}"/>
                    </a:ext>
                  </a:extLst>
                </p14:cNvPr>
                <p14:cNvContentPartPr/>
                <p14:nvPr/>
              </p14:nvContentPartPr>
              <p14:xfrm>
                <a:off x="5903375" y="2933905"/>
                <a:ext cx="156240" cy="156240"/>
              </p14:xfrm>
            </p:contentPart>
          </mc:Choice>
          <mc:Fallback>
            <p:pic>
              <p:nvPicPr>
                <p:cNvPr id="102" name="筆跡 101">
                  <a:extLst>
                    <a:ext uri="{FF2B5EF4-FFF2-40B4-BE49-F238E27FC236}">
                      <a16:creationId xmlns:a16="http://schemas.microsoft.com/office/drawing/2014/main" id="{357EE5A5-7840-4DB7-9616-D9101B57471B}"/>
                    </a:ext>
                  </a:extLst>
                </p:cNvPr>
                <p:cNvPicPr/>
                <p:nvPr/>
              </p:nvPicPr>
              <p:blipFill>
                <a:blip r:embed="rId117"/>
                <a:stretch>
                  <a:fillRect/>
                </a:stretch>
              </p:blipFill>
              <p:spPr>
                <a:xfrm>
                  <a:off x="5894375" y="2924905"/>
                  <a:ext cx="1738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3" name="筆跡 102">
                  <a:extLst>
                    <a:ext uri="{FF2B5EF4-FFF2-40B4-BE49-F238E27FC236}">
                      <a16:creationId xmlns:a16="http://schemas.microsoft.com/office/drawing/2014/main" id="{9F25B46F-9F68-4A5F-925A-17E998A45DA5}"/>
                    </a:ext>
                  </a:extLst>
                </p14:cNvPr>
                <p14:cNvContentPartPr/>
                <p14:nvPr/>
              </p14:nvContentPartPr>
              <p14:xfrm>
                <a:off x="6062135" y="2956945"/>
                <a:ext cx="150840" cy="178920"/>
              </p14:xfrm>
            </p:contentPart>
          </mc:Choice>
          <mc:Fallback>
            <p:pic>
              <p:nvPicPr>
                <p:cNvPr id="103" name="筆跡 102">
                  <a:extLst>
                    <a:ext uri="{FF2B5EF4-FFF2-40B4-BE49-F238E27FC236}">
                      <a16:creationId xmlns:a16="http://schemas.microsoft.com/office/drawing/2014/main" id="{9F25B46F-9F68-4A5F-925A-17E998A45DA5}"/>
                    </a:ext>
                  </a:extLst>
                </p:cNvPr>
                <p:cNvPicPr/>
                <p:nvPr/>
              </p:nvPicPr>
              <p:blipFill>
                <a:blip r:embed="rId119"/>
                <a:stretch>
                  <a:fillRect/>
                </a:stretch>
              </p:blipFill>
              <p:spPr>
                <a:xfrm>
                  <a:off x="6053495" y="2948305"/>
                  <a:ext cx="16848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4" name="筆跡 103">
                  <a:extLst>
                    <a:ext uri="{FF2B5EF4-FFF2-40B4-BE49-F238E27FC236}">
                      <a16:creationId xmlns:a16="http://schemas.microsoft.com/office/drawing/2014/main" id="{B667D720-D1A1-41FF-B47F-B264D738750B}"/>
                    </a:ext>
                  </a:extLst>
                </p14:cNvPr>
                <p14:cNvContentPartPr/>
                <p14:nvPr/>
              </p14:nvContentPartPr>
              <p14:xfrm>
                <a:off x="5996255" y="2380225"/>
                <a:ext cx="28080" cy="244080"/>
              </p14:xfrm>
            </p:contentPart>
          </mc:Choice>
          <mc:Fallback>
            <p:pic>
              <p:nvPicPr>
                <p:cNvPr id="104" name="筆跡 103">
                  <a:extLst>
                    <a:ext uri="{FF2B5EF4-FFF2-40B4-BE49-F238E27FC236}">
                      <a16:creationId xmlns:a16="http://schemas.microsoft.com/office/drawing/2014/main" id="{B667D720-D1A1-41FF-B47F-B264D738750B}"/>
                    </a:ext>
                  </a:extLst>
                </p:cNvPr>
                <p:cNvPicPr/>
                <p:nvPr/>
              </p:nvPicPr>
              <p:blipFill>
                <a:blip r:embed="rId121"/>
                <a:stretch>
                  <a:fillRect/>
                </a:stretch>
              </p:blipFill>
              <p:spPr>
                <a:xfrm>
                  <a:off x="5987255" y="2371225"/>
                  <a:ext cx="45720" cy="261720"/>
                </a:xfrm>
                <a:prstGeom prst="rect">
                  <a:avLst/>
                </a:prstGeom>
              </p:spPr>
            </p:pic>
          </mc:Fallback>
        </mc:AlternateContent>
      </p:grpSp>
      <p:grpSp>
        <p:nvGrpSpPr>
          <p:cNvPr id="116" name="群組 115">
            <a:extLst>
              <a:ext uri="{FF2B5EF4-FFF2-40B4-BE49-F238E27FC236}">
                <a16:creationId xmlns:a16="http://schemas.microsoft.com/office/drawing/2014/main" id="{9DA34E58-7CEE-48FB-A27D-81445F9A1EBF}"/>
              </a:ext>
            </a:extLst>
          </p:cNvPr>
          <p:cNvGrpSpPr/>
          <p:nvPr/>
        </p:nvGrpSpPr>
        <p:grpSpPr>
          <a:xfrm>
            <a:off x="6127888" y="1379312"/>
            <a:ext cx="998280" cy="682920"/>
            <a:chOff x="6385055" y="2158465"/>
            <a:chExt cx="998280" cy="682920"/>
          </a:xfrm>
        </p:grpSpPr>
        <mc:AlternateContent xmlns:mc="http://schemas.openxmlformats.org/markup-compatibility/2006">
          <mc:Choice xmlns:p14="http://schemas.microsoft.com/office/powerpoint/2010/main" Requires="p14">
            <p:contentPart p14:bwMode="auto" r:id="rId122">
              <p14:nvContentPartPr>
                <p14:cNvPr id="106" name="筆跡 105">
                  <a:extLst>
                    <a:ext uri="{FF2B5EF4-FFF2-40B4-BE49-F238E27FC236}">
                      <a16:creationId xmlns:a16="http://schemas.microsoft.com/office/drawing/2014/main" id="{4C5F1193-CF5A-47AF-8238-64DFE21ACD2F}"/>
                    </a:ext>
                  </a:extLst>
                </p14:cNvPr>
                <p14:cNvContentPartPr/>
                <p14:nvPr/>
              </p14:nvContentPartPr>
              <p14:xfrm>
                <a:off x="6385055" y="2520985"/>
                <a:ext cx="299160" cy="320400"/>
              </p14:xfrm>
            </p:contentPart>
          </mc:Choice>
          <mc:Fallback>
            <p:pic>
              <p:nvPicPr>
                <p:cNvPr id="106" name="筆跡 105">
                  <a:extLst>
                    <a:ext uri="{FF2B5EF4-FFF2-40B4-BE49-F238E27FC236}">
                      <a16:creationId xmlns:a16="http://schemas.microsoft.com/office/drawing/2014/main" id="{4C5F1193-CF5A-47AF-8238-64DFE21ACD2F}"/>
                    </a:ext>
                  </a:extLst>
                </p:cNvPr>
                <p:cNvPicPr/>
                <p:nvPr/>
              </p:nvPicPr>
              <p:blipFill>
                <a:blip r:embed="rId123"/>
                <a:stretch>
                  <a:fillRect/>
                </a:stretch>
              </p:blipFill>
              <p:spPr>
                <a:xfrm>
                  <a:off x="6376055" y="2511985"/>
                  <a:ext cx="3168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7" name="筆跡 106">
                  <a:extLst>
                    <a:ext uri="{FF2B5EF4-FFF2-40B4-BE49-F238E27FC236}">
                      <a16:creationId xmlns:a16="http://schemas.microsoft.com/office/drawing/2014/main" id="{A6FDC8E3-3F07-4C5A-9AD4-FE79E8F5316F}"/>
                    </a:ext>
                  </a:extLst>
                </p14:cNvPr>
                <p14:cNvContentPartPr/>
                <p14:nvPr/>
              </p14:nvContentPartPr>
              <p14:xfrm>
                <a:off x="6677375" y="2398585"/>
                <a:ext cx="126720" cy="9360"/>
              </p14:xfrm>
            </p:contentPart>
          </mc:Choice>
          <mc:Fallback>
            <p:pic>
              <p:nvPicPr>
                <p:cNvPr id="107" name="筆跡 106">
                  <a:extLst>
                    <a:ext uri="{FF2B5EF4-FFF2-40B4-BE49-F238E27FC236}">
                      <a16:creationId xmlns:a16="http://schemas.microsoft.com/office/drawing/2014/main" id="{A6FDC8E3-3F07-4C5A-9AD4-FE79E8F5316F}"/>
                    </a:ext>
                  </a:extLst>
                </p:cNvPr>
                <p:cNvPicPr/>
                <p:nvPr/>
              </p:nvPicPr>
              <p:blipFill>
                <a:blip r:embed="rId125"/>
                <a:stretch>
                  <a:fillRect/>
                </a:stretch>
              </p:blipFill>
              <p:spPr>
                <a:xfrm>
                  <a:off x="6668735" y="2389585"/>
                  <a:ext cx="14436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8" name="筆跡 107">
                  <a:extLst>
                    <a:ext uri="{FF2B5EF4-FFF2-40B4-BE49-F238E27FC236}">
                      <a16:creationId xmlns:a16="http://schemas.microsoft.com/office/drawing/2014/main" id="{BF345E3A-3412-4F2F-B152-5716F716F003}"/>
                    </a:ext>
                  </a:extLst>
                </p14:cNvPr>
                <p14:cNvContentPartPr/>
                <p14:nvPr/>
              </p14:nvContentPartPr>
              <p14:xfrm>
                <a:off x="6876455" y="2368705"/>
                <a:ext cx="168480" cy="19440"/>
              </p14:xfrm>
            </p:contentPart>
          </mc:Choice>
          <mc:Fallback>
            <p:pic>
              <p:nvPicPr>
                <p:cNvPr id="108" name="筆跡 107">
                  <a:extLst>
                    <a:ext uri="{FF2B5EF4-FFF2-40B4-BE49-F238E27FC236}">
                      <a16:creationId xmlns:a16="http://schemas.microsoft.com/office/drawing/2014/main" id="{BF345E3A-3412-4F2F-B152-5716F716F003}"/>
                    </a:ext>
                  </a:extLst>
                </p:cNvPr>
                <p:cNvPicPr/>
                <p:nvPr/>
              </p:nvPicPr>
              <p:blipFill>
                <a:blip r:embed="rId127"/>
                <a:stretch>
                  <a:fillRect/>
                </a:stretch>
              </p:blipFill>
              <p:spPr>
                <a:xfrm>
                  <a:off x="6867815" y="2360065"/>
                  <a:ext cx="18612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9" name="筆跡 108">
                  <a:extLst>
                    <a:ext uri="{FF2B5EF4-FFF2-40B4-BE49-F238E27FC236}">
                      <a16:creationId xmlns:a16="http://schemas.microsoft.com/office/drawing/2014/main" id="{7507863A-F4A7-4441-926E-CB11ED9B4139}"/>
                    </a:ext>
                  </a:extLst>
                </p14:cNvPr>
                <p14:cNvContentPartPr/>
                <p14:nvPr/>
              </p14:nvContentPartPr>
              <p14:xfrm>
                <a:off x="6905615" y="2460145"/>
                <a:ext cx="120600" cy="108720"/>
              </p14:xfrm>
            </p:contentPart>
          </mc:Choice>
          <mc:Fallback>
            <p:pic>
              <p:nvPicPr>
                <p:cNvPr id="109" name="筆跡 108">
                  <a:extLst>
                    <a:ext uri="{FF2B5EF4-FFF2-40B4-BE49-F238E27FC236}">
                      <a16:creationId xmlns:a16="http://schemas.microsoft.com/office/drawing/2014/main" id="{7507863A-F4A7-4441-926E-CB11ED9B4139}"/>
                    </a:ext>
                  </a:extLst>
                </p:cNvPr>
                <p:cNvPicPr/>
                <p:nvPr/>
              </p:nvPicPr>
              <p:blipFill>
                <a:blip r:embed="rId129"/>
                <a:stretch>
                  <a:fillRect/>
                </a:stretch>
              </p:blipFill>
              <p:spPr>
                <a:xfrm>
                  <a:off x="6896975" y="2451145"/>
                  <a:ext cx="13824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10" name="筆跡 109">
                  <a:extLst>
                    <a:ext uri="{FF2B5EF4-FFF2-40B4-BE49-F238E27FC236}">
                      <a16:creationId xmlns:a16="http://schemas.microsoft.com/office/drawing/2014/main" id="{B073032D-C784-4EE2-AD5D-9E9BCC7C0F91}"/>
                    </a:ext>
                  </a:extLst>
                </p14:cNvPr>
                <p14:cNvContentPartPr/>
                <p14:nvPr/>
              </p14:nvContentPartPr>
              <p14:xfrm>
                <a:off x="6959615" y="2158465"/>
                <a:ext cx="360" cy="174600"/>
              </p14:xfrm>
            </p:contentPart>
          </mc:Choice>
          <mc:Fallback>
            <p:pic>
              <p:nvPicPr>
                <p:cNvPr id="110" name="筆跡 109">
                  <a:extLst>
                    <a:ext uri="{FF2B5EF4-FFF2-40B4-BE49-F238E27FC236}">
                      <a16:creationId xmlns:a16="http://schemas.microsoft.com/office/drawing/2014/main" id="{B073032D-C784-4EE2-AD5D-9E9BCC7C0F91}"/>
                    </a:ext>
                  </a:extLst>
                </p:cNvPr>
                <p:cNvPicPr/>
                <p:nvPr/>
              </p:nvPicPr>
              <p:blipFill>
                <a:blip r:embed="rId131"/>
                <a:stretch>
                  <a:fillRect/>
                </a:stretch>
              </p:blipFill>
              <p:spPr>
                <a:xfrm>
                  <a:off x="6950615" y="2149825"/>
                  <a:ext cx="1800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11" name="筆跡 110">
                  <a:extLst>
                    <a:ext uri="{FF2B5EF4-FFF2-40B4-BE49-F238E27FC236}">
                      <a16:creationId xmlns:a16="http://schemas.microsoft.com/office/drawing/2014/main" id="{564350C2-5122-4D54-B379-1AA7F5FA407E}"/>
                    </a:ext>
                  </a:extLst>
                </p14:cNvPr>
                <p14:cNvContentPartPr/>
                <p14:nvPr/>
              </p14:nvContentPartPr>
              <p14:xfrm>
                <a:off x="7123415" y="2302825"/>
                <a:ext cx="122760" cy="170280"/>
              </p14:xfrm>
            </p:contentPart>
          </mc:Choice>
          <mc:Fallback>
            <p:pic>
              <p:nvPicPr>
                <p:cNvPr id="111" name="筆跡 110">
                  <a:extLst>
                    <a:ext uri="{FF2B5EF4-FFF2-40B4-BE49-F238E27FC236}">
                      <a16:creationId xmlns:a16="http://schemas.microsoft.com/office/drawing/2014/main" id="{564350C2-5122-4D54-B379-1AA7F5FA407E}"/>
                    </a:ext>
                  </a:extLst>
                </p:cNvPr>
                <p:cNvPicPr/>
                <p:nvPr/>
              </p:nvPicPr>
              <p:blipFill>
                <a:blip r:embed="rId133"/>
                <a:stretch>
                  <a:fillRect/>
                </a:stretch>
              </p:blipFill>
              <p:spPr>
                <a:xfrm>
                  <a:off x="7114775" y="2294185"/>
                  <a:ext cx="1404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3" name="筆跡 112">
                  <a:extLst>
                    <a:ext uri="{FF2B5EF4-FFF2-40B4-BE49-F238E27FC236}">
                      <a16:creationId xmlns:a16="http://schemas.microsoft.com/office/drawing/2014/main" id="{C86E14CC-D5EE-4929-B2AF-9796EC7A7474}"/>
                    </a:ext>
                  </a:extLst>
                </p14:cNvPr>
                <p14:cNvContentPartPr/>
                <p14:nvPr/>
              </p14:nvContentPartPr>
              <p14:xfrm>
                <a:off x="7088135" y="2321905"/>
                <a:ext cx="158040" cy="129960"/>
              </p14:xfrm>
            </p:contentPart>
          </mc:Choice>
          <mc:Fallback>
            <p:pic>
              <p:nvPicPr>
                <p:cNvPr id="113" name="筆跡 112">
                  <a:extLst>
                    <a:ext uri="{FF2B5EF4-FFF2-40B4-BE49-F238E27FC236}">
                      <a16:creationId xmlns:a16="http://schemas.microsoft.com/office/drawing/2014/main" id="{C86E14CC-D5EE-4929-B2AF-9796EC7A7474}"/>
                    </a:ext>
                  </a:extLst>
                </p:cNvPr>
                <p:cNvPicPr/>
                <p:nvPr/>
              </p:nvPicPr>
              <p:blipFill>
                <a:blip r:embed="rId135"/>
                <a:stretch>
                  <a:fillRect/>
                </a:stretch>
              </p:blipFill>
              <p:spPr>
                <a:xfrm>
                  <a:off x="7079495" y="2313265"/>
                  <a:ext cx="17568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5" name="筆跡 114">
                  <a:extLst>
                    <a:ext uri="{FF2B5EF4-FFF2-40B4-BE49-F238E27FC236}">
                      <a16:creationId xmlns:a16="http://schemas.microsoft.com/office/drawing/2014/main" id="{0792B7F4-6B80-4071-A45F-E5BA9D0EB3AD}"/>
                    </a:ext>
                  </a:extLst>
                </p14:cNvPr>
                <p14:cNvContentPartPr/>
                <p14:nvPr/>
              </p14:nvContentPartPr>
              <p14:xfrm>
                <a:off x="7285415" y="2232985"/>
                <a:ext cx="97920" cy="95760"/>
              </p14:xfrm>
            </p:contentPart>
          </mc:Choice>
          <mc:Fallback>
            <p:pic>
              <p:nvPicPr>
                <p:cNvPr id="115" name="筆跡 114">
                  <a:extLst>
                    <a:ext uri="{FF2B5EF4-FFF2-40B4-BE49-F238E27FC236}">
                      <a16:creationId xmlns:a16="http://schemas.microsoft.com/office/drawing/2014/main" id="{0792B7F4-6B80-4071-A45F-E5BA9D0EB3AD}"/>
                    </a:ext>
                  </a:extLst>
                </p:cNvPr>
                <p:cNvPicPr/>
                <p:nvPr/>
              </p:nvPicPr>
              <p:blipFill>
                <a:blip r:embed="rId137"/>
                <a:stretch>
                  <a:fillRect/>
                </a:stretch>
              </p:blipFill>
              <p:spPr>
                <a:xfrm>
                  <a:off x="7276415" y="2223985"/>
                  <a:ext cx="115560" cy="113400"/>
                </a:xfrm>
                <a:prstGeom prst="rect">
                  <a:avLst/>
                </a:prstGeom>
              </p:spPr>
            </p:pic>
          </mc:Fallback>
        </mc:AlternateContent>
      </p:grpSp>
      <p:grpSp>
        <p:nvGrpSpPr>
          <p:cNvPr id="126" name="群組 125">
            <a:extLst>
              <a:ext uri="{FF2B5EF4-FFF2-40B4-BE49-F238E27FC236}">
                <a16:creationId xmlns:a16="http://schemas.microsoft.com/office/drawing/2014/main" id="{76EBDF0D-FC7C-4F76-866F-24BA55917F63}"/>
              </a:ext>
            </a:extLst>
          </p:cNvPr>
          <p:cNvGrpSpPr/>
          <p:nvPr/>
        </p:nvGrpSpPr>
        <p:grpSpPr>
          <a:xfrm>
            <a:off x="3746488" y="2094272"/>
            <a:ext cx="218160" cy="443160"/>
            <a:chOff x="4003655" y="2873425"/>
            <a:chExt cx="218160" cy="443160"/>
          </a:xfrm>
        </p:grpSpPr>
        <mc:AlternateContent xmlns:mc="http://schemas.openxmlformats.org/markup-compatibility/2006">
          <mc:Choice xmlns:p14="http://schemas.microsoft.com/office/powerpoint/2010/main" Requires="p14">
            <p:contentPart p14:bwMode="auto" r:id="rId138">
              <p14:nvContentPartPr>
                <p14:cNvPr id="124" name="筆跡 123">
                  <a:extLst>
                    <a:ext uri="{FF2B5EF4-FFF2-40B4-BE49-F238E27FC236}">
                      <a16:creationId xmlns:a16="http://schemas.microsoft.com/office/drawing/2014/main" id="{01C2C094-B0EB-455D-A963-2EF8C52AD6CE}"/>
                    </a:ext>
                  </a:extLst>
                </p14:cNvPr>
                <p14:cNvContentPartPr/>
                <p14:nvPr/>
              </p14:nvContentPartPr>
              <p14:xfrm>
                <a:off x="4003655" y="2882785"/>
                <a:ext cx="107640" cy="433800"/>
              </p14:xfrm>
            </p:contentPart>
          </mc:Choice>
          <mc:Fallback>
            <p:pic>
              <p:nvPicPr>
                <p:cNvPr id="124" name="筆跡 123">
                  <a:extLst>
                    <a:ext uri="{FF2B5EF4-FFF2-40B4-BE49-F238E27FC236}">
                      <a16:creationId xmlns:a16="http://schemas.microsoft.com/office/drawing/2014/main" id="{01C2C094-B0EB-455D-A963-2EF8C52AD6CE}"/>
                    </a:ext>
                  </a:extLst>
                </p:cNvPr>
                <p:cNvPicPr/>
                <p:nvPr/>
              </p:nvPicPr>
              <p:blipFill>
                <a:blip r:embed="rId139"/>
                <a:stretch>
                  <a:fillRect/>
                </a:stretch>
              </p:blipFill>
              <p:spPr>
                <a:xfrm>
                  <a:off x="3995015" y="2873785"/>
                  <a:ext cx="12528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25" name="筆跡 124">
                  <a:extLst>
                    <a:ext uri="{FF2B5EF4-FFF2-40B4-BE49-F238E27FC236}">
                      <a16:creationId xmlns:a16="http://schemas.microsoft.com/office/drawing/2014/main" id="{BADBEB3A-6E2E-4DBB-9045-F9E7C28DD257}"/>
                    </a:ext>
                  </a:extLst>
                </p14:cNvPr>
                <p14:cNvContentPartPr/>
                <p14:nvPr/>
              </p14:nvContentPartPr>
              <p14:xfrm>
                <a:off x="4082495" y="2873425"/>
                <a:ext cx="139320" cy="88200"/>
              </p14:xfrm>
            </p:contentPart>
          </mc:Choice>
          <mc:Fallback>
            <p:pic>
              <p:nvPicPr>
                <p:cNvPr id="125" name="筆跡 124">
                  <a:extLst>
                    <a:ext uri="{FF2B5EF4-FFF2-40B4-BE49-F238E27FC236}">
                      <a16:creationId xmlns:a16="http://schemas.microsoft.com/office/drawing/2014/main" id="{BADBEB3A-6E2E-4DBB-9045-F9E7C28DD257}"/>
                    </a:ext>
                  </a:extLst>
                </p:cNvPr>
                <p:cNvPicPr/>
                <p:nvPr/>
              </p:nvPicPr>
              <p:blipFill>
                <a:blip r:embed="rId141"/>
                <a:stretch>
                  <a:fillRect/>
                </a:stretch>
              </p:blipFill>
              <p:spPr>
                <a:xfrm>
                  <a:off x="4073855" y="2864785"/>
                  <a:ext cx="156960" cy="105840"/>
                </a:xfrm>
                <a:prstGeom prst="rect">
                  <a:avLst/>
                </a:prstGeom>
              </p:spPr>
            </p:pic>
          </mc:Fallback>
        </mc:AlternateContent>
      </p:grpSp>
      <p:grpSp>
        <p:nvGrpSpPr>
          <p:cNvPr id="147" name="群組 146">
            <a:extLst>
              <a:ext uri="{FF2B5EF4-FFF2-40B4-BE49-F238E27FC236}">
                <a16:creationId xmlns:a16="http://schemas.microsoft.com/office/drawing/2014/main" id="{33322B81-65AF-4FDB-B414-73F4BAEBAE23}"/>
              </a:ext>
            </a:extLst>
          </p:cNvPr>
          <p:cNvGrpSpPr/>
          <p:nvPr/>
        </p:nvGrpSpPr>
        <p:grpSpPr>
          <a:xfrm>
            <a:off x="4930888" y="2530592"/>
            <a:ext cx="2259360" cy="1164240"/>
            <a:chOff x="5188055" y="3309745"/>
            <a:chExt cx="2259360" cy="1164240"/>
          </a:xfrm>
        </p:grpSpPr>
        <mc:AlternateContent xmlns:mc="http://schemas.openxmlformats.org/markup-compatibility/2006">
          <mc:Choice xmlns:p14="http://schemas.microsoft.com/office/powerpoint/2010/main" Requires="p14">
            <p:contentPart p14:bwMode="auto" r:id="rId142">
              <p14:nvContentPartPr>
                <p14:cNvPr id="117" name="筆跡 116">
                  <a:extLst>
                    <a:ext uri="{FF2B5EF4-FFF2-40B4-BE49-F238E27FC236}">
                      <a16:creationId xmlns:a16="http://schemas.microsoft.com/office/drawing/2014/main" id="{6C8CAD26-2949-405C-8E40-9B3C8AD5C136}"/>
                    </a:ext>
                  </a:extLst>
                </p14:cNvPr>
                <p14:cNvContentPartPr/>
                <p14:nvPr/>
              </p14:nvContentPartPr>
              <p14:xfrm>
                <a:off x="5497295" y="3309745"/>
                <a:ext cx="4680" cy="216720"/>
              </p14:xfrm>
            </p:contentPart>
          </mc:Choice>
          <mc:Fallback>
            <p:pic>
              <p:nvPicPr>
                <p:cNvPr id="117" name="筆跡 116">
                  <a:extLst>
                    <a:ext uri="{FF2B5EF4-FFF2-40B4-BE49-F238E27FC236}">
                      <a16:creationId xmlns:a16="http://schemas.microsoft.com/office/drawing/2014/main" id="{6C8CAD26-2949-405C-8E40-9B3C8AD5C136}"/>
                    </a:ext>
                  </a:extLst>
                </p:cNvPr>
                <p:cNvPicPr/>
                <p:nvPr/>
              </p:nvPicPr>
              <p:blipFill>
                <a:blip r:embed="rId143"/>
                <a:stretch>
                  <a:fillRect/>
                </a:stretch>
              </p:blipFill>
              <p:spPr>
                <a:xfrm>
                  <a:off x="5488295" y="3300745"/>
                  <a:ext cx="223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18" name="筆跡 117">
                  <a:extLst>
                    <a:ext uri="{FF2B5EF4-FFF2-40B4-BE49-F238E27FC236}">
                      <a16:creationId xmlns:a16="http://schemas.microsoft.com/office/drawing/2014/main" id="{3E175662-A30B-4F11-858A-D1660FE2B491}"/>
                    </a:ext>
                  </a:extLst>
                </p14:cNvPr>
                <p14:cNvContentPartPr/>
                <p14:nvPr/>
              </p14:nvContentPartPr>
              <p14:xfrm>
                <a:off x="5509535" y="3343585"/>
                <a:ext cx="74880" cy="250920"/>
              </p14:xfrm>
            </p:contentPart>
          </mc:Choice>
          <mc:Fallback>
            <p:pic>
              <p:nvPicPr>
                <p:cNvPr id="118" name="筆跡 117">
                  <a:extLst>
                    <a:ext uri="{FF2B5EF4-FFF2-40B4-BE49-F238E27FC236}">
                      <a16:creationId xmlns:a16="http://schemas.microsoft.com/office/drawing/2014/main" id="{3E175662-A30B-4F11-858A-D1660FE2B491}"/>
                    </a:ext>
                  </a:extLst>
                </p:cNvPr>
                <p:cNvPicPr/>
                <p:nvPr/>
              </p:nvPicPr>
              <p:blipFill>
                <a:blip r:embed="rId145"/>
                <a:stretch>
                  <a:fillRect/>
                </a:stretch>
              </p:blipFill>
              <p:spPr>
                <a:xfrm>
                  <a:off x="5500895" y="3334945"/>
                  <a:ext cx="9252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19" name="筆跡 118">
                  <a:extLst>
                    <a:ext uri="{FF2B5EF4-FFF2-40B4-BE49-F238E27FC236}">
                      <a16:creationId xmlns:a16="http://schemas.microsoft.com/office/drawing/2014/main" id="{41416502-7638-4C4E-ABE5-B64FFA4EB1AD}"/>
                    </a:ext>
                  </a:extLst>
                </p14:cNvPr>
                <p14:cNvContentPartPr/>
                <p14:nvPr/>
              </p14:nvContentPartPr>
              <p14:xfrm>
                <a:off x="5422415" y="3454105"/>
                <a:ext cx="301320" cy="188640"/>
              </p14:xfrm>
            </p:contentPart>
          </mc:Choice>
          <mc:Fallback>
            <p:pic>
              <p:nvPicPr>
                <p:cNvPr id="119" name="筆跡 118">
                  <a:extLst>
                    <a:ext uri="{FF2B5EF4-FFF2-40B4-BE49-F238E27FC236}">
                      <a16:creationId xmlns:a16="http://schemas.microsoft.com/office/drawing/2014/main" id="{41416502-7638-4C4E-ABE5-B64FFA4EB1AD}"/>
                    </a:ext>
                  </a:extLst>
                </p:cNvPr>
                <p:cNvPicPr/>
                <p:nvPr/>
              </p:nvPicPr>
              <p:blipFill>
                <a:blip r:embed="rId147"/>
                <a:stretch>
                  <a:fillRect/>
                </a:stretch>
              </p:blipFill>
              <p:spPr>
                <a:xfrm>
                  <a:off x="5413415" y="3445105"/>
                  <a:ext cx="31896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21" name="筆跡 120">
                  <a:extLst>
                    <a:ext uri="{FF2B5EF4-FFF2-40B4-BE49-F238E27FC236}">
                      <a16:creationId xmlns:a16="http://schemas.microsoft.com/office/drawing/2014/main" id="{413B8989-A150-41CA-AC4A-02D4CAF90D6B}"/>
                    </a:ext>
                  </a:extLst>
                </p14:cNvPr>
                <p14:cNvContentPartPr/>
                <p14:nvPr/>
              </p14:nvContentPartPr>
              <p14:xfrm>
                <a:off x="5188055" y="3861625"/>
                <a:ext cx="199440" cy="344880"/>
              </p14:xfrm>
            </p:contentPart>
          </mc:Choice>
          <mc:Fallback>
            <p:pic>
              <p:nvPicPr>
                <p:cNvPr id="121" name="筆跡 120">
                  <a:extLst>
                    <a:ext uri="{FF2B5EF4-FFF2-40B4-BE49-F238E27FC236}">
                      <a16:creationId xmlns:a16="http://schemas.microsoft.com/office/drawing/2014/main" id="{413B8989-A150-41CA-AC4A-02D4CAF90D6B}"/>
                    </a:ext>
                  </a:extLst>
                </p:cNvPr>
                <p:cNvPicPr/>
                <p:nvPr/>
              </p:nvPicPr>
              <p:blipFill>
                <a:blip r:embed="rId149"/>
                <a:stretch>
                  <a:fillRect/>
                </a:stretch>
              </p:blipFill>
              <p:spPr>
                <a:xfrm>
                  <a:off x="5179415" y="3852625"/>
                  <a:ext cx="21708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22" name="筆跡 121">
                  <a:extLst>
                    <a:ext uri="{FF2B5EF4-FFF2-40B4-BE49-F238E27FC236}">
                      <a16:creationId xmlns:a16="http://schemas.microsoft.com/office/drawing/2014/main" id="{587CD5B7-C3FE-4584-ADE7-D32DE5C147FC}"/>
                    </a:ext>
                  </a:extLst>
                </p14:cNvPr>
                <p14:cNvContentPartPr/>
                <p14:nvPr/>
              </p14:nvContentPartPr>
              <p14:xfrm>
                <a:off x="5233775" y="4027585"/>
                <a:ext cx="189000" cy="38520"/>
              </p14:xfrm>
            </p:contentPart>
          </mc:Choice>
          <mc:Fallback>
            <p:pic>
              <p:nvPicPr>
                <p:cNvPr id="122" name="筆跡 121">
                  <a:extLst>
                    <a:ext uri="{FF2B5EF4-FFF2-40B4-BE49-F238E27FC236}">
                      <a16:creationId xmlns:a16="http://schemas.microsoft.com/office/drawing/2014/main" id="{587CD5B7-C3FE-4584-ADE7-D32DE5C147FC}"/>
                    </a:ext>
                  </a:extLst>
                </p:cNvPr>
                <p:cNvPicPr/>
                <p:nvPr/>
              </p:nvPicPr>
              <p:blipFill>
                <a:blip r:embed="rId151"/>
                <a:stretch>
                  <a:fillRect/>
                </a:stretch>
              </p:blipFill>
              <p:spPr>
                <a:xfrm>
                  <a:off x="5225135" y="4018585"/>
                  <a:ext cx="20664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27" name="筆跡 126">
                  <a:extLst>
                    <a:ext uri="{FF2B5EF4-FFF2-40B4-BE49-F238E27FC236}">
                      <a16:creationId xmlns:a16="http://schemas.microsoft.com/office/drawing/2014/main" id="{E950F0BB-BA17-42ED-9207-7F50C4058E7A}"/>
                    </a:ext>
                  </a:extLst>
                </p14:cNvPr>
                <p14:cNvContentPartPr/>
                <p14:nvPr/>
              </p14:nvContentPartPr>
              <p14:xfrm>
                <a:off x="5594855" y="3991585"/>
                <a:ext cx="110160" cy="19440"/>
              </p14:xfrm>
            </p:contentPart>
          </mc:Choice>
          <mc:Fallback>
            <p:pic>
              <p:nvPicPr>
                <p:cNvPr id="127" name="筆跡 126">
                  <a:extLst>
                    <a:ext uri="{FF2B5EF4-FFF2-40B4-BE49-F238E27FC236}">
                      <a16:creationId xmlns:a16="http://schemas.microsoft.com/office/drawing/2014/main" id="{E950F0BB-BA17-42ED-9207-7F50C4058E7A}"/>
                    </a:ext>
                  </a:extLst>
                </p:cNvPr>
                <p:cNvPicPr/>
                <p:nvPr/>
              </p:nvPicPr>
              <p:blipFill>
                <a:blip r:embed="rId153"/>
                <a:stretch>
                  <a:fillRect/>
                </a:stretch>
              </p:blipFill>
              <p:spPr>
                <a:xfrm>
                  <a:off x="5585855" y="3982585"/>
                  <a:ext cx="1278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28" name="筆跡 127">
                  <a:extLst>
                    <a:ext uri="{FF2B5EF4-FFF2-40B4-BE49-F238E27FC236}">
                      <a16:creationId xmlns:a16="http://schemas.microsoft.com/office/drawing/2014/main" id="{EE667E8A-7B0B-40F1-AAF8-9CE746DF3209}"/>
                    </a:ext>
                  </a:extLst>
                </p14:cNvPr>
                <p14:cNvContentPartPr/>
                <p14:nvPr/>
              </p14:nvContentPartPr>
              <p14:xfrm>
                <a:off x="5604935" y="3995545"/>
                <a:ext cx="197280" cy="51480"/>
              </p14:xfrm>
            </p:contentPart>
          </mc:Choice>
          <mc:Fallback>
            <p:pic>
              <p:nvPicPr>
                <p:cNvPr id="128" name="筆跡 127">
                  <a:extLst>
                    <a:ext uri="{FF2B5EF4-FFF2-40B4-BE49-F238E27FC236}">
                      <a16:creationId xmlns:a16="http://schemas.microsoft.com/office/drawing/2014/main" id="{EE667E8A-7B0B-40F1-AAF8-9CE746DF3209}"/>
                    </a:ext>
                  </a:extLst>
                </p:cNvPr>
                <p:cNvPicPr/>
                <p:nvPr/>
              </p:nvPicPr>
              <p:blipFill>
                <a:blip r:embed="rId155"/>
                <a:stretch>
                  <a:fillRect/>
                </a:stretch>
              </p:blipFill>
              <p:spPr>
                <a:xfrm>
                  <a:off x="5596295" y="3986905"/>
                  <a:ext cx="2149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0" name="筆跡 129">
                  <a:extLst>
                    <a:ext uri="{FF2B5EF4-FFF2-40B4-BE49-F238E27FC236}">
                      <a16:creationId xmlns:a16="http://schemas.microsoft.com/office/drawing/2014/main" id="{CD9A3BA5-CCE6-4E97-8C98-71C93A8AACBE}"/>
                    </a:ext>
                  </a:extLst>
                </p14:cNvPr>
                <p14:cNvContentPartPr/>
                <p14:nvPr/>
              </p14:nvContentPartPr>
              <p14:xfrm>
                <a:off x="6273095" y="3760825"/>
                <a:ext cx="159120" cy="425520"/>
              </p14:xfrm>
            </p:contentPart>
          </mc:Choice>
          <mc:Fallback>
            <p:pic>
              <p:nvPicPr>
                <p:cNvPr id="130" name="筆跡 129">
                  <a:extLst>
                    <a:ext uri="{FF2B5EF4-FFF2-40B4-BE49-F238E27FC236}">
                      <a16:creationId xmlns:a16="http://schemas.microsoft.com/office/drawing/2014/main" id="{CD9A3BA5-CCE6-4E97-8C98-71C93A8AACBE}"/>
                    </a:ext>
                  </a:extLst>
                </p:cNvPr>
                <p:cNvPicPr/>
                <p:nvPr/>
              </p:nvPicPr>
              <p:blipFill>
                <a:blip r:embed="rId157"/>
                <a:stretch>
                  <a:fillRect/>
                </a:stretch>
              </p:blipFill>
              <p:spPr>
                <a:xfrm>
                  <a:off x="6264095" y="3752185"/>
                  <a:ext cx="17676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31" name="筆跡 130">
                  <a:extLst>
                    <a:ext uri="{FF2B5EF4-FFF2-40B4-BE49-F238E27FC236}">
                      <a16:creationId xmlns:a16="http://schemas.microsoft.com/office/drawing/2014/main" id="{0701ED26-51C6-4788-A018-C9870E731D63}"/>
                    </a:ext>
                  </a:extLst>
                </p14:cNvPr>
                <p14:cNvContentPartPr/>
                <p14:nvPr/>
              </p14:nvContentPartPr>
              <p14:xfrm>
                <a:off x="6276335" y="3931825"/>
                <a:ext cx="223200" cy="13320"/>
              </p14:xfrm>
            </p:contentPart>
          </mc:Choice>
          <mc:Fallback>
            <p:pic>
              <p:nvPicPr>
                <p:cNvPr id="131" name="筆跡 130">
                  <a:extLst>
                    <a:ext uri="{FF2B5EF4-FFF2-40B4-BE49-F238E27FC236}">
                      <a16:creationId xmlns:a16="http://schemas.microsoft.com/office/drawing/2014/main" id="{0701ED26-51C6-4788-A018-C9870E731D63}"/>
                    </a:ext>
                  </a:extLst>
                </p:cNvPr>
                <p:cNvPicPr/>
                <p:nvPr/>
              </p:nvPicPr>
              <p:blipFill>
                <a:blip r:embed="rId159"/>
                <a:stretch>
                  <a:fillRect/>
                </a:stretch>
              </p:blipFill>
              <p:spPr>
                <a:xfrm>
                  <a:off x="6267695" y="3923185"/>
                  <a:ext cx="2408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32" name="筆跡 131">
                  <a:extLst>
                    <a:ext uri="{FF2B5EF4-FFF2-40B4-BE49-F238E27FC236}">
                      <a16:creationId xmlns:a16="http://schemas.microsoft.com/office/drawing/2014/main" id="{981BC289-A948-4B2B-ADE0-5B91AF16F3D2}"/>
                    </a:ext>
                  </a:extLst>
                </p14:cNvPr>
                <p14:cNvContentPartPr/>
                <p14:nvPr/>
              </p14:nvContentPartPr>
              <p14:xfrm>
                <a:off x="6556055" y="3838585"/>
                <a:ext cx="86400" cy="231840"/>
              </p14:xfrm>
            </p:contentPart>
          </mc:Choice>
          <mc:Fallback>
            <p:pic>
              <p:nvPicPr>
                <p:cNvPr id="132" name="筆跡 131">
                  <a:extLst>
                    <a:ext uri="{FF2B5EF4-FFF2-40B4-BE49-F238E27FC236}">
                      <a16:creationId xmlns:a16="http://schemas.microsoft.com/office/drawing/2014/main" id="{981BC289-A948-4B2B-ADE0-5B91AF16F3D2}"/>
                    </a:ext>
                  </a:extLst>
                </p:cNvPr>
                <p:cNvPicPr/>
                <p:nvPr/>
              </p:nvPicPr>
              <p:blipFill>
                <a:blip r:embed="rId161"/>
                <a:stretch>
                  <a:fillRect/>
                </a:stretch>
              </p:blipFill>
              <p:spPr>
                <a:xfrm>
                  <a:off x="6547415" y="3829585"/>
                  <a:ext cx="1040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33" name="筆跡 132">
                  <a:extLst>
                    <a:ext uri="{FF2B5EF4-FFF2-40B4-BE49-F238E27FC236}">
                      <a16:creationId xmlns:a16="http://schemas.microsoft.com/office/drawing/2014/main" id="{8763DBD8-63DE-4BBF-9AB0-0E121DB3624E}"/>
                    </a:ext>
                  </a:extLst>
                </p14:cNvPr>
                <p14:cNvContentPartPr/>
                <p14:nvPr/>
              </p14:nvContentPartPr>
              <p14:xfrm>
                <a:off x="6677375" y="3921385"/>
                <a:ext cx="118440" cy="123480"/>
              </p14:xfrm>
            </p:contentPart>
          </mc:Choice>
          <mc:Fallback>
            <p:pic>
              <p:nvPicPr>
                <p:cNvPr id="133" name="筆跡 132">
                  <a:extLst>
                    <a:ext uri="{FF2B5EF4-FFF2-40B4-BE49-F238E27FC236}">
                      <a16:creationId xmlns:a16="http://schemas.microsoft.com/office/drawing/2014/main" id="{8763DBD8-63DE-4BBF-9AB0-0E121DB3624E}"/>
                    </a:ext>
                  </a:extLst>
                </p:cNvPr>
                <p:cNvPicPr/>
                <p:nvPr/>
              </p:nvPicPr>
              <p:blipFill>
                <a:blip r:embed="rId163"/>
                <a:stretch>
                  <a:fillRect/>
                </a:stretch>
              </p:blipFill>
              <p:spPr>
                <a:xfrm>
                  <a:off x="6668735" y="3912385"/>
                  <a:ext cx="13608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34" name="筆跡 133">
                  <a:extLst>
                    <a:ext uri="{FF2B5EF4-FFF2-40B4-BE49-F238E27FC236}">
                      <a16:creationId xmlns:a16="http://schemas.microsoft.com/office/drawing/2014/main" id="{0B2B06D9-6B10-4369-8278-5D985981B6B7}"/>
                    </a:ext>
                  </a:extLst>
                </p14:cNvPr>
                <p14:cNvContentPartPr/>
                <p14:nvPr/>
              </p14:nvContentPartPr>
              <p14:xfrm>
                <a:off x="6677375" y="3921385"/>
                <a:ext cx="360" cy="360"/>
              </p14:xfrm>
            </p:contentPart>
          </mc:Choice>
          <mc:Fallback>
            <p:pic>
              <p:nvPicPr>
                <p:cNvPr id="134" name="筆跡 133">
                  <a:extLst>
                    <a:ext uri="{FF2B5EF4-FFF2-40B4-BE49-F238E27FC236}">
                      <a16:creationId xmlns:a16="http://schemas.microsoft.com/office/drawing/2014/main" id="{0B2B06D9-6B10-4369-8278-5D985981B6B7}"/>
                    </a:ext>
                  </a:extLst>
                </p:cNvPr>
                <p:cNvPicPr/>
                <p:nvPr/>
              </p:nvPicPr>
              <p:blipFill>
                <a:blip r:embed="rId17"/>
                <a:stretch>
                  <a:fillRect/>
                </a:stretch>
              </p:blipFill>
              <p:spPr>
                <a:xfrm>
                  <a:off x="6668735" y="39123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5" name="筆跡 134">
                  <a:extLst>
                    <a:ext uri="{FF2B5EF4-FFF2-40B4-BE49-F238E27FC236}">
                      <a16:creationId xmlns:a16="http://schemas.microsoft.com/office/drawing/2014/main" id="{E496C540-617F-4B03-A47B-946A92F68ADE}"/>
                    </a:ext>
                  </a:extLst>
                </p14:cNvPr>
                <p14:cNvContentPartPr/>
                <p14:nvPr/>
              </p14:nvContentPartPr>
              <p14:xfrm>
                <a:off x="6677375" y="3908785"/>
                <a:ext cx="93600" cy="132120"/>
              </p14:xfrm>
            </p:contentPart>
          </mc:Choice>
          <mc:Fallback>
            <p:pic>
              <p:nvPicPr>
                <p:cNvPr id="135" name="筆跡 134">
                  <a:extLst>
                    <a:ext uri="{FF2B5EF4-FFF2-40B4-BE49-F238E27FC236}">
                      <a16:creationId xmlns:a16="http://schemas.microsoft.com/office/drawing/2014/main" id="{E496C540-617F-4B03-A47B-946A92F68ADE}"/>
                    </a:ext>
                  </a:extLst>
                </p:cNvPr>
                <p:cNvPicPr/>
                <p:nvPr/>
              </p:nvPicPr>
              <p:blipFill>
                <a:blip r:embed="rId166"/>
                <a:stretch>
                  <a:fillRect/>
                </a:stretch>
              </p:blipFill>
              <p:spPr>
                <a:xfrm>
                  <a:off x="6668735" y="3899785"/>
                  <a:ext cx="1112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6" name="筆跡 135">
                  <a:extLst>
                    <a:ext uri="{FF2B5EF4-FFF2-40B4-BE49-F238E27FC236}">
                      <a16:creationId xmlns:a16="http://schemas.microsoft.com/office/drawing/2014/main" id="{C0FDEFBC-DCD3-46FC-A8AD-F4A4BBB69C71}"/>
                    </a:ext>
                  </a:extLst>
                </p14:cNvPr>
                <p14:cNvContentPartPr/>
                <p14:nvPr/>
              </p14:nvContentPartPr>
              <p14:xfrm>
                <a:off x="6831095" y="3817345"/>
                <a:ext cx="94320" cy="263880"/>
              </p14:xfrm>
            </p:contentPart>
          </mc:Choice>
          <mc:Fallback>
            <p:pic>
              <p:nvPicPr>
                <p:cNvPr id="136" name="筆跡 135">
                  <a:extLst>
                    <a:ext uri="{FF2B5EF4-FFF2-40B4-BE49-F238E27FC236}">
                      <a16:creationId xmlns:a16="http://schemas.microsoft.com/office/drawing/2014/main" id="{C0FDEFBC-DCD3-46FC-A8AD-F4A4BBB69C71}"/>
                    </a:ext>
                  </a:extLst>
                </p:cNvPr>
                <p:cNvPicPr/>
                <p:nvPr/>
              </p:nvPicPr>
              <p:blipFill>
                <a:blip r:embed="rId168"/>
                <a:stretch>
                  <a:fillRect/>
                </a:stretch>
              </p:blipFill>
              <p:spPr>
                <a:xfrm>
                  <a:off x="6822095" y="3808345"/>
                  <a:ext cx="111960" cy="2815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37" name="筆跡 136">
                  <a:extLst>
                    <a:ext uri="{FF2B5EF4-FFF2-40B4-BE49-F238E27FC236}">
                      <a16:creationId xmlns:a16="http://schemas.microsoft.com/office/drawing/2014/main" id="{7415D59B-85F5-4B10-9FF3-EA91346A7BB5}"/>
                    </a:ext>
                  </a:extLst>
                </p14:cNvPr>
                <p14:cNvContentPartPr/>
                <p14:nvPr/>
              </p14:nvContentPartPr>
              <p14:xfrm>
                <a:off x="7001015" y="3655705"/>
                <a:ext cx="193320" cy="385920"/>
              </p14:xfrm>
            </p:contentPart>
          </mc:Choice>
          <mc:Fallback>
            <p:pic>
              <p:nvPicPr>
                <p:cNvPr id="137" name="筆跡 136">
                  <a:extLst>
                    <a:ext uri="{FF2B5EF4-FFF2-40B4-BE49-F238E27FC236}">
                      <a16:creationId xmlns:a16="http://schemas.microsoft.com/office/drawing/2014/main" id="{7415D59B-85F5-4B10-9FF3-EA91346A7BB5}"/>
                    </a:ext>
                  </a:extLst>
                </p:cNvPr>
                <p:cNvPicPr/>
                <p:nvPr/>
              </p:nvPicPr>
              <p:blipFill>
                <a:blip r:embed="rId170"/>
                <a:stretch>
                  <a:fillRect/>
                </a:stretch>
              </p:blipFill>
              <p:spPr>
                <a:xfrm>
                  <a:off x="6992375" y="3647065"/>
                  <a:ext cx="2109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38" name="筆跡 137">
                  <a:extLst>
                    <a:ext uri="{FF2B5EF4-FFF2-40B4-BE49-F238E27FC236}">
                      <a16:creationId xmlns:a16="http://schemas.microsoft.com/office/drawing/2014/main" id="{FAB5BABC-E665-4D91-9B3E-6C590A5A1652}"/>
                    </a:ext>
                  </a:extLst>
                </p14:cNvPr>
                <p14:cNvContentPartPr/>
                <p14:nvPr/>
              </p14:nvContentPartPr>
              <p14:xfrm>
                <a:off x="7287215" y="3827785"/>
                <a:ext cx="160200" cy="136440"/>
              </p14:xfrm>
            </p:contentPart>
          </mc:Choice>
          <mc:Fallback>
            <p:pic>
              <p:nvPicPr>
                <p:cNvPr id="138" name="筆跡 137">
                  <a:extLst>
                    <a:ext uri="{FF2B5EF4-FFF2-40B4-BE49-F238E27FC236}">
                      <a16:creationId xmlns:a16="http://schemas.microsoft.com/office/drawing/2014/main" id="{FAB5BABC-E665-4D91-9B3E-6C590A5A1652}"/>
                    </a:ext>
                  </a:extLst>
                </p:cNvPr>
                <p:cNvPicPr/>
                <p:nvPr/>
              </p:nvPicPr>
              <p:blipFill>
                <a:blip r:embed="rId172"/>
                <a:stretch>
                  <a:fillRect/>
                </a:stretch>
              </p:blipFill>
              <p:spPr>
                <a:xfrm>
                  <a:off x="7278575" y="3819145"/>
                  <a:ext cx="1778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39" name="筆跡 138">
                  <a:extLst>
                    <a:ext uri="{FF2B5EF4-FFF2-40B4-BE49-F238E27FC236}">
                      <a16:creationId xmlns:a16="http://schemas.microsoft.com/office/drawing/2014/main" id="{1CA6343B-E441-4340-9817-E0C44F5B2420}"/>
                    </a:ext>
                  </a:extLst>
                </p14:cNvPr>
                <p14:cNvContentPartPr/>
                <p14:nvPr/>
              </p14:nvContentPartPr>
              <p14:xfrm>
                <a:off x="7270655" y="3827785"/>
                <a:ext cx="162000" cy="193680"/>
              </p14:xfrm>
            </p:contentPart>
          </mc:Choice>
          <mc:Fallback>
            <p:pic>
              <p:nvPicPr>
                <p:cNvPr id="139" name="筆跡 138">
                  <a:extLst>
                    <a:ext uri="{FF2B5EF4-FFF2-40B4-BE49-F238E27FC236}">
                      <a16:creationId xmlns:a16="http://schemas.microsoft.com/office/drawing/2014/main" id="{1CA6343B-E441-4340-9817-E0C44F5B2420}"/>
                    </a:ext>
                  </a:extLst>
                </p:cNvPr>
                <p:cNvPicPr/>
                <p:nvPr/>
              </p:nvPicPr>
              <p:blipFill>
                <a:blip r:embed="rId174"/>
                <a:stretch>
                  <a:fillRect/>
                </a:stretch>
              </p:blipFill>
              <p:spPr>
                <a:xfrm>
                  <a:off x="7262015" y="3819145"/>
                  <a:ext cx="17964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40" name="筆跡 139">
                  <a:extLst>
                    <a:ext uri="{FF2B5EF4-FFF2-40B4-BE49-F238E27FC236}">
                      <a16:creationId xmlns:a16="http://schemas.microsoft.com/office/drawing/2014/main" id="{7C4E6AE0-D800-4E63-8519-506BD2056B6B}"/>
                    </a:ext>
                  </a:extLst>
                </p14:cNvPr>
                <p14:cNvContentPartPr/>
                <p14:nvPr/>
              </p14:nvContentPartPr>
              <p14:xfrm>
                <a:off x="5949455" y="3593785"/>
                <a:ext cx="299160" cy="645480"/>
              </p14:xfrm>
            </p:contentPart>
          </mc:Choice>
          <mc:Fallback>
            <p:pic>
              <p:nvPicPr>
                <p:cNvPr id="140" name="筆跡 139">
                  <a:extLst>
                    <a:ext uri="{FF2B5EF4-FFF2-40B4-BE49-F238E27FC236}">
                      <a16:creationId xmlns:a16="http://schemas.microsoft.com/office/drawing/2014/main" id="{7C4E6AE0-D800-4E63-8519-506BD2056B6B}"/>
                    </a:ext>
                  </a:extLst>
                </p:cNvPr>
                <p:cNvPicPr/>
                <p:nvPr/>
              </p:nvPicPr>
              <p:blipFill>
                <a:blip r:embed="rId176"/>
                <a:stretch>
                  <a:fillRect/>
                </a:stretch>
              </p:blipFill>
              <p:spPr>
                <a:xfrm>
                  <a:off x="5940455" y="3584785"/>
                  <a:ext cx="316800" cy="66312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41" name="筆跡 140">
                  <a:extLst>
                    <a:ext uri="{FF2B5EF4-FFF2-40B4-BE49-F238E27FC236}">
                      <a16:creationId xmlns:a16="http://schemas.microsoft.com/office/drawing/2014/main" id="{7B171F17-BA47-4D59-A77C-32F3D3D1E7B7}"/>
                    </a:ext>
                  </a:extLst>
                </p14:cNvPr>
                <p14:cNvContentPartPr/>
                <p14:nvPr/>
              </p14:nvContentPartPr>
              <p14:xfrm>
                <a:off x="5889335" y="4354825"/>
                <a:ext cx="162000" cy="38160"/>
              </p14:xfrm>
            </p:contentPart>
          </mc:Choice>
          <mc:Fallback>
            <p:pic>
              <p:nvPicPr>
                <p:cNvPr id="141" name="筆跡 140">
                  <a:extLst>
                    <a:ext uri="{FF2B5EF4-FFF2-40B4-BE49-F238E27FC236}">
                      <a16:creationId xmlns:a16="http://schemas.microsoft.com/office/drawing/2014/main" id="{7B171F17-BA47-4D59-A77C-32F3D3D1E7B7}"/>
                    </a:ext>
                  </a:extLst>
                </p:cNvPr>
                <p:cNvPicPr/>
                <p:nvPr/>
              </p:nvPicPr>
              <p:blipFill>
                <a:blip r:embed="rId178"/>
                <a:stretch>
                  <a:fillRect/>
                </a:stretch>
              </p:blipFill>
              <p:spPr>
                <a:xfrm>
                  <a:off x="5880335" y="4345825"/>
                  <a:ext cx="17964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42" name="筆跡 141">
                  <a:extLst>
                    <a:ext uri="{FF2B5EF4-FFF2-40B4-BE49-F238E27FC236}">
                      <a16:creationId xmlns:a16="http://schemas.microsoft.com/office/drawing/2014/main" id="{C81C22FA-8806-47EA-9BF5-C678CC3F65AC}"/>
                    </a:ext>
                  </a:extLst>
                </p14:cNvPr>
                <p14:cNvContentPartPr/>
                <p14:nvPr/>
              </p14:nvContentPartPr>
              <p14:xfrm>
                <a:off x="6044855" y="4324945"/>
                <a:ext cx="220320" cy="149040"/>
              </p14:xfrm>
            </p:contentPart>
          </mc:Choice>
          <mc:Fallback>
            <p:pic>
              <p:nvPicPr>
                <p:cNvPr id="142" name="筆跡 141">
                  <a:extLst>
                    <a:ext uri="{FF2B5EF4-FFF2-40B4-BE49-F238E27FC236}">
                      <a16:creationId xmlns:a16="http://schemas.microsoft.com/office/drawing/2014/main" id="{C81C22FA-8806-47EA-9BF5-C678CC3F65AC}"/>
                    </a:ext>
                  </a:extLst>
                </p:cNvPr>
                <p:cNvPicPr/>
                <p:nvPr/>
              </p:nvPicPr>
              <p:blipFill>
                <a:blip r:embed="rId180"/>
                <a:stretch>
                  <a:fillRect/>
                </a:stretch>
              </p:blipFill>
              <p:spPr>
                <a:xfrm>
                  <a:off x="6035855" y="4315945"/>
                  <a:ext cx="23796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43" name="筆跡 142">
                  <a:extLst>
                    <a:ext uri="{FF2B5EF4-FFF2-40B4-BE49-F238E27FC236}">
                      <a16:creationId xmlns:a16="http://schemas.microsoft.com/office/drawing/2014/main" id="{25E4F234-3AE0-43EE-A176-AD5BD9FB9F6D}"/>
                    </a:ext>
                  </a:extLst>
                </p14:cNvPr>
                <p14:cNvContentPartPr/>
                <p14:nvPr/>
              </p14:nvContentPartPr>
              <p14:xfrm>
                <a:off x="6202535" y="3353305"/>
                <a:ext cx="283680" cy="162720"/>
              </p14:xfrm>
            </p:contentPart>
          </mc:Choice>
          <mc:Fallback>
            <p:pic>
              <p:nvPicPr>
                <p:cNvPr id="143" name="筆跡 142">
                  <a:extLst>
                    <a:ext uri="{FF2B5EF4-FFF2-40B4-BE49-F238E27FC236}">
                      <a16:creationId xmlns:a16="http://schemas.microsoft.com/office/drawing/2014/main" id="{25E4F234-3AE0-43EE-A176-AD5BD9FB9F6D}"/>
                    </a:ext>
                  </a:extLst>
                </p:cNvPr>
                <p:cNvPicPr/>
                <p:nvPr/>
              </p:nvPicPr>
              <p:blipFill>
                <a:blip r:embed="rId182"/>
                <a:stretch>
                  <a:fillRect/>
                </a:stretch>
              </p:blipFill>
              <p:spPr>
                <a:xfrm>
                  <a:off x="6193535" y="3344665"/>
                  <a:ext cx="301320" cy="180360"/>
                </a:xfrm>
                <a:prstGeom prst="rect">
                  <a:avLst/>
                </a:prstGeom>
              </p:spPr>
            </p:pic>
          </mc:Fallback>
        </mc:AlternateContent>
      </p:grpSp>
      <p:grpSp>
        <p:nvGrpSpPr>
          <p:cNvPr id="146" name="群組 145">
            <a:extLst>
              <a:ext uri="{FF2B5EF4-FFF2-40B4-BE49-F238E27FC236}">
                <a16:creationId xmlns:a16="http://schemas.microsoft.com/office/drawing/2014/main" id="{CC36BF9E-C655-4C6D-8387-6EBE69E8AAF3}"/>
              </a:ext>
            </a:extLst>
          </p:cNvPr>
          <p:cNvGrpSpPr/>
          <p:nvPr/>
        </p:nvGrpSpPr>
        <p:grpSpPr>
          <a:xfrm>
            <a:off x="7440808" y="3131432"/>
            <a:ext cx="261720" cy="81000"/>
            <a:chOff x="7697975" y="3910585"/>
            <a:chExt cx="261720" cy="81000"/>
          </a:xfrm>
        </p:grpSpPr>
        <mc:AlternateContent xmlns:mc="http://schemas.openxmlformats.org/markup-compatibility/2006">
          <mc:Choice xmlns:p14="http://schemas.microsoft.com/office/powerpoint/2010/main" Requires="p14">
            <p:contentPart p14:bwMode="auto" r:id="rId183">
              <p14:nvContentPartPr>
                <p14:cNvPr id="144" name="筆跡 143">
                  <a:extLst>
                    <a:ext uri="{FF2B5EF4-FFF2-40B4-BE49-F238E27FC236}">
                      <a16:creationId xmlns:a16="http://schemas.microsoft.com/office/drawing/2014/main" id="{DB59E87B-D712-4E2D-BE11-3547CEF36CF3}"/>
                    </a:ext>
                  </a:extLst>
                </p14:cNvPr>
                <p14:cNvContentPartPr/>
                <p14:nvPr/>
              </p14:nvContentPartPr>
              <p14:xfrm>
                <a:off x="7697975" y="3910585"/>
                <a:ext cx="199440" cy="15120"/>
              </p14:xfrm>
            </p:contentPart>
          </mc:Choice>
          <mc:Fallback>
            <p:pic>
              <p:nvPicPr>
                <p:cNvPr id="144" name="筆跡 143">
                  <a:extLst>
                    <a:ext uri="{FF2B5EF4-FFF2-40B4-BE49-F238E27FC236}">
                      <a16:creationId xmlns:a16="http://schemas.microsoft.com/office/drawing/2014/main" id="{DB59E87B-D712-4E2D-BE11-3547CEF36CF3}"/>
                    </a:ext>
                  </a:extLst>
                </p:cNvPr>
                <p:cNvPicPr/>
                <p:nvPr/>
              </p:nvPicPr>
              <p:blipFill>
                <a:blip r:embed="rId184"/>
                <a:stretch>
                  <a:fillRect/>
                </a:stretch>
              </p:blipFill>
              <p:spPr>
                <a:xfrm>
                  <a:off x="7689335" y="3901945"/>
                  <a:ext cx="2170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45" name="筆跡 144">
                  <a:extLst>
                    <a:ext uri="{FF2B5EF4-FFF2-40B4-BE49-F238E27FC236}">
                      <a16:creationId xmlns:a16="http://schemas.microsoft.com/office/drawing/2014/main" id="{8A66D506-0ED8-4F9F-92EA-0D5DD86A6101}"/>
                    </a:ext>
                  </a:extLst>
                </p14:cNvPr>
                <p14:cNvContentPartPr/>
                <p14:nvPr/>
              </p14:nvContentPartPr>
              <p14:xfrm>
                <a:off x="7741535" y="3978625"/>
                <a:ext cx="218160" cy="12960"/>
              </p14:xfrm>
            </p:contentPart>
          </mc:Choice>
          <mc:Fallback>
            <p:pic>
              <p:nvPicPr>
                <p:cNvPr id="145" name="筆跡 144">
                  <a:extLst>
                    <a:ext uri="{FF2B5EF4-FFF2-40B4-BE49-F238E27FC236}">
                      <a16:creationId xmlns:a16="http://schemas.microsoft.com/office/drawing/2014/main" id="{8A66D506-0ED8-4F9F-92EA-0D5DD86A6101}"/>
                    </a:ext>
                  </a:extLst>
                </p:cNvPr>
                <p:cNvPicPr/>
                <p:nvPr/>
              </p:nvPicPr>
              <p:blipFill>
                <a:blip r:embed="rId186"/>
                <a:stretch>
                  <a:fillRect/>
                </a:stretch>
              </p:blipFill>
              <p:spPr>
                <a:xfrm>
                  <a:off x="7732895" y="3969985"/>
                  <a:ext cx="235800" cy="30600"/>
                </a:xfrm>
                <a:prstGeom prst="rect">
                  <a:avLst/>
                </a:prstGeom>
              </p:spPr>
            </p:pic>
          </mc:Fallback>
        </mc:AlternateContent>
      </p:grpSp>
      <p:grpSp>
        <p:nvGrpSpPr>
          <p:cNvPr id="151" name="群組 150">
            <a:extLst>
              <a:ext uri="{FF2B5EF4-FFF2-40B4-BE49-F238E27FC236}">
                <a16:creationId xmlns:a16="http://schemas.microsoft.com/office/drawing/2014/main" id="{8207185A-391F-4E7E-A322-068E69454355}"/>
              </a:ext>
            </a:extLst>
          </p:cNvPr>
          <p:cNvGrpSpPr/>
          <p:nvPr/>
        </p:nvGrpSpPr>
        <p:grpSpPr>
          <a:xfrm>
            <a:off x="7936888" y="2986712"/>
            <a:ext cx="447840" cy="455400"/>
            <a:chOff x="8194055" y="3765865"/>
            <a:chExt cx="447840" cy="455400"/>
          </a:xfrm>
        </p:grpSpPr>
        <mc:AlternateContent xmlns:mc="http://schemas.openxmlformats.org/markup-compatibility/2006">
          <mc:Choice xmlns:p14="http://schemas.microsoft.com/office/powerpoint/2010/main" Requires="p14">
            <p:contentPart p14:bwMode="auto" r:id="rId187">
              <p14:nvContentPartPr>
                <p14:cNvPr id="148" name="筆跡 147">
                  <a:extLst>
                    <a:ext uri="{FF2B5EF4-FFF2-40B4-BE49-F238E27FC236}">
                      <a16:creationId xmlns:a16="http://schemas.microsoft.com/office/drawing/2014/main" id="{339A7F11-FECA-49FB-9E47-54342BCBDEBF}"/>
                    </a:ext>
                  </a:extLst>
                </p14:cNvPr>
                <p14:cNvContentPartPr/>
                <p14:nvPr/>
              </p14:nvContentPartPr>
              <p14:xfrm>
                <a:off x="8194055" y="3765865"/>
                <a:ext cx="157680" cy="370440"/>
              </p14:xfrm>
            </p:contentPart>
          </mc:Choice>
          <mc:Fallback>
            <p:pic>
              <p:nvPicPr>
                <p:cNvPr id="148" name="筆跡 147">
                  <a:extLst>
                    <a:ext uri="{FF2B5EF4-FFF2-40B4-BE49-F238E27FC236}">
                      <a16:creationId xmlns:a16="http://schemas.microsoft.com/office/drawing/2014/main" id="{339A7F11-FECA-49FB-9E47-54342BCBDEBF}"/>
                    </a:ext>
                  </a:extLst>
                </p:cNvPr>
                <p:cNvPicPr/>
                <p:nvPr/>
              </p:nvPicPr>
              <p:blipFill>
                <a:blip r:embed="rId188"/>
                <a:stretch>
                  <a:fillRect/>
                </a:stretch>
              </p:blipFill>
              <p:spPr>
                <a:xfrm>
                  <a:off x="8185055" y="3756865"/>
                  <a:ext cx="17532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49" name="筆跡 148">
                  <a:extLst>
                    <a:ext uri="{FF2B5EF4-FFF2-40B4-BE49-F238E27FC236}">
                      <a16:creationId xmlns:a16="http://schemas.microsoft.com/office/drawing/2014/main" id="{FED4B20E-A248-4104-88F3-8D63B3069E96}"/>
                    </a:ext>
                  </a:extLst>
                </p14:cNvPr>
                <p14:cNvContentPartPr/>
                <p14:nvPr/>
              </p14:nvContentPartPr>
              <p14:xfrm>
                <a:off x="8266415" y="4140265"/>
                <a:ext cx="195480" cy="38520"/>
              </p14:xfrm>
            </p:contentPart>
          </mc:Choice>
          <mc:Fallback>
            <p:pic>
              <p:nvPicPr>
                <p:cNvPr id="149" name="筆跡 148">
                  <a:extLst>
                    <a:ext uri="{FF2B5EF4-FFF2-40B4-BE49-F238E27FC236}">
                      <a16:creationId xmlns:a16="http://schemas.microsoft.com/office/drawing/2014/main" id="{FED4B20E-A248-4104-88F3-8D63B3069E96}"/>
                    </a:ext>
                  </a:extLst>
                </p:cNvPr>
                <p:cNvPicPr/>
                <p:nvPr/>
              </p:nvPicPr>
              <p:blipFill>
                <a:blip r:embed="rId190"/>
                <a:stretch>
                  <a:fillRect/>
                </a:stretch>
              </p:blipFill>
              <p:spPr>
                <a:xfrm>
                  <a:off x="8257415" y="4131265"/>
                  <a:ext cx="2131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50" name="筆跡 149">
                  <a:extLst>
                    <a:ext uri="{FF2B5EF4-FFF2-40B4-BE49-F238E27FC236}">
                      <a16:creationId xmlns:a16="http://schemas.microsoft.com/office/drawing/2014/main" id="{C1DC3293-CF2C-4077-A731-AEA800781715}"/>
                    </a:ext>
                  </a:extLst>
                </p14:cNvPr>
                <p14:cNvContentPartPr/>
                <p14:nvPr/>
              </p14:nvContentPartPr>
              <p14:xfrm>
                <a:off x="8618855" y="4220905"/>
                <a:ext cx="23040" cy="360"/>
              </p14:xfrm>
            </p:contentPart>
          </mc:Choice>
          <mc:Fallback>
            <p:pic>
              <p:nvPicPr>
                <p:cNvPr id="150" name="筆跡 149">
                  <a:extLst>
                    <a:ext uri="{FF2B5EF4-FFF2-40B4-BE49-F238E27FC236}">
                      <a16:creationId xmlns:a16="http://schemas.microsoft.com/office/drawing/2014/main" id="{C1DC3293-CF2C-4077-A731-AEA800781715}"/>
                    </a:ext>
                  </a:extLst>
                </p:cNvPr>
                <p:cNvPicPr/>
                <p:nvPr/>
              </p:nvPicPr>
              <p:blipFill>
                <a:blip r:embed="rId192"/>
                <a:stretch>
                  <a:fillRect/>
                </a:stretch>
              </p:blipFill>
              <p:spPr>
                <a:xfrm>
                  <a:off x="8610215" y="4211905"/>
                  <a:ext cx="40680" cy="18000"/>
                </a:xfrm>
                <a:prstGeom prst="rect">
                  <a:avLst/>
                </a:prstGeom>
              </p:spPr>
            </p:pic>
          </mc:Fallback>
        </mc:AlternateContent>
      </p:grpSp>
      <p:pic>
        <p:nvPicPr>
          <p:cNvPr id="153" name="圖片 152">
            <a:extLst>
              <a:ext uri="{FF2B5EF4-FFF2-40B4-BE49-F238E27FC236}">
                <a16:creationId xmlns:a16="http://schemas.microsoft.com/office/drawing/2014/main" id="{F1F3BC2F-4B08-4D1B-B134-9E4D32661829}"/>
              </a:ext>
            </a:extLst>
          </p:cNvPr>
          <p:cNvPicPr>
            <a:picLocks noChangeAspect="1"/>
          </p:cNvPicPr>
          <p:nvPr/>
        </p:nvPicPr>
        <p:blipFill>
          <a:blip r:embed="rId193"/>
          <a:stretch>
            <a:fillRect/>
          </a:stretch>
        </p:blipFill>
        <p:spPr>
          <a:xfrm>
            <a:off x="479957" y="3871383"/>
            <a:ext cx="3059648" cy="2097150"/>
          </a:xfrm>
          <a:prstGeom prst="rect">
            <a:avLst/>
          </a:prstGeom>
        </p:spPr>
      </p:pic>
      <p:pic>
        <p:nvPicPr>
          <p:cNvPr id="154" name="圖片 153">
            <a:extLst>
              <a:ext uri="{FF2B5EF4-FFF2-40B4-BE49-F238E27FC236}">
                <a16:creationId xmlns:a16="http://schemas.microsoft.com/office/drawing/2014/main" id="{C7495231-6CFA-42F7-8BAB-3E796195908B}"/>
              </a:ext>
            </a:extLst>
          </p:cNvPr>
          <p:cNvPicPr>
            <a:picLocks noChangeAspect="1"/>
          </p:cNvPicPr>
          <p:nvPr/>
        </p:nvPicPr>
        <p:blipFill>
          <a:blip r:embed="rId194"/>
          <a:stretch>
            <a:fillRect/>
          </a:stretch>
        </p:blipFill>
        <p:spPr>
          <a:xfrm>
            <a:off x="3739467" y="3943926"/>
            <a:ext cx="5000271" cy="1725674"/>
          </a:xfrm>
          <a:prstGeom prst="rect">
            <a:avLst/>
          </a:prstGeom>
        </p:spPr>
      </p:pic>
      <p:pic>
        <p:nvPicPr>
          <p:cNvPr id="155" name="圖片 154">
            <a:extLst>
              <a:ext uri="{FF2B5EF4-FFF2-40B4-BE49-F238E27FC236}">
                <a16:creationId xmlns:a16="http://schemas.microsoft.com/office/drawing/2014/main" id="{2DF82D36-D225-479A-B953-76F9D0C388C7}"/>
              </a:ext>
            </a:extLst>
          </p:cNvPr>
          <p:cNvPicPr>
            <a:picLocks noChangeAspect="1"/>
          </p:cNvPicPr>
          <p:nvPr/>
        </p:nvPicPr>
        <p:blipFill>
          <a:blip r:embed="rId195"/>
          <a:stretch>
            <a:fillRect/>
          </a:stretch>
        </p:blipFill>
        <p:spPr>
          <a:xfrm>
            <a:off x="4125969" y="5731326"/>
            <a:ext cx="1793517" cy="1044919"/>
          </a:xfrm>
          <a:prstGeom prst="rect">
            <a:avLst/>
          </a:prstGeom>
        </p:spPr>
      </p:pic>
    </p:spTree>
    <p:extLst>
      <p:ext uri="{BB962C8B-B14F-4D97-AF65-F5344CB8AC3E}">
        <p14:creationId xmlns:p14="http://schemas.microsoft.com/office/powerpoint/2010/main" val="2350128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D991C1-40A9-42D4-886F-ADDFA1057220}"/>
              </a:ext>
            </a:extLst>
          </p:cNvPr>
          <p:cNvSpPr>
            <a:spLocks noGrp="1"/>
          </p:cNvSpPr>
          <p:nvPr>
            <p:ph type="title"/>
          </p:nvPr>
        </p:nvSpPr>
        <p:spPr/>
        <p:txBody>
          <a:bodyPr/>
          <a:lstStyle/>
          <a:p>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3CB450E-F72F-4836-AED1-66A8C9FFAF94}"/>
                  </a:ext>
                </a:extLst>
              </p:cNvPr>
              <p:cNvSpPr>
                <a:spLocks noGrp="1"/>
              </p:cNvSpPr>
              <p:nvPr>
                <p:ph idx="1"/>
              </p:nvPr>
            </p:nvSpPr>
            <p:spPr>
              <a:xfrm>
                <a:off x="288051" y="1068674"/>
                <a:ext cx="8496944" cy="576064"/>
              </a:xfrm>
            </p:spPr>
            <p:txBody>
              <a:bodyPr/>
              <a:lstStyle/>
              <a:p>
                <a:r>
                  <a:rPr lang="zh-TW" altLang="en-US" dirty="0"/>
                  <a:t>中心</a:t>
                </a:r>
                <a14:m>
                  <m:oMath xmlns:m="http://schemas.openxmlformats.org/officeDocument/2006/math">
                    <m:r>
                      <a:rPr lang="en-US" altLang="zh-TW" b="1" i="1" smtClean="0">
                        <a:latin typeface="Cambria Math" panose="02040503050406030204" pitchFamily="18" charset="0"/>
                      </a:rPr>
                      <m:t>𝝁</m:t>
                    </m:r>
                  </m:oMath>
                </a14:m>
                <a:r>
                  <a:rPr lang="zh-TW" altLang="en-US" dirty="0"/>
                  <a:t>、寬度</a:t>
                </a:r>
                <a14:m>
                  <m:oMath xmlns:m="http://schemas.openxmlformats.org/officeDocument/2006/math">
                    <m:r>
                      <a:rPr lang="en-US" altLang="zh-TW" b="1" i="1" smtClean="0">
                        <a:latin typeface="Cambria Math" panose="02040503050406030204" pitchFamily="18" charset="0"/>
                      </a:rPr>
                      <m:t>𝝈</m:t>
                    </m:r>
                  </m:oMath>
                </a14:m>
                <a:r>
                  <a:rPr lang="zh-TW" altLang="en-US" dirty="0"/>
                  <a:t>、高度</a:t>
                </a:r>
                <a14:m>
                  <m:oMath xmlns:m="http://schemas.openxmlformats.org/officeDocument/2006/math">
                    <m:f>
                      <m:fPr>
                        <m:ctrlPr>
                          <a:rPr lang="en-US" altLang="zh-TW" b="1" i="1" smtClean="0">
                            <a:latin typeface="Cambria Math" panose="02040503050406030204" pitchFamily="18" charset="0"/>
                          </a:rPr>
                        </m:ctrlPr>
                      </m:fPr>
                      <m:num>
                        <m:r>
                          <a:rPr lang="en-US" altLang="zh-TW" b="1" i="1" smtClean="0">
                            <a:latin typeface="Cambria Math" panose="02040503050406030204" pitchFamily="18" charset="0"/>
                          </a:rPr>
                          <m:t>𝟏</m:t>
                        </m:r>
                      </m:num>
                      <m:den>
                        <m:r>
                          <a:rPr lang="en-US" altLang="zh-TW" b="1" i="1" smtClean="0">
                            <a:latin typeface="Cambria Math" panose="02040503050406030204" pitchFamily="18" charset="0"/>
                          </a:rPr>
                          <m:t>𝝈</m:t>
                        </m:r>
                      </m:den>
                    </m:f>
                    <m:r>
                      <a:rPr lang="en-US" altLang="zh-TW" b="1" i="1" smtClean="0">
                        <a:latin typeface="Cambria Math" panose="02040503050406030204" pitchFamily="18" charset="0"/>
                      </a:rPr>
                      <m:t>∗</m:t>
                    </m:r>
                    <m:r>
                      <a:rPr lang="en-US" altLang="zh-TW" b="1" i="1" smtClean="0">
                        <a:latin typeface="Cambria Math" panose="02040503050406030204" pitchFamily="18" charset="0"/>
                      </a:rPr>
                      <m:t>𝟏</m:t>
                    </m:r>
                    <m:r>
                      <a:rPr lang="en-US" altLang="zh-TW" b="1" i="1" smtClean="0">
                        <a:latin typeface="Cambria Math" panose="02040503050406030204" pitchFamily="18" charset="0"/>
                      </a:rPr>
                      <m:t>/</m:t>
                    </m:r>
                    <m:rad>
                      <m:radPr>
                        <m:degHide m:val="on"/>
                        <m:ctrlPr>
                          <a:rPr lang="en-US" altLang="zh-TW" b="1" i="1" smtClean="0">
                            <a:latin typeface="Cambria Math" panose="02040503050406030204" pitchFamily="18" charset="0"/>
                          </a:rPr>
                        </m:ctrlPr>
                      </m:radPr>
                      <m:deg/>
                      <m:e>
                        <m:r>
                          <a:rPr lang="en-US" altLang="zh-TW" b="1" i="1" smtClean="0">
                            <a:latin typeface="Cambria Math" panose="02040503050406030204" pitchFamily="18" charset="0"/>
                          </a:rPr>
                          <m:t>𝟐</m:t>
                        </m:r>
                        <m:r>
                          <a:rPr lang="en-US" altLang="zh-TW" b="1" i="1" smtClean="0">
                            <a:latin typeface="Cambria Math" panose="02040503050406030204" pitchFamily="18" charset="0"/>
                          </a:rPr>
                          <m:t>𝝅</m:t>
                        </m:r>
                      </m:e>
                    </m:rad>
                  </m:oMath>
                </a14:m>
                <a:endParaRPr lang="zh-TW" altLang="en-US" dirty="0"/>
              </a:p>
            </p:txBody>
          </p:sp>
        </mc:Choice>
        <mc:Fallback>
          <p:sp>
            <p:nvSpPr>
              <p:cNvPr id="3" name="內容版面配置區 2">
                <a:extLst>
                  <a:ext uri="{FF2B5EF4-FFF2-40B4-BE49-F238E27FC236}">
                    <a16:creationId xmlns:a16="http://schemas.microsoft.com/office/drawing/2014/main" id="{23CB450E-F72F-4836-AED1-66A8C9FFAF94}"/>
                  </a:ext>
                </a:extLst>
              </p:cNvPr>
              <p:cNvSpPr>
                <a:spLocks noGrp="1" noRot="1" noChangeAspect="1" noMove="1" noResize="1" noEditPoints="1" noAdjustHandles="1" noChangeArrowheads="1" noChangeShapeType="1" noTextEdit="1"/>
              </p:cNvSpPr>
              <p:nvPr>
                <p:ph idx="1"/>
              </p:nvPr>
            </p:nvSpPr>
            <p:spPr>
              <a:xfrm>
                <a:off x="288051" y="1068674"/>
                <a:ext cx="8496944" cy="576064"/>
              </a:xfrm>
              <a:blipFill>
                <a:blip r:embed="rId2"/>
                <a:stretch>
                  <a:fillRect b="-4631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5B38E8-03F6-41B7-AC7E-7FA0E34ED29C}"/>
              </a:ext>
            </a:extLst>
          </p:cNvPr>
          <p:cNvSpPr>
            <a:spLocks noGrp="1"/>
          </p:cNvSpPr>
          <p:nvPr>
            <p:ph type="sldNum" sz="quarter" idx="12"/>
          </p:nvPr>
        </p:nvSpPr>
        <p:spPr/>
        <p:txBody>
          <a:bodyPr/>
          <a:lstStyle/>
          <a:p>
            <a:fld id="{8632C2C5-20A0-4062-ADB6-29D76B962CAE}" type="slidenum">
              <a:rPr lang="zh-TW" altLang="en-US" smtClean="0"/>
              <a:pPr/>
              <a:t>12</a:t>
            </a:fld>
            <a:endParaRPr lang="zh-TW" altLang="en-US"/>
          </a:p>
        </p:txBody>
      </p:sp>
      <mc:AlternateContent xmlns:mc="http://schemas.openxmlformats.org/markup-compatibility/2006">
        <mc:Choice xmlns:p14="http://schemas.microsoft.com/office/powerpoint/2010/main" Requires="p14">
          <p:contentPart p14:bwMode="auto" r:id="rId3">
            <p14:nvContentPartPr>
              <p14:cNvPr id="28" name="筆跡 27">
                <a:extLst>
                  <a:ext uri="{FF2B5EF4-FFF2-40B4-BE49-F238E27FC236}">
                    <a16:creationId xmlns:a16="http://schemas.microsoft.com/office/drawing/2014/main" id="{463D3032-49CB-4B08-AE00-720D2F48C7DD}"/>
                  </a:ext>
                </a:extLst>
              </p14:cNvPr>
              <p14:cNvContentPartPr/>
              <p14:nvPr/>
            </p14:nvContentPartPr>
            <p14:xfrm>
              <a:off x="879935" y="2498305"/>
              <a:ext cx="360" cy="360"/>
            </p14:xfrm>
          </p:contentPart>
        </mc:Choice>
        <mc:Fallback>
          <p:pic>
            <p:nvPicPr>
              <p:cNvPr id="28" name="筆跡 27">
                <a:extLst>
                  <a:ext uri="{FF2B5EF4-FFF2-40B4-BE49-F238E27FC236}">
                    <a16:creationId xmlns:a16="http://schemas.microsoft.com/office/drawing/2014/main" id="{463D3032-49CB-4B08-AE00-720D2F48C7DD}"/>
                  </a:ext>
                </a:extLst>
              </p:cNvPr>
              <p:cNvPicPr/>
              <p:nvPr/>
            </p:nvPicPr>
            <p:blipFill>
              <a:blip r:embed="rId4"/>
              <a:stretch>
                <a:fillRect/>
              </a:stretch>
            </p:blipFill>
            <p:spPr>
              <a:xfrm>
                <a:off x="870935" y="2489665"/>
                <a:ext cx="18000" cy="18000"/>
              </a:xfrm>
              <a:prstGeom prst="rect">
                <a:avLst/>
              </a:prstGeom>
            </p:spPr>
          </p:pic>
        </mc:Fallback>
      </mc:AlternateContent>
      <p:grpSp>
        <p:nvGrpSpPr>
          <p:cNvPr id="34" name="群組 33">
            <a:extLst>
              <a:ext uri="{FF2B5EF4-FFF2-40B4-BE49-F238E27FC236}">
                <a16:creationId xmlns:a16="http://schemas.microsoft.com/office/drawing/2014/main" id="{A53162EF-4DD8-4F7D-8848-75B4E84680AE}"/>
              </a:ext>
            </a:extLst>
          </p:cNvPr>
          <p:cNvGrpSpPr/>
          <p:nvPr/>
        </p:nvGrpSpPr>
        <p:grpSpPr>
          <a:xfrm>
            <a:off x="855095" y="2334865"/>
            <a:ext cx="724320" cy="253080"/>
            <a:chOff x="855095" y="2334865"/>
            <a:chExt cx="724320" cy="253080"/>
          </a:xfrm>
        </p:grpSpPr>
        <mc:AlternateContent xmlns:mc="http://schemas.openxmlformats.org/markup-compatibility/2006">
          <mc:Choice xmlns:p14="http://schemas.microsoft.com/office/powerpoint/2010/main" Requires="p14">
            <p:contentPart p14:bwMode="auto" r:id="rId5">
              <p14:nvContentPartPr>
                <p14:cNvPr id="30" name="筆跡 29">
                  <a:extLst>
                    <a:ext uri="{FF2B5EF4-FFF2-40B4-BE49-F238E27FC236}">
                      <a16:creationId xmlns:a16="http://schemas.microsoft.com/office/drawing/2014/main" id="{966BBDB6-C750-4A80-B28F-172F617B121E}"/>
                    </a:ext>
                  </a:extLst>
                </p14:cNvPr>
                <p14:cNvContentPartPr/>
                <p14:nvPr/>
              </p14:nvContentPartPr>
              <p14:xfrm>
                <a:off x="863375" y="2334865"/>
                <a:ext cx="189000" cy="253080"/>
              </p14:xfrm>
            </p:contentPart>
          </mc:Choice>
          <mc:Fallback>
            <p:pic>
              <p:nvPicPr>
                <p:cNvPr id="30" name="筆跡 29">
                  <a:extLst>
                    <a:ext uri="{FF2B5EF4-FFF2-40B4-BE49-F238E27FC236}">
                      <a16:creationId xmlns:a16="http://schemas.microsoft.com/office/drawing/2014/main" id="{966BBDB6-C750-4A80-B28F-172F617B121E}"/>
                    </a:ext>
                  </a:extLst>
                </p:cNvPr>
                <p:cNvPicPr/>
                <p:nvPr/>
              </p:nvPicPr>
              <p:blipFill>
                <a:blip r:embed="rId6"/>
                <a:stretch>
                  <a:fillRect/>
                </a:stretch>
              </p:blipFill>
              <p:spPr>
                <a:xfrm>
                  <a:off x="854375" y="2325865"/>
                  <a:ext cx="20664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1" name="筆跡 30">
                  <a:extLst>
                    <a:ext uri="{FF2B5EF4-FFF2-40B4-BE49-F238E27FC236}">
                      <a16:creationId xmlns:a16="http://schemas.microsoft.com/office/drawing/2014/main" id="{ACE167FF-89F2-426A-BFCE-E5FC489F8DB4}"/>
                    </a:ext>
                  </a:extLst>
                </p14:cNvPr>
                <p14:cNvContentPartPr/>
                <p14:nvPr/>
              </p14:nvContentPartPr>
              <p14:xfrm>
                <a:off x="855095" y="2339185"/>
                <a:ext cx="195480" cy="227520"/>
              </p14:xfrm>
            </p:contentPart>
          </mc:Choice>
          <mc:Fallback>
            <p:pic>
              <p:nvPicPr>
                <p:cNvPr id="31" name="筆跡 30">
                  <a:extLst>
                    <a:ext uri="{FF2B5EF4-FFF2-40B4-BE49-F238E27FC236}">
                      <a16:creationId xmlns:a16="http://schemas.microsoft.com/office/drawing/2014/main" id="{ACE167FF-89F2-426A-BFCE-E5FC489F8DB4}"/>
                    </a:ext>
                  </a:extLst>
                </p:cNvPr>
                <p:cNvPicPr/>
                <p:nvPr/>
              </p:nvPicPr>
              <p:blipFill>
                <a:blip r:embed="rId8"/>
                <a:stretch>
                  <a:fillRect/>
                </a:stretch>
              </p:blipFill>
              <p:spPr>
                <a:xfrm>
                  <a:off x="846095" y="2330185"/>
                  <a:ext cx="21312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2" name="筆跡 31">
                  <a:extLst>
                    <a:ext uri="{FF2B5EF4-FFF2-40B4-BE49-F238E27FC236}">
                      <a16:creationId xmlns:a16="http://schemas.microsoft.com/office/drawing/2014/main" id="{ED9F826E-0A10-4B62-8CCE-BC968F744EF6}"/>
                    </a:ext>
                  </a:extLst>
                </p14:cNvPr>
                <p14:cNvContentPartPr/>
                <p14:nvPr/>
              </p14:nvContentPartPr>
              <p14:xfrm>
                <a:off x="1163975" y="2441065"/>
                <a:ext cx="354960" cy="32040"/>
              </p14:xfrm>
            </p:contentPart>
          </mc:Choice>
          <mc:Fallback>
            <p:pic>
              <p:nvPicPr>
                <p:cNvPr id="32" name="筆跡 31">
                  <a:extLst>
                    <a:ext uri="{FF2B5EF4-FFF2-40B4-BE49-F238E27FC236}">
                      <a16:creationId xmlns:a16="http://schemas.microsoft.com/office/drawing/2014/main" id="{ED9F826E-0A10-4B62-8CCE-BC968F744EF6}"/>
                    </a:ext>
                  </a:extLst>
                </p:cNvPr>
                <p:cNvPicPr/>
                <p:nvPr/>
              </p:nvPicPr>
              <p:blipFill>
                <a:blip r:embed="rId10"/>
                <a:stretch>
                  <a:fillRect/>
                </a:stretch>
              </p:blipFill>
              <p:spPr>
                <a:xfrm>
                  <a:off x="1155335" y="2432065"/>
                  <a:ext cx="37260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3" name="筆跡 32">
                  <a:extLst>
                    <a:ext uri="{FF2B5EF4-FFF2-40B4-BE49-F238E27FC236}">
                      <a16:creationId xmlns:a16="http://schemas.microsoft.com/office/drawing/2014/main" id="{F8F26731-E71B-4526-BD7C-992F95302993}"/>
                    </a:ext>
                  </a:extLst>
                </p14:cNvPr>
                <p14:cNvContentPartPr/>
                <p14:nvPr/>
              </p14:nvContentPartPr>
              <p14:xfrm>
                <a:off x="1421375" y="2400745"/>
                <a:ext cx="158040" cy="163800"/>
              </p14:xfrm>
            </p:contentPart>
          </mc:Choice>
          <mc:Fallback>
            <p:pic>
              <p:nvPicPr>
                <p:cNvPr id="33" name="筆跡 32">
                  <a:extLst>
                    <a:ext uri="{FF2B5EF4-FFF2-40B4-BE49-F238E27FC236}">
                      <a16:creationId xmlns:a16="http://schemas.microsoft.com/office/drawing/2014/main" id="{F8F26731-E71B-4526-BD7C-992F95302993}"/>
                    </a:ext>
                  </a:extLst>
                </p:cNvPr>
                <p:cNvPicPr/>
                <p:nvPr/>
              </p:nvPicPr>
              <p:blipFill>
                <a:blip r:embed="rId12"/>
                <a:stretch>
                  <a:fillRect/>
                </a:stretch>
              </p:blipFill>
              <p:spPr>
                <a:xfrm>
                  <a:off x="1412375" y="2391745"/>
                  <a:ext cx="175680" cy="181440"/>
                </a:xfrm>
                <a:prstGeom prst="rect">
                  <a:avLst/>
                </a:prstGeom>
              </p:spPr>
            </p:pic>
          </mc:Fallback>
        </mc:AlternateContent>
      </p:grpSp>
      <p:grpSp>
        <p:nvGrpSpPr>
          <p:cNvPr id="40" name="群組 39">
            <a:extLst>
              <a:ext uri="{FF2B5EF4-FFF2-40B4-BE49-F238E27FC236}">
                <a16:creationId xmlns:a16="http://schemas.microsoft.com/office/drawing/2014/main" id="{31F5623C-2097-4C60-AD01-C98756E77EBF}"/>
              </a:ext>
            </a:extLst>
          </p:cNvPr>
          <p:cNvGrpSpPr/>
          <p:nvPr/>
        </p:nvGrpSpPr>
        <p:grpSpPr>
          <a:xfrm>
            <a:off x="1933655" y="2154145"/>
            <a:ext cx="384120" cy="325800"/>
            <a:chOff x="1933655" y="2154145"/>
            <a:chExt cx="384120" cy="325800"/>
          </a:xfrm>
        </p:grpSpPr>
        <mc:AlternateContent xmlns:mc="http://schemas.openxmlformats.org/markup-compatibility/2006">
          <mc:Choice xmlns:p14="http://schemas.microsoft.com/office/powerpoint/2010/main" Requires="p14">
            <p:contentPart p14:bwMode="auto" r:id="rId13">
              <p14:nvContentPartPr>
                <p14:cNvPr id="36" name="筆跡 35">
                  <a:extLst>
                    <a:ext uri="{FF2B5EF4-FFF2-40B4-BE49-F238E27FC236}">
                      <a16:creationId xmlns:a16="http://schemas.microsoft.com/office/drawing/2014/main" id="{602F9B41-7585-41D7-A5F6-395A9ABFED8E}"/>
                    </a:ext>
                  </a:extLst>
                </p14:cNvPr>
                <p14:cNvContentPartPr/>
                <p14:nvPr/>
              </p14:nvContentPartPr>
              <p14:xfrm>
                <a:off x="2085215" y="2154145"/>
                <a:ext cx="126720" cy="208440"/>
              </p14:xfrm>
            </p:contentPart>
          </mc:Choice>
          <mc:Fallback>
            <p:pic>
              <p:nvPicPr>
                <p:cNvPr id="36" name="筆跡 35">
                  <a:extLst>
                    <a:ext uri="{FF2B5EF4-FFF2-40B4-BE49-F238E27FC236}">
                      <a16:creationId xmlns:a16="http://schemas.microsoft.com/office/drawing/2014/main" id="{602F9B41-7585-41D7-A5F6-395A9ABFED8E}"/>
                    </a:ext>
                  </a:extLst>
                </p:cNvPr>
                <p:cNvPicPr/>
                <p:nvPr/>
              </p:nvPicPr>
              <p:blipFill>
                <a:blip r:embed="rId14"/>
                <a:stretch>
                  <a:fillRect/>
                </a:stretch>
              </p:blipFill>
              <p:spPr>
                <a:xfrm>
                  <a:off x="2076215" y="2145505"/>
                  <a:ext cx="1443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7" name="筆跡 36">
                  <a:extLst>
                    <a:ext uri="{FF2B5EF4-FFF2-40B4-BE49-F238E27FC236}">
                      <a16:creationId xmlns:a16="http://schemas.microsoft.com/office/drawing/2014/main" id="{16807B23-F1C3-4F2B-9712-000C32866AAE}"/>
                    </a:ext>
                  </a:extLst>
                </p14:cNvPr>
                <p14:cNvContentPartPr/>
                <p14:nvPr/>
              </p14:nvContentPartPr>
              <p14:xfrm>
                <a:off x="2018615" y="2190505"/>
                <a:ext cx="166320" cy="159480"/>
              </p14:xfrm>
            </p:contentPart>
          </mc:Choice>
          <mc:Fallback>
            <p:pic>
              <p:nvPicPr>
                <p:cNvPr id="37" name="筆跡 36">
                  <a:extLst>
                    <a:ext uri="{FF2B5EF4-FFF2-40B4-BE49-F238E27FC236}">
                      <a16:creationId xmlns:a16="http://schemas.microsoft.com/office/drawing/2014/main" id="{16807B23-F1C3-4F2B-9712-000C32866AAE}"/>
                    </a:ext>
                  </a:extLst>
                </p:cNvPr>
                <p:cNvPicPr/>
                <p:nvPr/>
              </p:nvPicPr>
              <p:blipFill>
                <a:blip r:embed="rId16"/>
                <a:stretch>
                  <a:fillRect/>
                </a:stretch>
              </p:blipFill>
              <p:spPr>
                <a:xfrm>
                  <a:off x="2009975" y="2181505"/>
                  <a:ext cx="18396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8" name="筆跡 37">
                  <a:extLst>
                    <a:ext uri="{FF2B5EF4-FFF2-40B4-BE49-F238E27FC236}">
                      <a16:creationId xmlns:a16="http://schemas.microsoft.com/office/drawing/2014/main" id="{4FAF7324-11B3-43C7-8760-A32EBD59EC9C}"/>
                    </a:ext>
                  </a:extLst>
                </p14:cNvPr>
                <p14:cNvContentPartPr/>
                <p14:nvPr/>
              </p14:nvContentPartPr>
              <p14:xfrm>
                <a:off x="1933655" y="2457985"/>
                <a:ext cx="384120" cy="21960"/>
              </p14:xfrm>
            </p:contentPart>
          </mc:Choice>
          <mc:Fallback>
            <p:pic>
              <p:nvPicPr>
                <p:cNvPr id="38" name="筆跡 37">
                  <a:extLst>
                    <a:ext uri="{FF2B5EF4-FFF2-40B4-BE49-F238E27FC236}">
                      <a16:creationId xmlns:a16="http://schemas.microsoft.com/office/drawing/2014/main" id="{4FAF7324-11B3-43C7-8760-A32EBD59EC9C}"/>
                    </a:ext>
                  </a:extLst>
                </p:cNvPr>
                <p:cNvPicPr/>
                <p:nvPr/>
              </p:nvPicPr>
              <p:blipFill>
                <a:blip r:embed="rId18"/>
                <a:stretch>
                  <a:fillRect/>
                </a:stretch>
              </p:blipFill>
              <p:spPr>
                <a:xfrm>
                  <a:off x="1924655" y="2448985"/>
                  <a:ext cx="401760" cy="39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39" name="筆跡 38">
                <a:extLst>
                  <a:ext uri="{FF2B5EF4-FFF2-40B4-BE49-F238E27FC236}">
                    <a16:creationId xmlns:a16="http://schemas.microsoft.com/office/drawing/2014/main" id="{E2D5ABF3-A71E-4B7F-A056-DD939AE2857B}"/>
                  </a:ext>
                </a:extLst>
              </p14:cNvPr>
              <p14:cNvContentPartPr/>
              <p14:nvPr/>
            </p14:nvContentPartPr>
            <p14:xfrm>
              <a:off x="2049215" y="2576785"/>
              <a:ext cx="231120" cy="198720"/>
            </p14:xfrm>
          </p:contentPart>
        </mc:Choice>
        <mc:Fallback>
          <p:pic>
            <p:nvPicPr>
              <p:cNvPr id="39" name="筆跡 38">
                <a:extLst>
                  <a:ext uri="{FF2B5EF4-FFF2-40B4-BE49-F238E27FC236}">
                    <a16:creationId xmlns:a16="http://schemas.microsoft.com/office/drawing/2014/main" id="{E2D5ABF3-A71E-4B7F-A056-DD939AE2857B}"/>
                  </a:ext>
                </a:extLst>
              </p:cNvPr>
              <p:cNvPicPr/>
              <p:nvPr/>
            </p:nvPicPr>
            <p:blipFill>
              <a:blip r:embed="rId20"/>
              <a:stretch>
                <a:fillRect/>
              </a:stretch>
            </p:blipFill>
            <p:spPr>
              <a:xfrm>
                <a:off x="2040575" y="2568145"/>
                <a:ext cx="248760" cy="216360"/>
              </a:xfrm>
              <a:prstGeom prst="rect">
                <a:avLst/>
              </a:prstGeom>
            </p:spPr>
          </p:pic>
        </mc:Fallback>
      </mc:AlternateContent>
      <p:grpSp>
        <p:nvGrpSpPr>
          <p:cNvPr id="50" name="群組 49">
            <a:extLst>
              <a:ext uri="{FF2B5EF4-FFF2-40B4-BE49-F238E27FC236}">
                <a16:creationId xmlns:a16="http://schemas.microsoft.com/office/drawing/2014/main" id="{25ACE107-3AB0-4E7B-BA47-3616F7FAE7AF}"/>
              </a:ext>
            </a:extLst>
          </p:cNvPr>
          <p:cNvGrpSpPr/>
          <p:nvPr/>
        </p:nvGrpSpPr>
        <p:grpSpPr>
          <a:xfrm>
            <a:off x="2340095" y="2071345"/>
            <a:ext cx="1544040" cy="302400"/>
            <a:chOff x="2340095" y="2071345"/>
            <a:chExt cx="1544040" cy="302400"/>
          </a:xfrm>
        </p:grpSpPr>
        <mc:AlternateContent xmlns:mc="http://schemas.openxmlformats.org/markup-compatibility/2006">
          <mc:Choice xmlns:p14="http://schemas.microsoft.com/office/powerpoint/2010/main" Requires="p14">
            <p:contentPart p14:bwMode="auto" r:id="rId21">
              <p14:nvContentPartPr>
                <p14:cNvPr id="41" name="筆跡 40">
                  <a:extLst>
                    <a:ext uri="{FF2B5EF4-FFF2-40B4-BE49-F238E27FC236}">
                      <a16:creationId xmlns:a16="http://schemas.microsoft.com/office/drawing/2014/main" id="{F1708125-5E8D-4504-A5DC-2291F348CDA0}"/>
                    </a:ext>
                  </a:extLst>
                </p14:cNvPr>
                <p14:cNvContentPartPr/>
                <p14:nvPr/>
              </p14:nvContentPartPr>
              <p14:xfrm>
                <a:off x="2340095" y="2179705"/>
                <a:ext cx="446760" cy="21600"/>
              </p14:xfrm>
            </p:contentPart>
          </mc:Choice>
          <mc:Fallback>
            <p:pic>
              <p:nvPicPr>
                <p:cNvPr id="41" name="筆跡 40">
                  <a:extLst>
                    <a:ext uri="{FF2B5EF4-FFF2-40B4-BE49-F238E27FC236}">
                      <a16:creationId xmlns:a16="http://schemas.microsoft.com/office/drawing/2014/main" id="{F1708125-5E8D-4504-A5DC-2291F348CDA0}"/>
                    </a:ext>
                  </a:extLst>
                </p:cNvPr>
                <p:cNvPicPr/>
                <p:nvPr/>
              </p:nvPicPr>
              <p:blipFill>
                <a:blip r:embed="rId22"/>
                <a:stretch>
                  <a:fillRect/>
                </a:stretch>
              </p:blipFill>
              <p:spPr>
                <a:xfrm>
                  <a:off x="2331455" y="2171065"/>
                  <a:ext cx="46440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2" name="筆跡 41">
                  <a:extLst>
                    <a:ext uri="{FF2B5EF4-FFF2-40B4-BE49-F238E27FC236}">
                      <a16:creationId xmlns:a16="http://schemas.microsoft.com/office/drawing/2014/main" id="{2F593E2B-C39A-4C16-B5B1-F798DF667B1A}"/>
                    </a:ext>
                  </a:extLst>
                </p14:cNvPr>
                <p14:cNvContentPartPr/>
                <p14:nvPr/>
              </p14:nvContentPartPr>
              <p14:xfrm>
                <a:off x="2672015" y="2092585"/>
                <a:ext cx="131040" cy="161640"/>
              </p14:xfrm>
            </p:contentPart>
          </mc:Choice>
          <mc:Fallback>
            <p:pic>
              <p:nvPicPr>
                <p:cNvPr id="42" name="筆跡 41">
                  <a:extLst>
                    <a:ext uri="{FF2B5EF4-FFF2-40B4-BE49-F238E27FC236}">
                      <a16:creationId xmlns:a16="http://schemas.microsoft.com/office/drawing/2014/main" id="{2F593E2B-C39A-4C16-B5B1-F798DF667B1A}"/>
                    </a:ext>
                  </a:extLst>
                </p:cNvPr>
                <p:cNvPicPr/>
                <p:nvPr/>
              </p:nvPicPr>
              <p:blipFill>
                <a:blip r:embed="rId24"/>
                <a:stretch>
                  <a:fillRect/>
                </a:stretch>
              </p:blipFill>
              <p:spPr>
                <a:xfrm>
                  <a:off x="2663375" y="2083945"/>
                  <a:ext cx="14868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3" name="筆跡 42">
                  <a:extLst>
                    <a:ext uri="{FF2B5EF4-FFF2-40B4-BE49-F238E27FC236}">
                      <a16:creationId xmlns:a16="http://schemas.microsoft.com/office/drawing/2014/main" id="{97974639-C0BE-4270-9795-C6605F58F89A}"/>
                    </a:ext>
                  </a:extLst>
                </p14:cNvPr>
                <p14:cNvContentPartPr/>
                <p14:nvPr/>
              </p14:nvContentPartPr>
              <p14:xfrm>
                <a:off x="3049655" y="2139385"/>
                <a:ext cx="116640" cy="176760"/>
              </p14:xfrm>
            </p:contentPart>
          </mc:Choice>
          <mc:Fallback>
            <p:pic>
              <p:nvPicPr>
                <p:cNvPr id="43" name="筆跡 42">
                  <a:extLst>
                    <a:ext uri="{FF2B5EF4-FFF2-40B4-BE49-F238E27FC236}">
                      <a16:creationId xmlns:a16="http://schemas.microsoft.com/office/drawing/2014/main" id="{97974639-C0BE-4270-9795-C6605F58F89A}"/>
                    </a:ext>
                  </a:extLst>
                </p:cNvPr>
                <p:cNvPicPr/>
                <p:nvPr/>
              </p:nvPicPr>
              <p:blipFill>
                <a:blip r:embed="rId26"/>
                <a:stretch>
                  <a:fillRect/>
                </a:stretch>
              </p:blipFill>
              <p:spPr>
                <a:xfrm>
                  <a:off x="3040655" y="2130385"/>
                  <a:ext cx="13428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4" name="筆跡 43">
                  <a:extLst>
                    <a:ext uri="{FF2B5EF4-FFF2-40B4-BE49-F238E27FC236}">
                      <a16:creationId xmlns:a16="http://schemas.microsoft.com/office/drawing/2014/main" id="{1D7C6B28-ABCC-48F1-A107-8A5B3084F03B}"/>
                    </a:ext>
                  </a:extLst>
                </p14:cNvPr>
                <p14:cNvContentPartPr/>
                <p14:nvPr/>
              </p14:nvContentPartPr>
              <p14:xfrm>
                <a:off x="2997815" y="2149825"/>
                <a:ext cx="170280" cy="157680"/>
              </p14:xfrm>
            </p:contentPart>
          </mc:Choice>
          <mc:Fallback>
            <p:pic>
              <p:nvPicPr>
                <p:cNvPr id="44" name="筆跡 43">
                  <a:extLst>
                    <a:ext uri="{FF2B5EF4-FFF2-40B4-BE49-F238E27FC236}">
                      <a16:creationId xmlns:a16="http://schemas.microsoft.com/office/drawing/2014/main" id="{1D7C6B28-ABCC-48F1-A107-8A5B3084F03B}"/>
                    </a:ext>
                  </a:extLst>
                </p:cNvPr>
                <p:cNvPicPr/>
                <p:nvPr/>
              </p:nvPicPr>
              <p:blipFill>
                <a:blip r:embed="rId28"/>
                <a:stretch>
                  <a:fillRect/>
                </a:stretch>
              </p:blipFill>
              <p:spPr>
                <a:xfrm>
                  <a:off x="2988815" y="2141185"/>
                  <a:ext cx="1879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5" name="筆跡 44">
                  <a:extLst>
                    <a:ext uri="{FF2B5EF4-FFF2-40B4-BE49-F238E27FC236}">
                      <a16:creationId xmlns:a16="http://schemas.microsoft.com/office/drawing/2014/main" id="{B8043612-8A67-413E-8C1C-5D20C14DC00C}"/>
                    </a:ext>
                  </a:extLst>
                </p14:cNvPr>
                <p14:cNvContentPartPr/>
                <p14:nvPr/>
              </p14:nvContentPartPr>
              <p14:xfrm>
                <a:off x="3221735" y="2234785"/>
                <a:ext cx="158760" cy="360"/>
              </p14:xfrm>
            </p:contentPart>
          </mc:Choice>
          <mc:Fallback>
            <p:pic>
              <p:nvPicPr>
                <p:cNvPr id="45" name="筆跡 44">
                  <a:extLst>
                    <a:ext uri="{FF2B5EF4-FFF2-40B4-BE49-F238E27FC236}">
                      <a16:creationId xmlns:a16="http://schemas.microsoft.com/office/drawing/2014/main" id="{B8043612-8A67-413E-8C1C-5D20C14DC00C}"/>
                    </a:ext>
                  </a:extLst>
                </p:cNvPr>
                <p:cNvPicPr/>
                <p:nvPr/>
              </p:nvPicPr>
              <p:blipFill>
                <a:blip r:embed="rId30"/>
                <a:stretch>
                  <a:fillRect/>
                </a:stretch>
              </p:blipFill>
              <p:spPr>
                <a:xfrm>
                  <a:off x="3213095" y="2226145"/>
                  <a:ext cx="176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6" name="筆跡 45">
                  <a:extLst>
                    <a:ext uri="{FF2B5EF4-FFF2-40B4-BE49-F238E27FC236}">
                      <a16:creationId xmlns:a16="http://schemas.microsoft.com/office/drawing/2014/main" id="{01A4A1D1-69FF-483C-80A9-8D1BB7AE88E2}"/>
                    </a:ext>
                  </a:extLst>
                </p14:cNvPr>
                <p14:cNvContentPartPr/>
                <p14:nvPr/>
              </p14:nvContentPartPr>
              <p14:xfrm>
                <a:off x="3453935" y="2148025"/>
                <a:ext cx="259560" cy="225720"/>
              </p14:xfrm>
            </p:contentPart>
          </mc:Choice>
          <mc:Fallback>
            <p:pic>
              <p:nvPicPr>
                <p:cNvPr id="46" name="筆跡 45">
                  <a:extLst>
                    <a:ext uri="{FF2B5EF4-FFF2-40B4-BE49-F238E27FC236}">
                      <a16:creationId xmlns:a16="http://schemas.microsoft.com/office/drawing/2014/main" id="{01A4A1D1-69FF-483C-80A9-8D1BB7AE88E2}"/>
                    </a:ext>
                  </a:extLst>
                </p:cNvPr>
                <p:cNvPicPr/>
                <p:nvPr/>
              </p:nvPicPr>
              <p:blipFill>
                <a:blip r:embed="rId32"/>
                <a:stretch>
                  <a:fillRect/>
                </a:stretch>
              </p:blipFill>
              <p:spPr>
                <a:xfrm>
                  <a:off x="3445295" y="2139025"/>
                  <a:ext cx="27720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8" name="筆跡 47">
                  <a:extLst>
                    <a:ext uri="{FF2B5EF4-FFF2-40B4-BE49-F238E27FC236}">
                      <a16:creationId xmlns:a16="http://schemas.microsoft.com/office/drawing/2014/main" id="{DBD0AD2F-341D-478C-AC26-D164C6314345}"/>
                    </a:ext>
                  </a:extLst>
                </p14:cNvPr>
                <p14:cNvContentPartPr/>
                <p14:nvPr/>
              </p14:nvContentPartPr>
              <p14:xfrm>
                <a:off x="2880095" y="2071345"/>
                <a:ext cx="91080" cy="287640"/>
              </p14:xfrm>
            </p:contentPart>
          </mc:Choice>
          <mc:Fallback>
            <p:pic>
              <p:nvPicPr>
                <p:cNvPr id="48" name="筆跡 47">
                  <a:extLst>
                    <a:ext uri="{FF2B5EF4-FFF2-40B4-BE49-F238E27FC236}">
                      <a16:creationId xmlns:a16="http://schemas.microsoft.com/office/drawing/2014/main" id="{DBD0AD2F-341D-478C-AC26-D164C6314345}"/>
                    </a:ext>
                  </a:extLst>
                </p:cNvPr>
                <p:cNvPicPr/>
                <p:nvPr/>
              </p:nvPicPr>
              <p:blipFill>
                <a:blip r:embed="rId34"/>
                <a:stretch>
                  <a:fillRect/>
                </a:stretch>
              </p:blipFill>
              <p:spPr>
                <a:xfrm>
                  <a:off x="2871095" y="2062705"/>
                  <a:ext cx="1087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49" name="筆跡 48">
                  <a:extLst>
                    <a:ext uri="{FF2B5EF4-FFF2-40B4-BE49-F238E27FC236}">
                      <a16:creationId xmlns:a16="http://schemas.microsoft.com/office/drawing/2014/main" id="{28F22CEE-46CE-45A0-838E-138FFB45F17E}"/>
                    </a:ext>
                  </a:extLst>
                </p14:cNvPr>
                <p14:cNvContentPartPr/>
                <p14:nvPr/>
              </p14:nvContentPartPr>
              <p14:xfrm>
                <a:off x="3765335" y="2126785"/>
                <a:ext cx="118800" cy="242640"/>
              </p14:xfrm>
            </p:contentPart>
          </mc:Choice>
          <mc:Fallback>
            <p:pic>
              <p:nvPicPr>
                <p:cNvPr id="49" name="筆跡 48">
                  <a:extLst>
                    <a:ext uri="{FF2B5EF4-FFF2-40B4-BE49-F238E27FC236}">
                      <a16:creationId xmlns:a16="http://schemas.microsoft.com/office/drawing/2014/main" id="{28F22CEE-46CE-45A0-838E-138FFB45F17E}"/>
                    </a:ext>
                  </a:extLst>
                </p:cNvPr>
                <p:cNvPicPr/>
                <p:nvPr/>
              </p:nvPicPr>
              <p:blipFill>
                <a:blip r:embed="rId36"/>
                <a:stretch>
                  <a:fillRect/>
                </a:stretch>
              </p:blipFill>
              <p:spPr>
                <a:xfrm>
                  <a:off x="3756335" y="2117785"/>
                  <a:ext cx="136440" cy="260280"/>
                </a:xfrm>
                <a:prstGeom prst="rect">
                  <a:avLst/>
                </a:prstGeom>
              </p:spPr>
            </p:pic>
          </mc:Fallback>
        </mc:AlternateContent>
      </p:grpSp>
      <p:grpSp>
        <p:nvGrpSpPr>
          <p:cNvPr id="57" name="群組 56">
            <a:extLst>
              <a:ext uri="{FF2B5EF4-FFF2-40B4-BE49-F238E27FC236}">
                <a16:creationId xmlns:a16="http://schemas.microsoft.com/office/drawing/2014/main" id="{B475816C-53C5-4AC5-BF83-DAB138883DD1}"/>
              </a:ext>
            </a:extLst>
          </p:cNvPr>
          <p:cNvGrpSpPr/>
          <p:nvPr/>
        </p:nvGrpSpPr>
        <p:grpSpPr>
          <a:xfrm>
            <a:off x="536135" y="3408745"/>
            <a:ext cx="795240" cy="525600"/>
            <a:chOff x="536135" y="3408745"/>
            <a:chExt cx="795240" cy="525600"/>
          </a:xfrm>
        </p:grpSpPr>
        <mc:AlternateContent xmlns:mc="http://schemas.openxmlformats.org/markup-compatibility/2006">
          <mc:Choice xmlns:p14="http://schemas.microsoft.com/office/powerpoint/2010/main" Requires="p14">
            <p:contentPart p14:bwMode="auto" r:id="rId37">
              <p14:nvContentPartPr>
                <p14:cNvPr id="51" name="筆跡 50">
                  <a:extLst>
                    <a:ext uri="{FF2B5EF4-FFF2-40B4-BE49-F238E27FC236}">
                      <a16:creationId xmlns:a16="http://schemas.microsoft.com/office/drawing/2014/main" id="{6BEA004C-95C8-43DD-9E95-6E95FA14D522}"/>
                    </a:ext>
                  </a:extLst>
                </p14:cNvPr>
                <p14:cNvContentPartPr/>
                <p14:nvPr/>
              </p14:nvContentPartPr>
              <p14:xfrm>
                <a:off x="608135" y="3408745"/>
                <a:ext cx="193320" cy="525600"/>
              </p14:xfrm>
            </p:contentPart>
          </mc:Choice>
          <mc:Fallback>
            <p:pic>
              <p:nvPicPr>
                <p:cNvPr id="51" name="筆跡 50">
                  <a:extLst>
                    <a:ext uri="{FF2B5EF4-FFF2-40B4-BE49-F238E27FC236}">
                      <a16:creationId xmlns:a16="http://schemas.microsoft.com/office/drawing/2014/main" id="{6BEA004C-95C8-43DD-9E95-6E95FA14D522}"/>
                    </a:ext>
                  </a:extLst>
                </p:cNvPr>
                <p:cNvPicPr/>
                <p:nvPr/>
              </p:nvPicPr>
              <p:blipFill>
                <a:blip r:embed="rId38"/>
                <a:stretch>
                  <a:fillRect/>
                </a:stretch>
              </p:blipFill>
              <p:spPr>
                <a:xfrm>
                  <a:off x="599495" y="3400105"/>
                  <a:ext cx="210960" cy="5432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2" name="筆跡 51">
                  <a:extLst>
                    <a:ext uri="{FF2B5EF4-FFF2-40B4-BE49-F238E27FC236}">
                      <a16:creationId xmlns:a16="http://schemas.microsoft.com/office/drawing/2014/main" id="{38438386-6F7D-417F-87E1-89DB6551D223}"/>
                    </a:ext>
                  </a:extLst>
                </p14:cNvPr>
                <p14:cNvContentPartPr/>
                <p14:nvPr/>
              </p14:nvContentPartPr>
              <p14:xfrm>
                <a:off x="536135" y="3648145"/>
                <a:ext cx="265320" cy="51480"/>
              </p14:xfrm>
            </p:contentPart>
          </mc:Choice>
          <mc:Fallback>
            <p:pic>
              <p:nvPicPr>
                <p:cNvPr id="52" name="筆跡 51">
                  <a:extLst>
                    <a:ext uri="{FF2B5EF4-FFF2-40B4-BE49-F238E27FC236}">
                      <a16:creationId xmlns:a16="http://schemas.microsoft.com/office/drawing/2014/main" id="{38438386-6F7D-417F-87E1-89DB6551D223}"/>
                    </a:ext>
                  </a:extLst>
                </p:cNvPr>
                <p:cNvPicPr/>
                <p:nvPr/>
              </p:nvPicPr>
              <p:blipFill>
                <a:blip r:embed="rId40"/>
                <a:stretch>
                  <a:fillRect/>
                </a:stretch>
              </p:blipFill>
              <p:spPr>
                <a:xfrm>
                  <a:off x="527495" y="3639505"/>
                  <a:ext cx="2829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3" name="筆跡 52">
                  <a:extLst>
                    <a:ext uri="{FF2B5EF4-FFF2-40B4-BE49-F238E27FC236}">
                      <a16:creationId xmlns:a16="http://schemas.microsoft.com/office/drawing/2014/main" id="{C9692394-ADA1-4A80-A861-9364E00D8541}"/>
                    </a:ext>
                  </a:extLst>
                </p14:cNvPr>
                <p14:cNvContentPartPr/>
                <p14:nvPr/>
              </p14:nvContentPartPr>
              <p14:xfrm>
                <a:off x="860855" y="3583705"/>
                <a:ext cx="104400" cy="270360"/>
              </p14:xfrm>
            </p:contentPart>
          </mc:Choice>
          <mc:Fallback>
            <p:pic>
              <p:nvPicPr>
                <p:cNvPr id="53" name="筆跡 52">
                  <a:extLst>
                    <a:ext uri="{FF2B5EF4-FFF2-40B4-BE49-F238E27FC236}">
                      <a16:creationId xmlns:a16="http://schemas.microsoft.com/office/drawing/2014/main" id="{C9692394-ADA1-4A80-A861-9364E00D8541}"/>
                    </a:ext>
                  </a:extLst>
                </p:cNvPr>
                <p:cNvPicPr/>
                <p:nvPr/>
              </p:nvPicPr>
              <p:blipFill>
                <a:blip r:embed="rId42"/>
                <a:stretch>
                  <a:fillRect/>
                </a:stretch>
              </p:blipFill>
              <p:spPr>
                <a:xfrm>
                  <a:off x="851855" y="3574705"/>
                  <a:ext cx="12204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4" name="筆跡 53">
                  <a:extLst>
                    <a:ext uri="{FF2B5EF4-FFF2-40B4-BE49-F238E27FC236}">
                      <a16:creationId xmlns:a16="http://schemas.microsoft.com/office/drawing/2014/main" id="{EFE35FB8-1385-4E39-A461-C1F89E9C78C0}"/>
                    </a:ext>
                  </a:extLst>
                </p14:cNvPr>
                <p14:cNvContentPartPr/>
                <p14:nvPr/>
              </p14:nvContentPartPr>
              <p14:xfrm>
                <a:off x="1014575" y="3670825"/>
                <a:ext cx="145440" cy="136440"/>
              </p14:xfrm>
            </p:contentPart>
          </mc:Choice>
          <mc:Fallback>
            <p:pic>
              <p:nvPicPr>
                <p:cNvPr id="54" name="筆跡 53">
                  <a:extLst>
                    <a:ext uri="{FF2B5EF4-FFF2-40B4-BE49-F238E27FC236}">
                      <a16:creationId xmlns:a16="http://schemas.microsoft.com/office/drawing/2014/main" id="{EFE35FB8-1385-4E39-A461-C1F89E9C78C0}"/>
                    </a:ext>
                  </a:extLst>
                </p:cNvPr>
                <p:cNvPicPr/>
                <p:nvPr/>
              </p:nvPicPr>
              <p:blipFill>
                <a:blip r:embed="rId44"/>
                <a:stretch>
                  <a:fillRect/>
                </a:stretch>
              </p:blipFill>
              <p:spPr>
                <a:xfrm>
                  <a:off x="1005935" y="3661825"/>
                  <a:ext cx="16308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5" name="筆跡 54">
                  <a:extLst>
                    <a:ext uri="{FF2B5EF4-FFF2-40B4-BE49-F238E27FC236}">
                      <a16:creationId xmlns:a16="http://schemas.microsoft.com/office/drawing/2014/main" id="{D1D9D280-0D65-428F-930B-3BF1F6DC858F}"/>
                    </a:ext>
                  </a:extLst>
                </p14:cNvPr>
                <p14:cNvContentPartPr/>
                <p14:nvPr/>
              </p14:nvContentPartPr>
              <p14:xfrm>
                <a:off x="1014575" y="3660025"/>
                <a:ext cx="137160" cy="132120"/>
              </p14:xfrm>
            </p:contentPart>
          </mc:Choice>
          <mc:Fallback>
            <p:pic>
              <p:nvPicPr>
                <p:cNvPr id="55" name="筆跡 54">
                  <a:extLst>
                    <a:ext uri="{FF2B5EF4-FFF2-40B4-BE49-F238E27FC236}">
                      <a16:creationId xmlns:a16="http://schemas.microsoft.com/office/drawing/2014/main" id="{D1D9D280-0D65-428F-930B-3BF1F6DC858F}"/>
                    </a:ext>
                  </a:extLst>
                </p:cNvPr>
                <p:cNvPicPr/>
                <p:nvPr/>
              </p:nvPicPr>
              <p:blipFill>
                <a:blip r:embed="rId46"/>
                <a:stretch>
                  <a:fillRect/>
                </a:stretch>
              </p:blipFill>
              <p:spPr>
                <a:xfrm>
                  <a:off x="1005935" y="3651385"/>
                  <a:ext cx="1548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6" name="筆跡 55">
                  <a:extLst>
                    <a:ext uri="{FF2B5EF4-FFF2-40B4-BE49-F238E27FC236}">
                      <a16:creationId xmlns:a16="http://schemas.microsoft.com/office/drawing/2014/main" id="{76EAB42B-619F-494F-BF8E-7840641B5FAB}"/>
                    </a:ext>
                  </a:extLst>
                </p14:cNvPr>
                <p14:cNvContentPartPr/>
                <p14:nvPr/>
              </p14:nvContentPartPr>
              <p14:xfrm>
                <a:off x="1211855" y="3598465"/>
                <a:ext cx="119520" cy="225360"/>
              </p14:xfrm>
            </p:contentPart>
          </mc:Choice>
          <mc:Fallback>
            <p:pic>
              <p:nvPicPr>
                <p:cNvPr id="56" name="筆跡 55">
                  <a:extLst>
                    <a:ext uri="{FF2B5EF4-FFF2-40B4-BE49-F238E27FC236}">
                      <a16:creationId xmlns:a16="http://schemas.microsoft.com/office/drawing/2014/main" id="{76EAB42B-619F-494F-BF8E-7840641B5FAB}"/>
                    </a:ext>
                  </a:extLst>
                </p:cNvPr>
                <p:cNvPicPr/>
                <p:nvPr/>
              </p:nvPicPr>
              <p:blipFill>
                <a:blip r:embed="rId48"/>
                <a:stretch>
                  <a:fillRect/>
                </a:stretch>
              </p:blipFill>
              <p:spPr>
                <a:xfrm>
                  <a:off x="1202855" y="3589825"/>
                  <a:ext cx="137160" cy="243000"/>
                </a:xfrm>
                <a:prstGeom prst="rect">
                  <a:avLst/>
                </a:prstGeom>
              </p:spPr>
            </p:pic>
          </mc:Fallback>
        </mc:AlternateContent>
      </p:grpSp>
      <p:grpSp>
        <p:nvGrpSpPr>
          <p:cNvPr id="70" name="群組 69">
            <a:extLst>
              <a:ext uri="{FF2B5EF4-FFF2-40B4-BE49-F238E27FC236}">
                <a16:creationId xmlns:a16="http://schemas.microsoft.com/office/drawing/2014/main" id="{BC6556D3-3255-4CE2-BD2D-4A0669CE692C}"/>
              </a:ext>
            </a:extLst>
          </p:cNvPr>
          <p:cNvGrpSpPr/>
          <p:nvPr/>
        </p:nvGrpSpPr>
        <p:grpSpPr>
          <a:xfrm>
            <a:off x="646655" y="4072225"/>
            <a:ext cx="986760" cy="736200"/>
            <a:chOff x="646655" y="4072225"/>
            <a:chExt cx="986760" cy="736200"/>
          </a:xfrm>
        </p:grpSpPr>
        <mc:AlternateContent xmlns:mc="http://schemas.openxmlformats.org/markup-compatibility/2006">
          <mc:Choice xmlns:p14="http://schemas.microsoft.com/office/powerpoint/2010/main" Requires="p14">
            <p:contentPart p14:bwMode="auto" r:id="rId49">
              <p14:nvContentPartPr>
                <p14:cNvPr id="58" name="筆跡 57">
                  <a:extLst>
                    <a:ext uri="{FF2B5EF4-FFF2-40B4-BE49-F238E27FC236}">
                      <a16:creationId xmlns:a16="http://schemas.microsoft.com/office/drawing/2014/main" id="{981C1F35-EEEF-471A-90CF-05F7EAA1E226}"/>
                    </a:ext>
                  </a:extLst>
                </p14:cNvPr>
                <p14:cNvContentPartPr/>
                <p14:nvPr/>
              </p14:nvContentPartPr>
              <p14:xfrm>
                <a:off x="801095" y="4093465"/>
                <a:ext cx="6480" cy="113040"/>
              </p14:xfrm>
            </p:contentPart>
          </mc:Choice>
          <mc:Fallback>
            <p:pic>
              <p:nvPicPr>
                <p:cNvPr id="58" name="筆跡 57">
                  <a:extLst>
                    <a:ext uri="{FF2B5EF4-FFF2-40B4-BE49-F238E27FC236}">
                      <a16:creationId xmlns:a16="http://schemas.microsoft.com/office/drawing/2014/main" id="{981C1F35-EEEF-471A-90CF-05F7EAA1E226}"/>
                    </a:ext>
                  </a:extLst>
                </p:cNvPr>
                <p:cNvPicPr/>
                <p:nvPr/>
              </p:nvPicPr>
              <p:blipFill>
                <a:blip r:embed="rId50"/>
                <a:stretch>
                  <a:fillRect/>
                </a:stretch>
              </p:blipFill>
              <p:spPr>
                <a:xfrm>
                  <a:off x="792095" y="4084465"/>
                  <a:ext cx="241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9" name="筆跡 58">
                  <a:extLst>
                    <a:ext uri="{FF2B5EF4-FFF2-40B4-BE49-F238E27FC236}">
                      <a16:creationId xmlns:a16="http://schemas.microsoft.com/office/drawing/2014/main" id="{1FEEC9DE-4679-4320-BD7D-12701B547AC8}"/>
                    </a:ext>
                  </a:extLst>
                </p14:cNvPr>
                <p14:cNvContentPartPr/>
                <p14:nvPr/>
              </p14:nvContentPartPr>
              <p14:xfrm>
                <a:off x="801095" y="4093465"/>
                <a:ext cx="360" cy="360"/>
              </p14:xfrm>
            </p:contentPart>
          </mc:Choice>
          <mc:Fallback>
            <p:pic>
              <p:nvPicPr>
                <p:cNvPr id="59" name="筆跡 58">
                  <a:extLst>
                    <a:ext uri="{FF2B5EF4-FFF2-40B4-BE49-F238E27FC236}">
                      <a16:creationId xmlns:a16="http://schemas.microsoft.com/office/drawing/2014/main" id="{1FEEC9DE-4679-4320-BD7D-12701B547AC8}"/>
                    </a:ext>
                  </a:extLst>
                </p:cNvPr>
                <p:cNvPicPr/>
                <p:nvPr/>
              </p:nvPicPr>
              <p:blipFill>
                <a:blip r:embed="rId4"/>
                <a:stretch>
                  <a:fillRect/>
                </a:stretch>
              </p:blipFill>
              <p:spPr>
                <a:xfrm>
                  <a:off x="792095" y="40844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60" name="筆跡 59">
                  <a:extLst>
                    <a:ext uri="{FF2B5EF4-FFF2-40B4-BE49-F238E27FC236}">
                      <a16:creationId xmlns:a16="http://schemas.microsoft.com/office/drawing/2014/main" id="{923E9CCA-9DC4-41E4-AB67-D471D4B4DA78}"/>
                    </a:ext>
                  </a:extLst>
                </p14:cNvPr>
                <p14:cNvContentPartPr/>
                <p14:nvPr/>
              </p14:nvContentPartPr>
              <p14:xfrm>
                <a:off x="801095" y="4072225"/>
                <a:ext cx="85320" cy="165960"/>
              </p14:xfrm>
            </p:contentPart>
          </mc:Choice>
          <mc:Fallback>
            <p:pic>
              <p:nvPicPr>
                <p:cNvPr id="60" name="筆跡 59">
                  <a:extLst>
                    <a:ext uri="{FF2B5EF4-FFF2-40B4-BE49-F238E27FC236}">
                      <a16:creationId xmlns:a16="http://schemas.microsoft.com/office/drawing/2014/main" id="{923E9CCA-9DC4-41E4-AB67-D471D4B4DA78}"/>
                    </a:ext>
                  </a:extLst>
                </p:cNvPr>
                <p:cNvPicPr/>
                <p:nvPr/>
              </p:nvPicPr>
              <p:blipFill>
                <a:blip r:embed="rId53"/>
                <a:stretch>
                  <a:fillRect/>
                </a:stretch>
              </p:blipFill>
              <p:spPr>
                <a:xfrm>
                  <a:off x="792095" y="4063225"/>
                  <a:ext cx="102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61" name="筆跡 60">
                  <a:extLst>
                    <a:ext uri="{FF2B5EF4-FFF2-40B4-BE49-F238E27FC236}">
                      <a16:creationId xmlns:a16="http://schemas.microsoft.com/office/drawing/2014/main" id="{322535EB-7CC8-4C53-94E6-DA4936CF5118}"/>
                    </a:ext>
                  </a:extLst>
                </p14:cNvPr>
                <p14:cNvContentPartPr/>
                <p14:nvPr/>
              </p14:nvContentPartPr>
              <p14:xfrm>
                <a:off x="646655" y="4526185"/>
                <a:ext cx="320760" cy="282240"/>
              </p14:xfrm>
            </p:contentPart>
          </mc:Choice>
          <mc:Fallback>
            <p:pic>
              <p:nvPicPr>
                <p:cNvPr id="61" name="筆跡 60">
                  <a:extLst>
                    <a:ext uri="{FF2B5EF4-FFF2-40B4-BE49-F238E27FC236}">
                      <a16:creationId xmlns:a16="http://schemas.microsoft.com/office/drawing/2014/main" id="{322535EB-7CC8-4C53-94E6-DA4936CF5118}"/>
                    </a:ext>
                  </a:extLst>
                </p:cNvPr>
                <p:cNvPicPr/>
                <p:nvPr/>
              </p:nvPicPr>
              <p:blipFill>
                <a:blip r:embed="rId55"/>
                <a:stretch>
                  <a:fillRect/>
                </a:stretch>
              </p:blipFill>
              <p:spPr>
                <a:xfrm>
                  <a:off x="638015" y="4517185"/>
                  <a:ext cx="3384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2" name="筆跡 61">
                  <a:extLst>
                    <a:ext uri="{FF2B5EF4-FFF2-40B4-BE49-F238E27FC236}">
                      <a16:creationId xmlns:a16="http://schemas.microsoft.com/office/drawing/2014/main" id="{1F54BC4F-E10D-446B-A845-B973F075A9A1}"/>
                    </a:ext>
                  </a:extLst>
                </p14:cNvPr>
                <p14:cNvContentPartPr/>
                <p14:nvPr/>
              </p14:nvContentPartPr>
              <p14:xfrm>
                <a:off x="965255" y="4437625"/>
                <a:ext cx="105840" cy="11880"/>
              </p14:xfrm>
            </p:contentPart>
          </mc:Choice>
          <mc:Fallback>
            <p:pic>
              <p:nvPicPr>
                <p:cNvPr id="62" name="筆跡 61">
                  <a:extLst>
                    <a:ext uri="{FF2B5EF4-FFF2-40B4-BE49-F238E27FC236}">
                      <a16:creationId xmlns:a16="http://schemas.microsoft.com/office/drawing/2014/main" id="{1F54BC4F-E10D-446B-A845-B973F075A9A1}"/>
                    </a:ext>
                  </a:extLst>
                </p:cNvPr>
                <p:cNvPicPr/>
                <p:nvPr/>
              </p:nvPicPr>
              <p:blipFill>
                <a:blip r:embed="rId57"/>
                <a:stretch>
                  <a:fillRect/>
                </a:stretch>
              </p:blipFill>
              <p:spPr>
                <a:xfrm>
                  <a:off x="956255" y="4428625"/>
                  <a:ext cx="12348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3" name="筆跡 62">
                  <a:extLst>
                    <a:ext uri="{FF2B5EF4-FFF2-40B4-BE49-F238E27FC236}">
                      <a16:creationId xmlns:a16="http://schemas.microsoft.com/office/drawing/2014/main" id="{4DB5ED3D-1AEE-4147-BA39-F258B1CFF482}"/>
                    </a:ext>
                  </a:extLst>
                </p14:cNvPr>
                <p14:cNvContentPartPr/>
                <p14:nvPr/>
              </p14:nvContentPartPr>
              <p14:xfrm>
                <a:off x="1141295" y="4399105"/>
                <a:ext cx="216000" cy="10440"/>
              </p14:xfrm>
            </p:contentPart>
          </mc:Choice>
          <mc:Fallback>
            <p:pic>
              <p:nvPicPr>
                <p:cNvPr id="63" name="筆跡 62">
                  <a:extLst>
                    <a:ext uri="{FF2B5EF4-FFF2-40B4-BE49-F238E27FC236}">
                      <a16:creationId xmlns:a16="http://schemas.microsoft.com/office/drawing/2014/main" id="{4DB5ED3D-1AEE-4147-BA39-F258B1CFF482}"/>
                    </a:ext>
                  </a:extLst>
                </p:cNvPr>
                <p:cNvPicPr/>
                <p:nvPr/>
              </p:nvPicPr>
              <p:blipFill>
                <a:blip r:embed="rId59"/>
                <a:stretch>
                  <a:fillRect/>
                </a:stretch>
              </p:blipFill>
              <p:spPr>
                <a:xfrm>
                  <a:off x="1132295" y="4390465"/>
                  <a:ext cx="23364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4" name="筆跡 63">
                  <a:extLst>
                    <a:ext uri="{FF2B5EF4-FFF2-40B4-BE49-F238E27FC236}">
                      <a16:creationId xmlns:a16="http://schemas.microsoft.com/office/drawing/2014/main" id="{F5398C48-7C93-43BF-9D2B-4D44641687D5}"/>
                    </a:ext>
                  </a:extLst>
                </p14:cNvPr>
                <p14:cNvContentPartPr/>
                <p14:nvPr/>
              </p14:nvContentPartPr>
              <p14:xfrm>
                <a:off x="1182335" y="4469305"/>
                <a:ext cx="129240" cy="115200"/>
              </p14:xfrm>
            </p:contentPart>
          </mc:Choice>
          <mc:Fallback>
            <p:pic>
              <p:nvPicPr>
                <p:cNvPr id="64" name="筆跡 63">
                  <a:extLst>
                    <a:ext uri="{FF2B5EF4-FFF2-40B4-BE49-F238E27FC236}">
                      <a16:creationId xmlns:a16="http://schemas.microsoft.com/office/drawing/2014/main" id="{F5398C48-7C93-43BF-9D2B-4D44641687D5}"/>
                    </a:ext>
                  </a:extLst>
                </p:cNvPr>
                <p:cNvPicPr/>
                <p:nvPr/>
              </p:nvPicPr>
              <p:blipFill>
                <a:blip r:embed="rId61"/>
                <a:stretch>
                  <a:fillRect/>
                </a:stretch>
              </p:blipFill>
              <p:spPr>
                <a:xfrm>
                  <a:off x="1173335" y="4460665"/>
                  <a:ext cx="1468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5" name="筆跡 64">
                  <a:extLst>
                    <a:ext uri="{FF2B5EF4-FFF2-40B4-BE49-F238E27FC236}">
                      <a16:creationId xmlns:a16="http://schemas.microsoft.com/office/drawing/2014/main" id="{2BFA2E84-2C41-41FE-94DC-03A1FC10E36D}"/>
                    </a:ext>
                  </a:extLst>
                </p14:cNvPr>
                <p14:cNvContentPartPr/>
                <p14:nvPr/>
              </p14:nvContentPartPr>
              <p14:xfrm>
                <a:off x="1238495" y="4234585"/>
                <a:ext cx="17280" cy="131040"/>
              </p14:xfrm>
            </p:contentPart>
          </mc:Choice>
          <mc:Fallback>
            <p:pic>
              <p:nvPicPr>
                <p:cNvPr id="65" name="筆跡 64">
                  <a:extLst>
                    <a:ext uri="{FF2B5EF4-FFF2-40B4-BE49-F238E27FC236}">
                      <a16:creationId xmlns:a16="http://schemas.microsoft.com/office/drawing/2014/main" id="{2BFA2E84-2C41-41FE-94DC-03A1FC10E36D}"/>
                    </a:ext>
                  </a:extLst>
                </p:cNvPr>
                <p:cNvPicPr/>
                <p:nvPr/>
              </p:nvPicPr>
              <p:blipFill>
                <a:blip r:embed="rId63"/>
                <a:stretch>
                  <a:fillRect/>
                </a:stretch>
              </p:blipFill>
              <p:spPr>
                <a:xfrm>
                  <a:off x="1229855" y="4225585"/>
                  <a:ext cx="3492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6" name="筆跡 65">
                  <a:extLst>
                    <a:ext uri="{FF2B5EF4-FFF2-40B4-BE49-F238E27FC236}">
                      <a16:creationId xmlns:a16="http://schemas.microsoft.com/office/drawing/2014/main" id="{6997101E-A982-498B-AF70-5092B1C8F9B1}"/>
                    </a:ext>
                  </a:extLst>
                </p14:cNvPr>
                <p14:cNvContentPartPr/>
                <p14:nvPr/>
              </p14:nvContentPartPr>
              <p14:xfrm>
                <a:off x="1413095" y="4337545"/>
                <a:ext cx="97920" cy="146880"/>
              </p14:xfrm>
            </p:contentPart>
          </mc:Choice>
          <mc:Fallback>
            <p:pic>
              <p:nvPicPr>
                <p:cNvPr id="66" name="筆跡 65">
                  <a:extLst>
                    <a:ext uri="{FF2B5EF4-FFF2-40B4-BE49-F238E27FC236}">
                      <a16:creationId xmlns:a16="http://schemas.microsoft.com/office/drawing/2014/main" id="{6997101E-A982-498B-AF70-5092B1C8F9B1}"/>
                    </a:ext>
                  </a:extLst>
                </p:cNvPr>
                <p:cNvPicPr/>
                <p:nvPr/>
              </p:nvPicPr>
              <p:blipFill>
                <a:blip r:embed="rId65"/>
                <a:stretch>
                  <a:fillRect/>
                </a:stretch>
              </p:blipFill>
              <p:spPr>
                <a:xfrm>
                  <a:off x="1404095" y="4328905"/>
                  <a:ext cx="11556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7" name="筆跡 66">
                  <a:extLst>
                    <a:ext uri="{FF2B5EF4-FFF2-40B4-BE49-F238E27FC236}">
                      <a16:creationId xmlns:a16="http://schemas.microsoft.com/office/drawing/2014/main" id="{358BC59D-9E63-447F-A610-3C11B2D318FD}"/>
                    </a:ext>
                  </a:extLst>
                </p14:cNvPr>
                <p14:cNvContentPartPr/>
                <p14:nvPr/>
              </p14:nvContentPartPr>
              <p14:xfrm>
                <a:off x="1413095" y="4337545"/>
                <a:ext cx="360" cy="360"/>
              </p14:xfrm>
            </p:contentPart>
          </mc:Choice>
          <mc:Fallback>
            <p:pic>
              <p:nvPicPr>
                <p:cNvPr id="67" name="筆跡 66">
                  <a:extLst>
                    <a:ext uri="{FF2B5EF4-FFF2-40B4-BE49-F238E27FC236}">
                      <a16:creationId xmlns:a16="http://schemas.microsoft.com/office/drawing/2014/main" id="{358BC59D-9E63-447F-A610-3C11B2D318FD}"/>
                    </a:ext>
                  </a:extLst>
                </p:cNvPr>
                <p:cNvPicPr/>
                <p:nvPr/>
              </p:nvPicPr>
              <p:blipFill>
                <a:blip r:embed="rId4"/>
                <a:stretch>
                  <a:fillRect/>
                </a:stretch>
              </p:blipFill>
              <p:spPr>
                <a:xfrm>
                  <a:off x="1404095" y="432890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68" name="筆跡 67">
                  <a:extLst>
                    <a:ext uri="{FF2B5EF4-FFF2-40B4-BE49-F238E27FC236}">
                      <a16:creationId xmlns:a16="http://schemas.microsoft.com/office/drawing/2014/main" id="{968C8935-A9BF-4AD5-9327-E27E21F830BC}"/>
                    </a:ext>
                  </a:extLst>
                </p14:cNvPr>
                <p14:cNvContentPartPr/>
                <p14:nvPr/>
              </p14:nvContentPartPr>
              <p14:xfrm>
                <a:off x="1383935" y="4337545"/>
                <a:ext cx="125640" cy="182880"/>
              </p14:xfrm>
            </p:contentPart>
          </mc:Choice>
          <mc:Fallback>
            <p:pic>
              <p:nvPicPr>
                <p:cNvPr id="68" name="筆跡 67">
                  <a:extLst>
                    <a:ext uri="{FF2B5EF4-FFF2-40B4-BE49-F238E27FC236}">
                      <a16:creationId xmlns:a16="http://schemas.microsoft.com/office/drawing/2014/main" id="{968C8935-A9BF-4AD5-9327-E27E21F830BC}"/>
                    </a:ext>
                  </a:extLst>
                </p:cNvPr>
                <p:cNvPicPr/>
                <p:nvPr/>
              </p:nvPicPr>
              <p:blipFill>
                <a:blip r:embed="rId68"/>
                <a:stretch>
                  <a:fillRect/>
                </a:stretch>
              </p:blipFill>
              <p:spPr>
                <a:xfrm>
                  <a:off x="1374935" y="4328905"/>
                  <a:ext cx="14328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9" name="筆跡 68">
                  <a:extLst>
                    <a:ext uri="{FF2B5EF4-FFF2-40B4-BE49-F238E27FC236}">
                      <a16:creationId xmlns:a16="http://schemas.microsoft.com/office/drawing/2014/main" id="{A174A9CD-FA8F-46DE-A586-32B10C925BB4}"/>
                    </a:ext>
                  </a:extLst>
                </p14:cNvPr>
                <p14:cNvContentPartPr/>
                <p14:nvPr/>
              </p14:nvContentPartPr>
              <p14:xfrm>
                <a:off x="1535495" y="4254745"/>
                <a:ext cx="97920" cy="68400"/>
              </p14:xfrm>
            </p:contentPart>
          </mc:Choice>
          <mc:Fallback>
            <p:pic>
              <p:nvPicPr>
                <p:cNvPr id="69" name="筆跡 68">
                  <a:extLst>
                    <a:ext uri="{FF2B5EF4-FFF2-40B4-BE49-F238E27FC236}">
                      <a16:creationId xmlns:a16="http://schemas.microsoft.com/office/drawing/2014/main" id="{A174A9CD-FA8F-46DE-A586-32B10C925BB4}"/>
                    </a:ext>
                  </a:extLst>
                </p:cNvPr>
                <p:cNvPicPr/>
                <p:nvPr/>
              </p:nvPicPr>
              <p:blipFill>
                <a:blip r:embed="rId70"/>
                <a:stretch>
                  <a:fillRect/>
                </a:stretch>
              </p:blipFill>
              <p:spPr>
                <a:xfrm>
                  <a:off x="1526495" y="4246105"/>
                  <a:ext cx="115560" cy="86040"/>
                </a:xfrm>
                <a:prstGeom prst="rect">
                  <a:avLst/>
                </a:prstGeom>
              </p:spPr>
            </p:pic>
          </mc:Fallback>
        </mc:AlternateContent>
      </p:grpSp>
      <p:grpSp>
        <p:nvGrpSpPr>
          <p:cNvPr id="73" name="群組 72">
            <a:extLst>
              <a:ext uri="{FF2B5EF4-FFF2-40B4-BE49-F238E27FC236}">
                <a16:creationId xmlns:a16="http://schemas.microsoft.com/office/drawing/2014/main" id="{8069F600-99AF-409E-BD90-C412876FA0BD}"/>
              </a:ext>
            </a:extLst>
          </p:cNvPr>
          <p:cNvGrpSpPr/>
          <p:nvPr/>
        </p:nvGrpSpPr>
        <p:grpSpPr>
          <a:xfrm>
            <a:off x="1827815" y="4596745"/>
            <a:ext cx="524520" cy="146880"/>
            <a:chOff x="1827815" y="4596745"/>
            <a:chExt cx="524520" cy="146880"/>
          </a:xfrm>
        </p:grpSpPr>
        <mc:AlternateContent xmlns:mc="http://schemas.openxmlformats.org/markup-compatibility/2006">
          <mc:Choice xmlns:p14="http://schemas.microsoft.com/office/powerpoint/2010/main" Requires="p14">
            <p:contentPart p14:bwMode="auto" r:id="rId71">
              <p14:nvContentPartPr>
                <p14:cNvPr id="71" name="筆跡 70">
                  <a:extLst>
                    <a:ext uri="{FF2B5EF4-FFF2-40B4-BE49-F238E27FC236}">
                      <a16:creationId xmlns:a16="http://schemas.microsoft.com/office/drawing/2014/main" id="{BDBF46B6-A518-427F-8C60-03675E24C08C}"/>
                    </a:ext>
                  </a:extLst>
                </p14:cNvPr>
                <p14:cNvContentPartPr/>
                <p14:nvPr/>
              </p14:nvContentPartPr>
              <p14:xfrm>
                <a:off x="1827815" y="4643545"/>
                <a:ext cx="473400" cy="32040"/>
              </p14:xfrm>
            </p:contentPart>
          </mc:Choice>
          <mc:Fallback>
            <p:pic>
              <p:nvPicPr>
                <p:cNvPr id="71" name="筆跡 70">
                  <a:extLst>
                    <a:ext uri="{FF2B5EF4-FFF2-40B4-BE49-F238E27FC236}">
                      <a16:creationId xmlns:a16="http://schemas.microsoft.com/office/drawing/2014/main" id="{BDBF46B6-A518-427F-8C60-03675E24C08C}"/>
                    </a:ext>
                  </a:extLst>
                </p:cNvPr>
                <p:cNvPicPr/>
                <p:nvPr/>
              </p:nvPicPr>
              <p:blipFill>
                <a:blip r:embed="rId72"/>
                <a:stretch>
                  <a:fillRect/>
                </a:stretch>
              </p:blipFill>
              <p:spPr>
                <a:xfrm>
                  <a:off x="1819175" y="4634545"/>
                  <a:ext cx="49104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2" name="筆跡 71">
                  <a:extLst>
                    <a:ext uri="{FF2B5EF4-FFF2-40B4-BE49-F238E27FC236}">
                      <a16:creationId xmlns:a16="http://schemas.microsoft.com/office/drawing/2014/main" id="{8D5768F0-095F-4902-906C-D47CD1F8BBFB}"/>
                    </a:ext>
                  </a:extLst>
                </p14:cNvPr>
                <p14:cNvContentPartPr/>
                <p14:nvPr/>
              </p14:nvContentPartPr>
              <p14:xfrm>
                <a:off x="2192855" y="4596745"/>
                <a:ext cx="159480" cy="146880"/>
              </p14:xfrm>
            </p:contentPart>
          </mc:Choice>
          <mc:Fallback>
            <p:pic>
              <p:nvPicPr>
                <p:cNvPr id="72" name="筆跡 71">
                  <a:extLst>
                    <a:ext uri="{FF2B5EF4-FFF2-40B4-BE49-F238E27FC236}">
                      <a16:creationId xmlns:a16="http://schemas.microsoft.com/office/drawing/2014/main" id="{8D5768F0-095F-4902-906C-D47CD1F8BBFB}"/>
                    </a:ext>
                  </a:extLst>
                </p:cNvPr>
                <p:cNvPicPr/>
                <p:nvPr/>
              </p:nvPicPr>
              <p:blipFill>
                <a:blip r:embed="rId74"/>
                <a:stretch>
                  <a:fillRect/>
                </a:stretch>
              </p:blipFill>
              <p:spPr>
                <a:xfrm>
                  <a:off x="2184215" y="4588105"/>
                  <a:ext cx="177120" cy="164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74" name="筆跡 73">
                <a:extLst>
                  <a:ext uri="{FF2B5EF4-FFF2-40B4-BE49-F238E27FC236}">
                    <a16:creationId xmlns:a16="http://schemas.microsoft.com/office/drawing/2014/main" id="{92930C0E-4E16-46F1-919F-895224142A29}"/>
                  </a:ext>
                </a:extLst>
              </p14:cNvPr>
              <p14:cNvContentPartPr/>
              <p14:nvPr/>
            </p14:nvContentPartPr>
            <p14:xfrm>
              <a:off x="2613335" y="4464985"/>
              <a:ext cx="387000" cy="300240"/>
            </p14:xfrm>
          </p:contentPart>
        </mc:Choice>
        <mc:Fallback>
          <p:pic>
            <p:nvPicPr>
              <p:cNvPr id="74" name="筆跡 73">
                <a:extLst>
                  <a:ext uri="{FF2B5EF4-FFF2-40B4-BE49-F238E27FC236}">
                    <a16:creationId xmlns:a16="http://schemas.microsoft.com/office/drawing/2014/main" id="{92930C0E-4E16-46F1-919F-895224142A29}"/>
                  </a:ext>
                </a:extLst>
              </p:cNvPr>
              <p:cNvPicPr/>
              <p:nvPr/>
            </p:nvPicPr>
            <p:blipFill>
              <a:blip r:embed="rId76"/>
              <a:stretch>
                <a:fillRect/>
              </a:stretch>
            </p:blipFill>
            <p:spPr>
              <a:xfrm>
                <a:off x="2604335" y="4456345"/>
                <a:ext cx="404640" cy="317880"/>
              </a:xfrm>
              <a:prstGeom prst="rect">
                <a:avLst/>
              </a:prstGeom>
            </p:spPr>
          </p:pic>
        </mc:Fallback>
      </mc:AlternateContent>
      <p:grpSp>
        <p:nvGrpSpPr>
          <p:cNvPr id="98" name="群組 97">
            <a:extLst>
              <a:ext uri="{FF2B5EF4-FFF2-40B4-BE49-F238E27FC236}">
                <a16:creationId xmlns:a16="http://schemas.microsoft.com/office/drawing/2014/main" id="{5529211B-622D-4AE0-A4C5-E0F078E5A25D}"/>
              </a:ext>
            </a:extLst>
          </p:cNvPr>
          <p:cNvGrpSpPr/>
          <p:nvPr/>
        </p:nvGrpSpPr>
        <p:grpSpPr>
          <a:xfrm>
            <a:off x="2979095" y="3980785"/>
            <a:ext cx="1197000" cy="474120"/>
            <a:chOff x="2979095" y="3980785"/>
            <a:chExt cx="1197000" cy="474120"/>
          </a:xfrm>
        </p:grpSpPr>
        <mc:AlternateContent xmlns:mc="http://schemas.openxmlformats.org/markup-compatibility/2006">
          <mc:Choice xmlns:p14="http://schemas.microsoft.com/office/powerpoint/2010/main" Requires="p14">
            <p:contentPart p14:bwMode="auto" r:id="rId77">
              <p14:nvContentPartPr>
                <p14:cNvPr id="85" name="筆跡 84">
                  <a:extLst>
                    <a:ext uri="{FF2B5EF4-FFF2-40B4-BE49-F238E27FC236}">
                      <a16:creationId xmlns:a16="http://schemas.microsoft.com/office/drawing/2014/main" id="{B657F2E7-54EF-4121-9450-0C4934ECBD95}"/>
                    </a:ext>
                  </a:extLst>
                </p14:cNvPr>
                <p14:cNvContentPartPr/>
                <p14:nvPr/>
              </p14:nvContentPartPr>
              <p14:xfrm>
                <a:off x="2979095" y="4339705"/>
                <a:ext cx="189000" cy="8640"/>
              </p14:xfrm>
            </p:contentPart>
          </mc:Choice>
          <mc:Fallback>
            <p:pic>
              <p:nvPicPr>
                <p:cNvPr id="85" name="筆跡 84">
                  <a:extLst>
                    <a:ext uri="{FF2B5EF4-FFF2-40B4-BE49-F238E27FC236}">
                      <a16:creationId xmlns:a16="http://schemas.microsoft.com/office/drawing/2014/main" id="{B657F2E7-54EF-4121-9450-0C4934ECBD95}"/>
                    </a:ext>
                  </a:extLst>
                </p:cNvPr>
                <p:cNvPicPr/>
                <p:nvPr/>
              </p:nvPicPr>
              <p:blipFill>
                <a:blip r:embed="rId78"/>
                <a:stretch>
                  <a:fillRect/>
                </a:stretch>
              </p:blipFill>
              <p:spPr>
                <a:xfrm>
                  <a:off x="2970095" y="4331065"/>
                  <a:ext cx="20664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86" name="筆跡 85">
                  <a:extLst>
                    <a:ext uri="{FF2B5EF4-FFF2-40B4-BE49-F238E27FC236}">
                      <a16:creationId xmlns:a16="http://schemas.microsoft.com/office/drawing/2014/main" id="{03BADF08-99D1-4CD5-838B-7E9DB56CEDCF}"/>
                    </a:ext>
                  </a:extLst>
                </p14:cNvPr>
                <p14:cNvContentPartPr/>
                <p14:nvPr/>
              </p14:nvContentPartPr>
              <p14:xfrm>
                <a:off x="3240455" y="4248625"/>
                <a:ext cx="178920" cy="2520"/>
              </p14:xfrm>
            </p:contentPart>
          </mc:Choice>
          <mc:Fallback>
            <p:pic>
              <p:nvPicPr>
                <p:cNvPr id="86" name="筆跡 85">
                  <a:extLst>
                    <a:ext uri="{FF2B5EF4-FFF2-40B4-BE49-F238E27FC236}">
                      <a16:creationId xmlns:a16="http://schemas.microsoft.com/office/drawing/2014/main" id="{03BADF08-99D1-4CD5-838B-7E9DB56CEDCF}"/>
                    </a:ext>
                  </a:extLst>
                </p:cNvPr>
                <p:cNvPicPr/>
                <p:nvPr/>
              </p:nvPicPr>
              <p:blipFill>
                <a:blip r:embed="rId80"/>
                <a:stretch>
                  <a:fillRect/>
                </a:stretch>
              </p:blipFill>
              <p:spPr>
                <a:xfrm>
                  <a:off x="3231455" y="4239625"/>
                  <a:ext cx="19656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87" name="筆跡 86">
                  <a:extLst>
                    <a:ext uri="{FF2B5EF4-FFF2-40B4-BE49-F238E27FC236}">
                      <a16:creationId xmlns:a16="http://schemas.microsoft.com/office/drawing/2014/main" id="{D60B4815-7252-4F2B-9C46-0A39A654A23B}"/>
                    </a:ext>
                  </a:extLst>
                </p14:cNvPr>
                <p14:cNvContentPartPr/>
                <p14:nvPr/>
              </p14:nvContentPartPr>
              <p14:xfrm>
                <a:off x="3223895" y="4314145"/>
                <a:ext cx="142200" cy="121320"/>
              </p14:xfrm>
            </p:contentPart>
          </mc:Choice>
          <mc:Fallback>
            <p:pic>
              <p:nvPicPr>
                <p:cNvPr id="87" name="筆跡 86">
                  <a:extLst>
                    <a:ext uri="{FF2B5EF4-FFF2-40B4-BE49-F238E27FC236}">
                      <a16:creationId xmlns:a16="http://schemas.microsoft.com/office/drawing/2014/main" id="{D60B4815-7252-4F2B-9C46-0A39A654A23B}"/>
                    </a:ext>
                  </a:extLst>
                </p:cNvPr>
                <p:cNvPicPr/>
                <p:nvPr/>
              </p:nvPicPr>
              <p:blipFill>
                <a:blip r:embed="rId82"/>
                <a:stretch>
                  <a:fillRect/>
                </a:stretch>
              </p:blipFill>
              <p:spPr>
                <a:xfrm>
                  <a:off x="3214895" y="4305505"/>
                  <a:ext cx="15984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8" name="筆跡 87">
                  <a:extLst>
                    <a:ext uri="{FF2B5EF4-FFF2-40B4-BE49-F238E27FC236}">
                      <a16:creationId xmlns:a16="http://schemas.microsoft.com/office/drawing/2014/main" id="{ACD40514-36A7-4F17-9855-47140D898594}"/>
                    </a:ext>
                  </a:extLst>
                </p14:cNvPr>
                <p14:cNvContentPartPr/>
                <p14:nvPr/>
              </p14:nvContentPartPr>
              <p14:xfrm>
                <a:off x="3371135" y="4031905"/>
                <a:ext cx="12960" cy="117000"/>
              </p14:xfrm>
            </p:contentPart>
          </mc:Choice>
          <mc:Fallback>
            <p:pic>
              <p:nvPicPr>
                <p:cNvPr id="88" name="筆跡 87">
                  <a:extLst>
                    <a:ext uri="{FF2B5EF4-FFF2-40B4-BE49-F238E27FC236}">
                      <a16:creationId xmlns:a16="http://schemas.microsoft.com/office/drawing/2014/main" id="{ACD40514-36A7-4F17-9855-47140D898594}"/>
                    </a:ext>
                  </a:extLst>
                </p:cNvPr>
                <p:cNvPicPr/>
                <p:nvPr/>
              </p:nvPicPr>
              <p:blipFill>
                <a:blip r:embed="rId84"/>
                <a:stretch>
                  <a:fillRect/>
                </a:stretch>
              </p:blipFill>
              <p:spPr>
                <a:xfrm>
                  <a:off x="3362135" y="4022905"/>
                  <a:ext cx="3060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90" name="筆跡 89">
                  <a:extLst>
                    <a:ext uri="{FF2B5EF4-FFF2-40B4-BE49-F238E27FC236}">
                      <a16:creationId xmlns:a16="http://schemas.microsoft.com/office/drawing/2014/main" id="{882C472E-DE57-4572-A6FE-CE6CEDB8BCFE}"/>
                    </a:ext>
                  </a:extLst>
                </p14:cNvPr>
                <p14:cNvContentPartPr/>
                <p14:nvPr/>
              </p14:nvContentPartPr>
              <p14:xfrm>
                <a:off x="3489215" y="3980785"/>
                <a:ext cx="124920" cy="370080"/>
              </p14:xfrm>
            </p:contentPart>
          </mc:Choice>
          <mc:Fallback>
            <p:pic>
              <p:nvPicPr>
                <p:cNvPr id="90" name="筆跡 89">
                  <a:extLst>
                    <a:ext uri="{FF2B5EF4-FFF2-40B4-BE49-F238E27FC236}">
                      <a16:creationId xmlns:a16="http://schemas.microsoft.com/office/drawing/2014/main" id="{882C472E-DE57-4572-A6FE-CE6CEDB8BCFE}"/>
                    </a:ext>
                  </a:extLst>
                </p:cNvPr>
                <p:cNvPicPr/>
                <p:nvPr/>
              </p:nvPicPr>
              <p:blipFill>
                <a:blip r:embed="rId86"/>
                <a:stretch>
                  <a:fillRect/>
                </a:stretch>
              </p:blipFill>
              <p:spPr>
                <a:xfrm>
                  <a:off x="3480215" y="3972145"/>
                  <a:ext cx="1425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91" name="筆跡 90">
                  <a:extLst>
                    <a:ext uri="{FF2B5EF4-FFF2-40B4-BE49-F238E27FC236}">
                      <a16:creationId xmlns:a16="http://schemas.microsoft.com/office/drawing/2014/main" id="{648AFD2B-5175-4413-8957-BCD2FB2B7071}"/>
                    </a:ext>
                  </a:extLst>
                </p14:cNvPr>
                <p14:cNvContentPartPr/>
                <p14:nvPr/>
              </p14:nvContentPartPr>
              <p14:xfrm>
                <a:off x="3731855" y="4012825"/>
                <a:ext cx="83160" cy="126000"/>
              </p14:xfrm>
            </p:contentPart>
          </mc:Choice>
          <mc:Fallback>
            <p:pic>
              <p:nvPicPr>
                <p:cNvPr id="91" name="筆跡 90">
                  <a:extLst>
                    <a:ext uri="{FF2B5EF4-FFF2-40B4-BE49-F238E27FC236}">
                      <a16:creationId xmlns:a16="http://schemas.microsoft.com/office/drawing/2014/main" id="{648AFD2B-5175-4413-8957-BCD2FB2B7071}"/>
                    </a:ext>
                  </a:extLst>
                </p:cNvPr>
                <p:cNvPicPr/>
                <p:nvPr/>
              </p:nvPicPr>
              <p:blipFill>
                <a:blip r:embed="rId88"/>
                <a:stretch>
                  <a:fillRect/>
                </a:stretch>
              </p:blipFill>
              <p:spPr>
                <a:xfrm>
                  <a:off x="3723215" y="4003825"/>
                  <a:ext cx="1008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92" name="筆跡 91">
                  <a:extLst>
                    <a:ext uri="{FF2B5EF4-FFF2-40B4-BE49-F238E27FC236}">
                      <a16:creationId xmlns:a16="http://schemas.microsoft.com/office/drawing/2014/main" id="{E2C8D14E-3DE4-4AE3-8F26-58D494BFD23F}"/>
                    </a:ext>
                  </a:extLst>
                </p14:cNvPr>
                <p14:cNvContentPartPr/>
                <p14:nvPr/>
              </p14:nvContentPartPr>
              <p14:xfrm>
                <a:off x="3731855" y="4012825"/>
                <a:ext cx="360" cy="360"/>
              </p14:xfrm>
            </p:contentPart>
          </mc:Choice>
          <mc:Fallback>
            <p:pic>
              <p:nvPicPr>
                <p:cNvPr id="92" name="筆跡 91">
                  <a:extLst>
                    <a:ext uri="{FF2B5EF4-FFF2-40B4-BE49-F238E27FC236}">
                      <a16:creationId xmlns:a16="http://schemas.microsoft.com/office/drawing/2014/main" id="{E2C8D14E-3DE4-4AE3-8F26-58D494BFD23F}"/>
                    </a:ext>
                  </a:extLst>
                </p:cNvPr>
                <p:cNvPicPr/>
                <p:nvPr/>
              </p:nvPicPr>
              <p:blipFill>
                <a:blip r:embed="rId4"/>
                <a:stretch>
                  <a:fillRect/>
                </a:stretch>
              </p:blipFill>
              <p:spPr>
                <a:xfrm>
                  <a:off x="3723215" y="400382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93" name="筆跡 92">
                  <a:extLst>
                    <a:ext uri="{FF2B5EF4-FFF2-40B4-BE49-F238E27FC236}">
                      <a16:creationId xmlns:a16="http://schemas.microsoft.com/office/drawing/2014/main" id="{FD0A8D9B-7694-4484-9A70-5B447D849788}"/>
                    </a:ext>
                  </a:extLst>
                </p14:cNvPr>
                <p14:cNvContentPartPr/>
                <p14:nvPr/>
              </p14:nvContentPartPr>
              <p14:xfrm>
                <a:off x="3696575" y="4012825"/>
                <a:ext cx="137160" cy="110880"/>
              </p14:xfrm>
            </p:contentPart>
          </mc:Choice>
          <mc:Fallback>
            <p:pic>
              <p:nvPicPr>
                <p:cNvPr id="93" name="筆跡 92">
                  <a:extLst>
                    <a:ext uri="{FF2B5EF4-FFF2-40B4-BE49-F238E27FC236}">
                      <a16:creationId xmlns:a16="http://schemas.microsoft.com/office/drawing/2014/main" id="{FD0A8D9B-7694-4484-9A70-5B447D849788}"/>
                    </a:ext>
                  </a:extLst>
                </p:cNvPr>
                <p:cNvPicPr/>
                <p:nvPr/>
              </p:nvPicPr>
              <p:blipFill>
                <a:blip r:embed="rId91"/>
                <a:stretch>
                  <a:fillRect/>
                </a:stretch>
              </p:blipFill>
              <p:spPr>
                <a:xfrm>
                  <a:off x="3687935" y="4003825"/>
                  <a:ext cx="1548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94" name="筆跡 93">
                  <a:extLst>
                    <a:ext uri="{FF2B5EF4-FFF2-40B4-BE49-F238E27FC236}">
                      <a16:creationId xmlns:a16="http://schemas.microsoft.com/office/drawing/2014/main" id="{1098ADC8-5E61-4008-924C-D12AC48394EF}"/>
                    </a:ext>
                  </a:extLst>
                </p14:cNvPr>
                <p14:cNvContentPartPr/>
                <p14:nvPr/>
              </p14:nvContentPartPr>
              <p14:xfrm>
                <a:off x="3644735" y="4223065"/>
                <a:ext cx="245160" cy="22680"/>
              </p14:xfrm>
            </p:contentPart>
          </mc:Choice>
          <mc:Fallback>
            <p:pic>
              <p:nvPicPr>
                <p:cNvPr id="94" name="筆跡 93">
                  <a:extLst>
                    <a:ext uri="{FF2B5EF4-FFF2-40B4-BE49-F238E27FC236}">
                      <a16:creationId xmlns:a16="http://schemas.microsoft.com/office/drawing/2014/main" id="{1098ADC8-5E61-4008-924C-D12AC48394EF}"/>
                    </a:ext>
                  </a:extLst>
                </p:cNvPr>
                <p:cNvPicPr/>
                <p:nvPr/>
              </p:nvPicPr>
              <p:blipFill>
                <a:blip r:embed="rId93"/>
                <a:stretch>
                  <a:fillRect/>
                </a:stretch>
              </p:blipFill>
              <p:spPr>
                <a:xfrm>
                  <a:off x="3636095" y="4214065"/>
                  <a:ext cx="2628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95" name="筆跡 94">
                  <a:extLst>
                    <a:ext uri="{FF2B5EF4-FFF2-40B4-BE49-F238E27FC236}">
                      <a16:creationId xmlns:a16="http://schemas.microsoft.com/office/drawing/2014/main" id="{696BC7C4-FEBC-496F-A678-708BABC7126C}"/>
                    </a:ext>
                  </a:extLst>
                </p14:cNvPr>
                <p14:cNvContentPartPr/>
                <p14:nvPr/>
              </p14:nvContentPartPr>
              <p14:xfrm>
                <a:off x="3677855" y="4331065"/>
                <a:ext cx="181080" cy="123840"/>
              </p14:xfrm>
            </p:contentPart>
          </mc:Choice>
          <mc:Fallback>
            <p:pic>
              <p:nvPicPr>
                <p:cNvPr id="95" name="筆跡 94">
                  <a:extLst>
                    <a:ext uri="{FF2B5EF4-FFF2-40B4-BE49-F238E27FC236}">
                      <a16:creationId xmlns:a16="http://schemas.microsoft.com/office/drawing/2014/main" id="{696BC7C4-FEBC-496F-A678-708BABC7126C}"/>
                    </a:ext>
                  </a:extLst>
                </p:cNvPr>
                <p:cNvPicPr/>
                <p:nvPr/>
              </p:nvPicPr>
              <p:blipFill>
                <a:blip r:embed="rId95"/>
                <a:stretch>
                  <a:fillRect/>
                </a:stretch>
              </p:blipFill>
              <p:spPr>
                <a:xfrm>
                  <a:off x="3668855" y="4322425"/>
                  <a:ext cx="1987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96" name="筆跡 95">
                  <a:extLst>
                    <a:ext uri="{FF2B5EF4-FFF2-40B4-BE49-F238E27FC236}">
                      <a16:creationId xmlns:a16="http://schemas.microsoft.com/office/drawing/2014/main" id="{C2472D19-ADC0-44E2-919C-A188034E7C46}"/>
                    </a:ext>
                  </a:extLst>
                </p14:cNvPr>
                <p14:cNvContentPartPr/>
                <p14:nvPr/>
              </p14:nvContentPartPr>
              <p14:xfrm>
                <a:off x="3959375" y="4067545"/>
                <a:ext cx="95760" cy="268200"/>
              </p14:xfrm>
            </p:contentPart>
          </mc:Choice>
          <mc:Fallback>
            <p:pic>
              <p:nvPicPr>
                <p:cNvPr id="96" name="筆跡 95">
                  <a:extLst>
                    <a:ext uri="{FF2B5EF4-FFF2-40B4-BE49-F238E27FC236}">
                      <a16:creationId xmlns:a16="http://schemas.microsoft.com/office/drawing/2014/main" id="{C2472D19-ADC0-44E2-919C-A188034E7C46}"/>
                    </a:ext>
                  </a:extLst>
                </p:cNvPr>
                <p:cNvPicPr/>
                <p:nvPr/>
              </p:nvPicPr>
              <p:blipFill>
                <a:blip r:embed="rId97"/>
                <a:stretch>
                  <a:fillRect/>
                </a:stretch>
              </p:blipFill>
              <p:spPr>
                <a:xfrm>
                  <a:off x="3950375" y="4058905"/>
                  <a:ext cx="1134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97" name="筆跡 96">
                  <a:extLst>
                    <a:ext uri="{FF2B5EF4-FFF2-40B4-BE49-F238E27FC236}">
                      <a16:creationId xmlns:a16="http://schemas.microsoft.com/office/drawing/2014/main" id="{75AD9CED-3B9E-40B0-939C-FC80D55243B2}"/>
                    </a:ext>
                  </a:extLst>
                </p14:cNvPr>
                <p14:cNvContentPartPr/>
                <p14:nvPr/>
              </p14:nvContentPartPr>
              <p14:xfrm>
                <a:off x="4099055" y="3993745"/>
                <a:ext cx="77040" cy="94320"/>
              </p14:xfrm>
            </p:contentPart>
          </mc:Choice>
          <mc:Fallback>
            <p:pic>
              <p:nvPicPr>
                <p:cNvPr id="97" name="筆跡 96">
                  <a:extLst>
                    <a:ext uri="{FF2B5EF4-FFF2-40B4-BE49-F238E27FC236}">
                      <a16:creationId xmlns:a16="http://schemas.microsoft.com/office/drawing/2014/main" id="{75AD9CED-3B9E-40B0-939C-FC80D55243B2}"/>
                    </a:ext>
                  </a:extLst>
                </p:cNvPr>
                <p:cNvPicPr/>
                <p:nvPr/>
              </p:nvPicPr>
              <p:blipFill>
                <a:blip r:embed="rId99"/>
                <a:stretch>
                  <a:fillRect/>
                </a:stretch>
              </p:blipFill>
              <p:spPr>
                <a:xfrm>
                  <a:off x="4090415" y="3984745"/>
                  <a:ext cx="94680" cy="11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0">
            <p14:nvContentPartPr>
              <p14:cNvPr id="99" name="筆跡 98">
                <a:extLst>
                  <a:ext uri="{FF2B5EF4-FFF2-40B4-BE49-F238E27FC236}">
                    <a16:creationId xmlns:a16="http://schemas.microsoft.com/office/drawing/2014/main" id="{4C01FB76-6912-4DFF-AC20-EA1CF84C372A}"/>
                  </a:ext>
                </a:extLst>
              </p14:cNvPr>
              <p14:cNvContentPartPr/>
              <p14:nvPr/>
            </p14:nvContentPartPr>
            <p14:xfrm>
              <a:off x="3673895" y="3896545"/>
              <a:ext cx="199440" cy="334080"/>
            </p14:xfrm>
          </p:contentPart>
        </mc:Choice>
        <mc:Fallback>
          <p:pic>
            <p:nvPicPr>
              <p:cNvPr id="99" name="筆跡 98">
                <a:extLst>
                  <a:ext uri="{FF2B5EF4-FFF2-40B4-BE49-F238E27FC236}">
                    <a16:creationId xmlns:a16="http://schemas.microsoft.com/office/drawing/2014/main" id="{4C01FB76-6912-4DFF-AC20-EA1CF84C372A}"/>
                  </a:ext>
                </a:extLst>
              </p:cNvPr>
              <p:cNvPicPr/>
              <p:nvPr/>
            </p:nvPicPr>
            <p:blipFill>
              <a:blip r:embed="rId101"/>
              <a:stretch>
                <a:fillRect/>
              </a:stretch>
            </p:blipFill>
            <p:spPr>
              <a:xfrm>
                <a:off x="3665255" y="3887905"/>
                <a:ext cx="217080" cy="351720"/>
              </a:xfrm>
              <a:prstGeom prst="rect">
                <a:avLst/>
              </a:prstGeom>
            </p:spPr>
          </p:pic>
        </mc:Fallback>
      </mc:AlternateContent>
      <p:grpSp>
        <p:nvGrpSpPr>
          <p:cNvPr id="115" name="群組 114">
            <a:extLst>
              <a:ext uri="{FF2B5EF4-FFF2-40B4-BE49-F238E27FC236}">
                <a16:creationId xmlns:a16="http://schemas.microsoft.com/office/drawing/2014/main" id="{2BE949DD-A288-4A42-B41D-E2A5AD64B2AA}"/>
              </a:ext>
            </a:extLst>
          </p:cNvPr>
          <p:cNvGrpSpPr/>
          <p:nvPr/>
        </p:nvGrpSpPr>
        <p:grpSpPr>
          <a:xfrm>
            <a:off x="1827815" y="5463265"/>
            <a:ext cx="417960" cy="187200"/>
            <a:chOff x="1827815" y="5463265"/>
            <a:chExt cx="417960" cy="187200"/>
          </a:xfrm>
        </p:grpSpPr>
        <mc:AlternateContent xmlns:mc="http://schemas.openxmlformats.org/markup-compatibility/2006">
          <mc:Choice xmlns:p14="http://schemas.microsoft.com/office/powerpoint/2010/main" Requires="p14">
            <p:contentPart p14:bwMode="auto" r:id="rId102">
              <p14:nvContentPartPr>
                <p14:cNvPr id="113" name="筆跡 112">
                  <a:extLst>
                    <a:ext uri="{FF2B5EF4-FFF2-40B4-BE49-F238E27FC236}">
                      <a16:creationId xmlns:a16="http://schemas.microsoft.com/office/drawing/2014/main" id="{D819F039-6B0B-4CEC-B083-60927595996E}"/>
                    </a:ext>
                  </a:extLst>
                </p14:cNvPr>
                <p14:cNvContentPartPr/>
                <p14:nvPr/>
              </p14:nvContentPartPr>
              <p14:xfrm>
                <a:off x="1827815" y="5516545"/>
                <a:ext cx="396720" cy="14760"/>
              </p14:xfrm>
            </p:contentPart>
          </mc:Choice>
          <mc:Fallback>
            <p:pic>
              <p:nvPicPr>
                <p:cNvPr id="113" name="筆跡 112">
                  <a:extLst>
                    <a:ext uri="{FF2B5EF4-FFF2-40B4-BE49-F238E27FC236}">
                      <a16:creationId xmlns:a16="http://schemas.microsoft.com/office/drawing/2014/main" id="{D819F039-6B0B-4CEC-B083-60927595996E}"/>
                    </a:ext>
                  </a:extLst>
                </p:cNvPr>
                <p:cNvPicPr/>
                <p:nvPr/>
              </p:nvPicPr>
              <p:blipFill>
                <a:blip r:embed="rId103"/>
                <a:stretch>
                  <a:fillRect/>
                </a:stretch>
              </p:blipFill>
              <p:spPr>
                <a:xfrm>
                  <a:off x="1819175" y="5507545"/>
                  <a:ext cx="4143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4" name="筆跡 113">
                  <a:extLst>
                    <a:ext uri="{FF2B5EF4-FFF2-40B4-BE49-F238E27FC236}">
                      <a16:creationId xmlns:a16="http://schemas.microsoft.com/office/drawing/2014/main" id="{0DB693E8-71F9-43DF-8B87-68D3DE170613}"/>
                    </a:ext>
                  </a:extLst>
                </p14:cNvPr>
                <p14:cNvContentPartPr/>
                <p14:nvPr/>
              </p14:nvContentPartPr>
              <p14:xfrm>
                <a:off x="2111855" y="5463265"/>
                <a:ext cx="133920" cy="187200"/>
              </p14:xfrm>
            </p:contentPart>
          </mc:Choice>
          <mc:Fallback>
            <p:pic>
              <p:nvPicPr>
                <p:cNvPr id="114" name="筆跡 113">
                  <a:extLst>
                    <a:ext uri="{FF2B5EF4-FFF2-40B4-BE49-F238E27FC236}">
                      <a16:creationId xmlns:a16="http://schemas.microsoft.com/office/drawing/2014/main" id="{0DB693E8-71F9-43DF-8B87-68D3DE170613}"/>
                    </a:ext>
                  </a:extLst>
                </p:cNvPr>
                <p:cNvPicPr/>
                <p:nvPr/>
              </p:nvPicPr>
              <p:blipFill>
                <a:blip r:embed="rId105"/>
                <a:stretch>
                  <a:fillRect/>
                </a:stretch>
              </p:blipFill>
              <p:spPr>
                <a:xfrm>
                  <a:off x="2103215" y="5454625"/>
                  <a:ext cx="151560" cy="204840"/>
                </a:xfrm>
                <a:prstGeom prst="rect">
                  <a:avLst/>
                </a:prstGeom>
              </p:spPr>
            </p:pic>
          </mc:Fallback>
        </mc:AlternateContent>
      </p:grpSp>
      <p:grpSp>
        <p:nvGrpSpPr>
          <p:cNvPr id="133" name="群組 132">
            <a:extLst>
              <a:ext uri="{FF2B5EF4-FFF2-40B4-BE49-F238E27FC236}">
                <a16:creationId xmlns:a16="http://schemas.microsoft.com/office/drawing/2014/main" id="{D2B829D2-ACAF-4D02-AD82-48979CD8CD1B}"/>
              </a:ext>
            </a:extLst>
          </p:cNvPr>
          <p:cNvGrpSpPr/>
          <p:nvPr/>
        </p:nvGrpSpPr>
        <p:grpSpPr>
          <a:xfrm>
            <a:off x="2642495" y="5023705"/>
            <a:ext cx="1811880" cy="888840"/>
            <a:chOff x="2642495" y="5023705"/>
            <a:chExt cx="1811880" cy="888840"/>
          </a:xfrm>
        </p:grpSpPr>
        <mc:AlternateContent xmlns:mc="http://schemas.openxmlformats.org/markup-compatibility/2006">
          <mc:Choice xmlns:p14="http://schemas.microsoft.com/office/powerpoint/2010/main" Requires="p14">
            <p:contentPart p14:bwMode="auto" r:id="rId106">
              <p14:nvContentPartPr>
                <p14:cNvPr id="116" name="筆跡 115">
                  <a:extLst>
                    <a:ext uri="{FF2B5EF4-FFF2-40B4-BE49-F238E27FC236}">
                      <a16:creationId xmlns:a16="http://schemas.microsoft.com/office/drawing/2014/main" id="{AE6CA337-8B6A-4A0E-AA29-E4A939CAA5AE}"/>
                    </a:ext>
                  </a:extLst>
                </p14:cNvPr>
                <p14:cNvContentPartPr/>
                <p14:nvPr/>
              </p14:nvContentPartPr>
              <p14:xfrm>
                <a:off x="2642495" y="5498545"/>
                <a:ext cx="328680" cy="414000"/>
              </p14:xfrm>
            </p:contentPart>
          </mc:Choice>
          <mc:Fallback>
            <p:pic>
              <p:nvPicPr>
                <p:cNvPr id="116" name="筆跡 115">
                  <a:extLst>
                    <a:ext uri="{FF2B5EF4-FFF2-40B4-BE49-F238E27FC236}">
                      <a16:creationId xmlns:a16="http://schemas.microsoft.com/office/drawing/2014/main" id="{AE6CA337-8B6A-4A0E-AA29-E4A939CAA5AE}"/>
                    </a:ext>
                  </a:extLst>
                </p:cNvPr>
                <p:cNvPicPr/>
                <p:nvPr/>
              </p:nvPicPr>
              <p:blipFill>
                <a:blip r:embed="rId107"/>
                <a:stretch>
                  <a:fillRect/>
                </a:stretch>
              </p:blipFill>
              <p:spPr>
                <a:xfrm>
                  <a:off x="2633855" y="5489545"/>
                  <a:ext cx="346320" cy="4316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17" name="筆跡 116">
                  <a:extLst>
                    <a:ext uri="{FF2B5EF4-FFF2-40B4-BE49-F238E27FC236}">
                      <a16:creationId xmlns:a16="http://schemas.microsoft.com/office/drawing/2014/main" id="{AF307EAA-D921-44F3-896E-C6DE23B51019}"/>
                    </a:ext>
                  </a:extLst>
                </p14:cNvPr>
                <p14:cNvContentPartPr/>
                <p14:nvPr/>
              </p14:nvContentPartPr>
              <p14:xfrm>
                <a:off x="2960375" y="5361385"/>
                <a:ext cx="199440" cy="32400"/>
              </p14:xfrm>
            </p:contentPart>
          </mc:Choice>
          <mc:Fallback>
            <p:pic>
              <p:nvPicPr>
                <p:cNvPr id="117" name="筆跡 116">
                  <a:extLst>
                    <a:ext uri="{FF2B5EF4-FFF2-40B4-BE49-F238E27FC236}">
                      <a16:creationId xmlns:a16="http://schemas.microsoft.com/office/drawing/2014/main" id="{AF307EAA-D921-44F3-896E-C6DE23B51019}"/>
                    </a:ext>
                  </a:extLst>
                </p:cNvPr>
                <p:cNvPicPr/>
                <p:nvPr/>
              </p:nvPicPr>
              <p:blipFill>
                <a:blip r:embed="rId109"/>
                <a:stretch>
                  <a:fillRect/>
                </a:stretch>
              </p:blipFill>
              <p:spPr>
                <a:xfrm>
                  <a:off x="2951735" y="5352745"/>
                  <a:ext cx="2170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18" name="筆跡 117">
                  <a:extLst>
                    <a:ext uri="{FF2B5EF4-FFF2-40B4-BE49-F238E27FC236}">
                      <a16:creationId xmlns:a16="http://schemas.microsoft.com/office/drawing/2014/main" id="{1B710BD3-51F4-4ABE-AA9E-657CF4BB9D6F}"/>
                    </a:ext>
                  </a:extLst>
                </p14:cNvPr>
                <p14:cNvContentPartPr/>
                <p14:nvPr/>
              </p14:nvContentPartPr>
              <p14:xfrm>
                <a:off x="3250895" y="5310625"/>
                <a:ext cx="216000" cy="33840"/>
              </p14:xfrm>
            </p:contentPart>
          </mc:Choice>
          <mc:Fallback>
            <p:pic>
              <p:nvPicPr>
                <p:cNvPr id="118" name="筆跡 117">
                  <a:extLst>
                    <a:ext uri="{FF2B5EF4-FFF2-40B4-BE49-F238E27FC236}">
                      <a16:creationId xmlns:a16="http://schemas.microsoft.com/office/drawing/2014/main" id="{1B710BD3-51F4-4ABE-AA9E-657CF4BB9D6F}"/>
                    </a:ext>
                  </a:extLst>
                </p:cNvPr>
                <p:cNvPicPr/>
                <p:nvPr/>
              </p:nvPicPr>
              <p:blipFill>
                <a:blip r:embed="rId111"/>
                <a:stretch>
                  <a:fillRect/>
                </a:stretch>
              </p:blipFill>
              <p:spPr>
                <a:xfrm>
                  <a:off x="3241895" y="5301625"/>
                  <a:ext cx="2336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19" name="筆跡 118">
                  <a:extLst>
                    <a:ext uri="{FF2B5EF4-FFF2-40B4-BE49-F238E27FC236}">
                      <a16:creationId xmlns:a16="http://schemas.microsoft.com/office/drawing/2014/main" id="{72FC0E00-5BCC-4A9F-88C8-2D584332F17A}"/>
                    </a:ext>
                  </a:extLst>
                </p14:cNvPr>
                <p14:cNvContentPartPr/>
                <p14:nvPr/>
              </p14:nvContentPartPr>
              <p14:xfrm>
                <a:off x="3273575" y="5412505"/>
                <a:ext cx="143640" cy="141120"/>
              </p14:xfrm>
            </p:contentPart>
          </mc:Choice>
          <mc:Fallback>
            <p:pic>
              <p:nvPicPr>
                <p:cNvPr id="119" name="筆跡 118">
                  <a:extLst>
                    <a:ext uri="{FF2B5EF4-FFF2-40B4-BE49-F238E27FC236}">
                      <a16:creationId xmlns:a16="http://schemas.microsoft.com/office/drawing/2014/main" id="{72FC0E00-5BCC-4A9F-88C8-2D584332F17A}"/>
                    </a:ext>
                  </a:extLst>
                </p:cNvPr>
                <p:cNvPicPr/>
                <p:nvPr/>
              </p:nvPicPr>
              <p:blipFill>
                <a:blip r:embed="rId113"/>
                <a:stretch>
                  <a:fillRect/>
                </a:stretch>
              </p:blipFill>
              <p:spPr>
                <a:xfrm>
                  <a:off x="3264935" y="5403505"/>
                  <a:ext cx="1612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20" name="筆跡 119">
                  <a:extLst>
                    <a:ext uri="{FF2B5EF4-FFF2-40B4-BE49-F238E27FC236}">
                      <a16:creationId xmlns:a16="http://schemas.microsoft.com/office/drawing/2014/main" id="{AD08E7C3-8BF1-4F33-ABB3-3083D6FADC07}"/>
                    </a:ext>
                  </a:extLst>
                </p14:cNvPr>
                <p14:cNvContentPartPr/>
                <p14:nvPr/>
              </p14:nvContentPartPr>
              <p14:xfrm>
                <a:off x="3296255" y="5141425"/>
                <a:ext cx="27360" cy="147960"/>
              </p14:xfrm>
            </p:contentPart>
          </mc:Choice>
          <mc:Fallback>
            <p:pic>
              <p:nvPicPr>
                <p:cNvPr id="120" name="筆跡 119">
                  <a:extLst>
                    <a:ext uri="{FF2B5EF4-FFF2-40B4-BE49-F238E27FC236}">
                      <a16:creationId xmlns:a16="http://schemas.microsoft.com/office/drawing/2014/main" id="{AD08E7C3-8BF1-4F33-ABB3-3083D6FADC07}"/>
                    </a:ext>
                  </a:extLst>
                </p:cNvPr>
                <p:cNvPicPr/>
                <p:nvPr/>
              </p:nvPicPr>
              <p:blipFill>
                <a:blip r:embed="rId115"/>
                <a:stretch>
                  <a:fillRect/>
                </a:stretch>
              </p:blipFill>
              <p:spPr>
                <a:xfrm>
                  <a:off x="3287615" y="5132785"/>
                  <a:ext cx="4500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21" name="筆跡 120">
                  <a:extLst>
                    <a:ext uri="{FF2B5EF4-FFF2-40B4-BE49-F238E27FC236}">
                      <a16:creationId xmlns:a16="http://schemas.microsoft.com/office/drawing/2014/main" id="{035117C3-3EB3-40A2-ABF5-2D507AB36F1D}"/>
                    </a:ext>
                  </a:extLst>
                </p14:cNvPr>
                <p14:cNvContentPartPr/>
                <p14:nvPr/>
              </p14:nvContentPartPr>
              <p14:xfrm>
                <a:off x="3640775" y="5119465"/>
                <a:ext cx="118440" cy="108720"/>
              </p14:xfrm>
            </p:contentPart>
          </mc:Choice>
          <mc:Fallback>
            <p:pic>
              <p:nvPicPr>
                <p:cNvPr id="121" name="筆跡 120">
                  <a:extLst>
                    <a:ext uri="{FF2B5EF4-FFF2-40B4-BE49-F238E27FC236}">
                      <a16:creationId xmlns:a16="http://schemas.microsoft.com/office/drawing/2014/main" id="{035117C3-3EB3-40A2-ABF5-2D507AB36F1D}"/>
                    </a:ext>
                  </a:extLst>
                </p:cNvPr>
                <p:cNvPicPr/>
                <p:nvPr/>
              </p:nvPicPr>
              <p:blipFill>
                <a:blip r:embed="rId117"/>
                <a:stretch>
                  <a:fillRect/>
                </a:stretch>
              </p:blipFill>
              <p:spPr>
                <a:xfrm>
                  <a:off x="3631775" y="5110465"/>
                  <a:ext cx="1360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22" name="筆跡 121">
                  <a:extLst>
                    <a:ext uri="{FF2B5EF4-FFF2-40B4-BE49-F238E27FC236}">
                      <a16:creationId xmlns:a16="http://schemas.microsoft.com/office/drawing/2014/main" id="{07DFB596-B83F-4CB4-BA4E-0BE9D49BCD7B}"/>
                    </a:ext>
                  </a:extLst>
                </p14:cNvPr>
                <p14:cNvContentPartPr/>
                <p14:nvPr/>
              </p14:nvContentPartPr>
              <p14:xfrm>
                <a:off x="3646895" y="5110825"/>
                <a:ext cx="106200" cy="134280"/>
              </p14:xfrm>
            </p:contentPart>
          </mc:Choice>
          <mc:Fallback>
            <p:pic>
              <p:nvPicPr>
                <p:cNvPr id="122" name="筆跡 121">
                  <a:extLst>
                    <a:ext uri="{FF2B5EF4-FFF2-40B4-BE49-F238E27FC236}">
                      <a16:creationId xmlns:a16="http://schemas.microsoft.com/office/drawing/2014/main" id="{07DFB596-B83F-4CB4-BA4E-0BE9D49BCD7B}"/>
                    </a:ext>
                  </a:extLst>
                </p:cNvPr>
                <p:cNvPicPr/>
                <p:nvPr/>
              </p:nvPicPr>
              <p:blipFill>
                <a:blip r:embed="rId119"/>
                <a:stretch>
                  <a:fillRect/>
                </a:stretch>
              </p:blipFill>
              <p:spPr>
                <a:xfrm>
                  <a:off x="3638255" y="5101825"/>
                  <a:ext cx="1238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23" name="筆跡 122">
                  <a:extLst>
                    <a:ext uri="{FF2B5EF4-FFF2-40B4-BE49-F238E27FC236}">
                      <a16:creationId xmlns:a16="http://schemas.microsoft.com/office/drawing/2014/main" id="{4ABCB3CA-1E48-45B0-8EE9-B35455C467D7}"/>
                    </a:ext>
                  </a:extLst>
                </p14:cNvPr>
                <p14:cNvContentPartPr/>
                <p14:nvPr/>
              </p14:nvContentPartPr>
              <p14:xfrm>
                <a:off x="3783695" y="5148985"/>
                <a:ext cx="118440" cy="29160"/>
              </p14:xfrm>
            </p:contentPart>
          </mc:Choice>
          <mc:Fallback>
            <p:pic>
              <p:nvPicPr>
                <p:cNvPr id="123" name="筆跡 122">
                  <a:extLst>
                    <a:ext uri="{FF2B5EF4-FFF2-40B4-BE49-F238E27FC236}">
                      <a16:creationId xmlns:a16="http://schemas.microsoft.com/office/drawing/2014/main" id="{4ABCB3CA-1E48-45B0-8EE9-B35455C467D7}"/>
                    </a:ext>
                  </a:extLst>
                </p:cNvPr>
                <p:cNvPicPr/>
                <p:nvPr/>
              </p:nvPicPr>
              <p:blipFill>
                <a:blip r:embed="rId121"/>
                <a:stretch>
                  <a:fillRect/>
                </a:stretch>
              </p:blipFill>
              <p:spPr>
                <a:xfrm>
                  <a:off x="3775055" y="5140345"/>
                  <a:ext cx="136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24" name="筆跡 123">
                  <a:extLst>
                    <a:ext uri="{FF2B5EF4-FFF2-40B4-BE49-F238E27FC236}">
                      <a16:creationId xmlns:a16="http://schemas.microsoft.com/office/drawing/2014/main" id="{EC7826B2-2C36-4DFA-8DAC-ECDC36F1FC01}"/>
                    </a:ext>
                  </a:extLst>
                </p14:cNvPr>
                <p14:cNvContentPartPr/>
                <p14:nvPr/>
              </p14:nvContentPartPr>
              <p14:xfrm>
                <a:off x="3783695" y="5176705"/>
                <a:ext cx="360" cy="360"/>
              </p14:xfrm>
            </p:contentPart>
          </mc:Choice>
          <mc:Fallback>
            <p:pic>
              <p:nvPicPr>
                <p:cNvPr id="124" name="筆跡 123">
                  <a:extLst>
                    <a:ext uri="{FF2B5EF4-FFF2-40B4-BE49-F238E27FC236}">
                      <a16:creationId xmlns:a16="http://schemas.microsoft.com/office/drawing/2014/main" id="{EC7826B2-2C36-4DFA-8DAC-ECDC36F1FC01}"/>
                    </a:ext>
                  </a:extLst>
                </p:cNvPr>
                <p:cNvPicPr/>
                <p:nvPr/>
              </p:nvPicPr>
              <p:blipFill>
                <a:blip r:embed="rId4"/>
                <a:stretch>
                  <a:fillRect/>
                </a:stretch>
              </p:blipFill>
              <p:spPr>
                <a:xfrm>
                  <a:off x="3775055" y="516770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25" name="筆跡 124">
                  <a:extLst>
                    <a:ext uri="{FF2B5EF4-FFF2-40B4-BE49-F238E27FC236}">
                      <a16:creationId xmlns:a16="http://schemas.microsoft.com/office/drawing/2014/main" id="{6666ED49-92F8-4868-AB35-A7EC4E53CF54}"/>
                    </a:ext>
                  </a:extLst>
                </p14:cNvPr>
                <p14:cNvContentPartPr/>
                <p14:nvPr/>
              </p14:nvContentPartPr>
              <p14:xfrm>
                <a:off x="3783695" y="5102185"/>
                <a:ext cx="303120" cy="178920"/>
              </p14:xfrm>
            </p:contentPart>
          </mc:Choice>
          <mc:Fallback>
            <p:pic>
              <p:nvPicPr>
                <p:cNvPr id="125" name="筆跡 124">
                  <a:extLst>
                    <a:ext uri="{FF2B5EF4-FFF2-40B4-BE49-F238E27FC236}">
                      <a16:creationId xmlns:a16="http://schemas.microsoft.com/office/drawing/2014/main" id="{6666ED49-92F8-4868-AB35-A7EC4E53CF54}"/>
                    </a:ext>
                  </a:extLst>
                </p:cNvPr>
                <p:cNvPicPr/>
                <p:nvPr/>
              </p:nvPicPr>
              <p:blipFill>
                <a:blip r:embed="rId124"/>
                <a:stretch>
                  <a:fillRect/>
                </a:stretch>
              </p:blipFill>
              <p:spPr>
                <a:xfrm>
                  <a:off x="3775055" y="5093545"/>
                  <a:ext cx="32076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126" name="筆跡 125">
                  <a:extLst>
                    <a:ext uri="{FF2B5EF4-FFF2-40B4-BE49-F238E27FC236}">
                      <a16:creationId xmlns:a16="http://schemas.microsoft.com/office/drawing/2014/main" id="{4DBF87AC-3A09-48BB-9633-7424F77E1C3E}"/>
                    </a:ext>
                  </a:extLst>
                </p14:cNvPr>
                <p14:cNvContentPartPr/>
                <p14:nvPr/>
              </p14:nvContentPartPr>
              <p14:xfrm>
                <a:off x="3636095" y="5406025"/>
                <a:ext cx="494280" cy="28080"/>
              </p14:xfrm>
            </p:contentPart>
          </mc:Choice>
          <mc:Fallback>
            <p:pic>
              <p:nvPicPr>
                <p:cNvPr id="126" name="筆跡 125">
                  <a:extLst>
                    <a:ext uri="{FF2B5EF4-FFF2-40B4-BE49-F238E27FC236}">
                      <a16:creationId xmlns:a16="http://schemas.microsoft.com/office/drawing/2014/main" id="{4DBF87AC-3A09-48BB-9633-7424F77E1C3E}"/>
                    </a:ext>
                  </a:extLst>
                </p:cNvPr>
                <p:cNvPicPr/>
                <p:nvPr/>
              </p:nvPicPr>
              <p:blipFill>
                <a:blip r:embed="rId126"/>
                <a:stretch>
                  <a:fillRect/>
                </a:stretch>
              </p:blipFill>
              <p:spPr>
                <a:xfrm>
                  <a:off x="3627095" y="5397385"/>
                  <a:ext cx="5119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27" name="筆跡 126">
                  <a:extLst>
                    <a:ext uri="{FF2B5EF4-FFF2-40B4-BE49-F238E27FC236}">
                      <a16:creationId xmlns:a16="http://schemas.microsoft.com/office/drawing/2014/main" id="{8417C36F-7C6D-4917-855E-DF26BFB30C9A}"/>
                    </a:ext>
                  </a:extLst>
                </p14:cNvPr>
                <p14:cNvContentPartPr/>
                <p14:nvPr/>
              </p14:nvContentPartPr>
              <p14:xfrm>
                <a:off x="3823295" y="5493145"/>
                <a:ext cx="182880" cy="151200"/>
              </p14:xfrm>
            </p:contentPart>
          </mc:Choice>
          <mc:Fallback>
            <p:pic>
              <p:nvPicPr>
                <p:cNvPr id="127" name="筆跡 126">
                  <a:extLst>
                    <a:ext uri="{FF2B5EF4-FFF2-40B4-BE49-F238E27FC236}">
                      <a16:creationId xmlns:a16="http://schemas.microsoft.com/office/drawing/2014/main" id="{8417C36F-7C6D-4917-855E-DF26BFB30C9A}"/>
                    </a:ext>
                  </a:extLst>
                </p:cNvPr>
                <p:cNvPicPr/>
                <p:nvPr/>
              </p:nvPicPr>
              <p:blipFill>
                <a:blip r:embed="rId128"/>
                <a:stretch>
                  <a:fillRect/>
                </a:stretch>
              </p:blipFill>
              <p:spPr>
                <a:xfrm>
                  <a:off x="3814295" y="5484145"/>
                  <a:ext cx="2005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130" name="筆跡 129">
                  <a:extLst>
                    <a:ext uri="{FF2B5EF4-FFF2-40B4-BE49-F238E27FC236}">
                      <a16:creationId xmlns:a16="http://schemas.microsoft.com/office/drawing/2014/main" id="{606248CD-9FDC-4624-948A-39352ABCA084}"/>
                    </a:ext>
                  </a:extLst>
                </p14:cNvPr>
                <p14:cNvContentPartPr/>
                <p14:nvPr/>
              </p14:nvContentPartPr>
              <p14:xfrm>
                <a:off x="3526655" y="5023705"/>
                <a:ext cx="104040" cy="565200"/>
              </p14:xfrm>
            </p:contentPart>
          </mc:Choice>
          <mc:Fallback>
            <p:pic>
              <p:nvPicPr>
                <p:cNvPr id="130" name="筆跡 129">
                  <a:extLst>
                    <a:ext uri="{FF2B5EF4-FFF2-40B4-BE49-F238E27FC236}">
                      <a16:creationId xmlns:a16="http://schemas.microsoft.com/office/drawing/2014/main" id="{606248CD-9FDC-4624-948A-39352ABCA084}"/>
                    </a:ext>
                  </a:extLst>
                </p:cNvPr>
                <p:cNvPicPr/>
                <p:nvPr/>
              </p:nvPicPr>
              <p:blipFill>
                <a:blip r:embed="rId130"/>
                <a:stretch>
                  <a:fillRect/>
                </a:stretch>
              </p:blipFill>
              <p:spPr>
                <a:xfrm>
                  <a:off x="3517655" y="5015065"/>
                  <a:ext cx="12168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31" name="筆跡 130">
                  <a:extLst>
                    <a:ext uri="{FF2B5EF4-FFF2-40B4-BE49-F238E27FC236}">
                      <a16:creationId xmlns:a16="http://schemas.microsoft.com/office/drawing/2014/main" id="{566EC17A-355A-4BAD-BB63-469E557D2450}"/>
                    </a:ext>
                  </a:extLst>
                </p14:cNvPr>
                <p14:cNvContentPartPr/>
                <p14:nvPr/>
              </p14:nvContentPartPr>
              <p14:xfrm>
                <a:off x="4207055" y="5125585"/>
                <a:ext cx="112320" cy="480240"/>
              </p14:xfrm>
            </p:contentPart>
          </mc:Choice>
          <mc:Fallback>
            <p:pic>
              <p:nvPicPr>
                <p:cNvPr id="131" name="筆跡 130">
                  <a:extLst>
                    <a:ext uri="{FF2B5EF4-FFF2-40B4-BE49-F238E27FC236}">
                      <a16:creationId xmlns:a16="http://schemas.microsoft.com/office/drawing/2014/main" id="{566EC17A-355A-4BAD-BB63-469E557D2450}"/>
                    </a:ext>
                  </a:extLst>
                </p:cNvPr>
                <p:cNvPicPr/>
                <p:nvPr/>
              </p:nvPicPr>
              <p:blipFill>
                <a:blip r:embed="rId132"/>
                <a:stretch>
                  <a:fillRect/>
                </a:stretch>
              </p:blipFill>
              <p:spPr>
                <a:xfrm>
                  <a:off x="4198055" y="5116945"/>
                  <a:ext cx="129960" cy="49788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32" name="筆跡 131">
                  <a:extLst>
                    <a:ext uri="{FF2B5EF4-FFF2-40B4-BE49-F238E27FC236}">
                      <a16:creationId xmlns:a16="http://schemas.microsoft.com/office/drawing/2014/main" id="{BCB5E301-AF0B-4E5B-B3D6-928CFA40E97E}"/>
                    </a:ext>
                  </a:extLst>
                </p14:cNvPr>
                <p14:cNvContentPartPr/>
                <p14:nvPr/>
              </p14:nvContentPartPr>
              <p14:xfrm>
                <a:off x="4323335" y="5096065"/>
                <a:ext cx="131040" cy="89640"/>
              </p14:xfrm>
            </p:contentPart>
          </mc:Choice>
          <mc:Fallback>
            <p:pic>
              <p:nvPicPr>
                <p:cNvPr id="132" name="筆跡 131">
                  <a:extLst>
                    <a:ext uri="{FF2B5EF4-FFF2-40B4-BE49-F238E27FC236}">
                      <a16:creationId xmlns:a16="http://schemas.microsoft.com/office/drawing/2014/main" id="{BCB5E301-AF0B-4E5B-B3D6-928CFA40E97E}"/>
                    </a:ext>
                  </a:extLst>
                </p:cNvPr>
                <p:cNvPicPr/>
                <p:nvPr/>
              </p:nvPicPr>
              <p:blipFill>
                <a:blip r:embed="rId134"/>
                <a:stretch>
                  <a:fillRect/>
                </a:stretch>
              </p:blipFill>
              <p:spPr>
                <a:xfrm>
                  <a:off x="4314335" y="5087065"/>
                  <a:ext cx="148680" cy="107280"/>
                </a:xfrm>
                <a:prstGeom prst="rect">
                  <a:avLst/>
                </a:prstGeom>
              </p:spPr>
            </p:pic>
          </mc:Fallback>
        </mc:AlternateContent>
      </p:grpSp>
      <p:grpSp>
        <p:nvGrpSpPr>
          <p:cNvPr id="142" name="群組 141">
            <a:extLst>
              <a:ext uri="{FF2B5EF4-FFF2-40B4-BE49-F238E27FC236}">
                <a16:creationId xmlns:a16="http://schemas.microsoft.com/office/drawing/2014/main" id="{B5E81E32-E76F-45B4-B782-7583180A5CE8}"/>
              </a:ext>
            </a:extLst>
          </p:cNvPr>
          <p:cNvGrpSpPr/>
          <p:nvPr/>
        </p:nvGrpSpPr>
        <p:grpSpPr>
          <a:xfrm>
            <a:off x="5358335" y="2073505"/>
            <a:ext cx="3601080" cy="1791000"/>
            <a:chOff x="5358335" y="2073505"/>
            <a:chExt cx="3601080" cy="1791000"/>
          </a:xfrm>
        </p:grpSpPr>
        <mc:AlternateContent xmlns:mc="http://schemas.openxmlformats.org/markup-compatibility/2006">
          <mc:Choice xmlns:p14="http://schemas.microsoft.com/office/powerpoint/2010/main" Requires="p14">
            <p:contentPart p14:bwMode="auto" r:id="rId135">
              <p14:nvContentPartPr>
                <p14:cNvPr id="134" name="筆跡 133">
                  <a:extLst>
                    <a:ext uri="{FF2B5EF4-FFF2-40B4-BE49-F238E27FC236}">
                      <a16:creationId xmlns:a16="http://schemas.microsoft.com/office/drawing/2014/main" id="{947367DC-8DC9-4E77-AB6D-5C23D8B67DB9}"/>
                    </a:ext>
                  </a:extLst>
                </p14:cNvPr>
                <p14:cNvContentPartPr/>
                <p14:nvPr/>
              </p14:nvContentPartPr>
              <p14:xfrm>
                <a:off x="5358335" y="3210025"/>
                <a:ext cx="3228120" cy="91800"/>
              </p14:xfrm>
            </p:contentPart>
          </mc:Choice>
          <mc:Fallback>
            <p:pic>
              <p:nvPicPr>
                <p:cNvPr id="134" name="筆跡 133">
                  <a:extLst>
                    <a:ext uri="{FF2B5EF4-FFF2-40B4-BE49-F238E27FC236}">
                      <a16:creationId xmlns:a16="http://schemas.microsoft.com/office/drawing/2014/main" id="{947367DC-8DC9-4E77-AB6D-5C23D8B67DB9}"/>
                    </a:ext>
                  </a:extLst>
                </p:cNvPr>
                <p:cNvPicPr/>
                <p:nvPr/>
              </p:nvPicPr>
              <p:blipFill>
                <a:blip r:embed="rId136"/>
                <a:stretch>
                  <a:fillRect/>
                </a:stretch>
              </p:blipFill>
              <p:spPr>
                <a:xfrm>
                  <a:off x="5349335" y="3201025"/>
                  <a:ext cx="32457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35" name="筆跡 134">
                  <a:extLst>
                    <a:ext uri="{FF2B5EF4-FFF2-40B4-BE49-F238E27FC236}">
                      <a16:creationId xmlns:a16="http://schemas.microsoft.com/office/drawing/2014/main" id="{917A8E2C-AD3E-4E1E-BF6B-41F259DE3F39}"/>
                    </a:ext>
                  </a:extLst>
                </p14:cNvPr>
                <p14:cNvContentPartPr/>
                <p14:nvPr/>
              </p14:nvContentPartPr>
              <p14:xfrm>
                <a:off x="8372255" y="3205705"/>
                <a:ext cx="302760" cy="132120"/>
              </p14:xfrm>
            </p:contentPart>
          </mc:Choice>
          <mc:Fallback>
            <p:pic>
              <p:nvPicPr>
                <p:cNvPr id="135" name="筆跡 134">
                  <a:extLst>
                    <a:ext uri="{FF2B5EF4-FFF2-40B4-BE49-F238E27FC236}">
                      <a16:creationId xmlns:a16="http://schemas.microsoft.com/office/drawing/2014/main" id="{917A8E2C-AD3E-4E1E-BF6B-41F259DE3F39}"/>
                    </a:ext>
                  </a:extLst>
                </p:cNvPr>
                <p:cNvPicPr/>
                <p:nvPr/>
              </p:nvPicPr>
              <p:blipFill>
                <a:blip r:embed="rId138"/>
                <a:stretch>
                  <a:fillRect/>
                </a:stretch>
              </p:blipFill>
              <p:spPr>
                <a:xfrm>
                  <a:off x="8363255" y="3196705"/>
                  <a:ext cx="320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7" name="筆跡 136">
                  <a:extLst>
                    <a:ext uri="{FF2B5EF4-FFF2-40B4-BE49-F238E27FC236}">
                      <a16:creationId xmlns:a16="http://schemas.microsoft.com/office/drawing/2014/main" id="{B3A0DAA1-8880-43AA-80AF-A2F6CD742B8D}"/>
                    </a:ext>
                  </a:extLst>
                </p14:cNvPr>
                <p14:cNvContentPartPr/>
                <p14:nvPr/>
              </p14:nvContentPartPr>
              <p14:xfrm>
                <a:off x="5553095" y="2073505"/>
                <a:ext cx="222480" cy="1791000"/>
              </p14:xfrm>
            </p:contentPart>
          </mc:Choice>
          <mc:Fallback>
            <p:pic>
              <p:nvPicPr>
                <p:cNvPr id="137" name="筆跡 136">
                  <a:extLst>
                    <a:ext uri="{FF2B5EF4-FFF2-40B4-BE49-F238E27FC236}">
                      <a16:creationId xmlns:a16="http://schemas.microsoft.com/office/drawing/2014/main" id="{B3A0DAA1-8880-43AA-80AF-A2F6CD742B8D}"/>
                    </a:ext>
                  </a:extLst>
                </p:cNvPr>
                <p:cNvPicPr/>
                <p:nvPr/>
              </p:nvPicPr>
              <p:blipFill>
                <a:blip r:embed="rId140"/>
                <a:stretch>
                  <a:fillRect/>
                </a:stretch>
              </p:blipFill>
              <p:spPr>
                <a:xfrm>
                  <a:off x="5544455" y="2064865"/>
                  <a:ext cx="240120" cy="18086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138" name="筆跡 137">
                  <a:extLst>
                    <a:ext uri="{FF2B5EF4-FFF2-40B4-BE49-F238E27FC236}">
                      <a16:creationId xmlns:a16="http://schemas.microsoft.com/office/drawing/2014/main" id="{423EBFB7-30B9-4D8B-95D9-C521D8D239ED}"/>
                    </a:ext>
                  </a:extLst>
                </p14:cNvPr>
                <p14:cNvContentPartPr/>
                <p14:nvPr/>
              </p14:nvContentPartPr>
              <p14:xfrm>
                <a:off x="5690255" y="2086465"/>
                <a:ext cx="238680" cy="180720"/>
              </p14:xfrm>
            </p:contentPart>
          </mc:Choice>
          <mc:Fallback>
            <p:pic>
              <p:nvPicPr>
                <p:cNvPr id="138" name="筆跡 137">
                  <a:extLst>
                    <a:ext uri="{FF2B5EF4-FFF2-40B4-BE49-F238E27FC236}">
                      <a16:creationId xmlns:a16="http://schemas.microsoft.com/office/drawing/2014/main" id="{423EBFB7-30B9-4D8B-95D9-C521D8D239ED}"/>
                    </a:ext>
                  </a:extLst>
                </p:cNvPr>
                <p:cNvPicPr/>
                <p:nvPr/>
              </p:nvPicPr>
              <p:blipFill>
                <a:blip r:embed="rId142"/>
                <a:stretch>
                  <a:fillRect/>
                </a:stretch>
              </p:blipFill>
              <p:spPr>
                <a:xfrm>
                  <a:off x="5681615" y="2077825"/>
                  <a:ext cx="2563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40" name="筆跡 139">
                  <a:extLst>
                    <a:ext uri="{FF2B5EF4-FFF2-40B4-BE49-F238E27FC236}">
                      <a16:creationId xmlns:a16="http://schemas.microsoft.com/office/drawing/2014/main" id="{F1D41632-275C-4051-A8CD-BF2F23D87EAF}"/>
                    </a:ext>
                  </a:extLst>
                </p14:cNvPr>
                <p14:cNvContentPartPr/>
                <p14:nvPr/>
              </p14:nvContentPartPr>
              <p14:xfrm>
                <a:off x="8833775" y="3239545"/>
                <a:ext cx="101160" cy="223200"/>
              </p14:xfrm>
            </p:contentPart>
          </mc:Choice>
          <mc:Fallback>
            <p:pic>
              <p:nvPicPr>
                <p:cNvPr id="140" name="筆跡 139">
                  <a:extLst>
                    <a:ext uri="{FF2B5EF4-FFF2-40B4-BE49-F238E27FC236}">
                      <a16:creationId xmlns:a16="http://schemas.microsoft.com/office/drawing/2014/main" id="{F1D41632-275C-4051-A8CD-BF2F23D87EAF}"/>
                    </a:ext>
                  </a:extLst>
                </p:cNvPr>
                <p:cNvPicPr/>
                <p:nvPr/>
              </p:nvPicPr>
              <p:blipFill>
                <a:blip r:embed="rId144"/>
                <a:stretch>
                  <a:fillRect/>
                </a:stretch>
              </p:blipFill>
              <p:spPr>
                <a:xfrm>
                  <a:off x="8824775" y="3230905"/>
                  <a:ext cx="1188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41" name="筆跡 140">
                  <a:extLst>
                    <a:ext uri="{FF2B5EF4-FFF2-40B4-BE49-F238E27FC236}">
                      <a16:creationId xmlns:a16="http://schemas.microsoft.com/office/drawing/2014/main" id="{FE9A2C40-87BA-42C1-8BB8-B630952976FF}"/>
                    </a:ext>
                  </a:extLst>
                </p14:cNvPr>
                <p14:cNvContentPartPr/>
                <p14:nvPr/>
              </p14:nvContentPartPr>
              <p14:xfrm>
                <a:off x="8803535" y="3269065"/>
                <a:ext cx="155880" cy="136440"/>
              </p14:xfrm>
            </p:contentPart>
          </mc:Choice>
          <mc:Fallback>
            <p:pic>
              <p:nvPicPr>
                <p:cNvPr id="141" name="筆跡 140">
                  <a:extLst>
                    <a:ext uri="{FF2B5EF4-FFF2-40B4-BE49-F238E27FC236}">
                      <a16:creationId xmlns:a16="http://schemas.microsoft.com/office/drawing/2014/main" id="{FE9A2C40-87BA-42C1-8BB8-B630952976FF}"/>
                    </a:ext>
                  </a:extLst>
                </p:cNvPr>
                <p:cNvPicPr/>
                <p:nvPr/>
              </p:nvPicPr>
              <p:blipFill>
                <a:blip r:embed="rId146"/>
                <a:stretch>
                  <a:fillRect/>
                </a:stretch>
              </p:blipFill>
              <p:spPr>
                <a:xfrm>
                  <a:off x="8794895" y="3260425"/>
                  <a:ext cx="173520" cy="154080"/>
                </a:xfrm>
                <a:prstGeom prst="rect">
                  <a:avLst/>
                </a:prstGeom>
              </p:spPr>
            </p:pic>
          </mc:Fallback>
        </mc:AlternateContent>
      </p:grpSp>
      <p:grpSp>
        <p:nvGrpSpPr>
          <p:cNvPr id="144" name="群組 143">
            <a:extLst>
              <a:ext uri="{FF2B5EF4-FFF2-40B4-BE49-F238E27FC236}">
                <a16:creationId xmlns:a16="http://schemas.microsoft.com/office/drawing/2014/main" id="{3A22EF96-4531-41C1-A42E-FB7757CA327A}"/>
              </a:ext>
            </a:extLst>
          </p:cNvPr>
          <p:cNvGrpSpPr/>
          <p:nvPr/>
        </p:nvGrpSpPr>
        <p:grpSpPr>
          <a:xfrm>
            <a:off x="3541055" y="3144145"/>
            <a:ext cx="822960" cy="739440"/>
            <a:chOff x="3541055" y="3144145"/>
            <a:chExt cx="822960" cy="739440"/>
          </a:xfrm>
        </p:grpSpPr>
        <mc:AlternateContent xmlns:mc="http://schemas.openxmlformats.org/markup-compatibility/2006">
          <mc:Choice xmlns:p14="http://schemas.microsoft.com/office/powerpoint/2010/main" Requires="p14">
            <p:contentPart p14:bwMode="auto" r:id="rId147">
              <p14:nvContentPartPr>
                <p14:cNvPr id="105" name="筆跡 104">
                  <a:extLst>
                    <a:ext uri="{FF2B5EF4-FFF2-40B4-BE49-F238E27FC236}">
                      <a16:creationId xmlns:a16="http://schemas.microsoft.com/office/drawing/2014/main" id="{4155FFB1-7D21-47B3-BEB0-A895EDF30FE6}"/>
                    </a:ext>
                  </a:extLst>
                </p14:cNvPr>
                <p14:cNvContentPartPr/>
                <p14:nvPr/>
              </p14:nvContentPartPr>
              <p14:xfrm>
                <a:off x="3721415" y="3487225"/>
                <a:ext cx="129240" cy="396360"/>
              </p14:xfrm>
            </p:contentPart>
          </mc:Choice>
          <mc:Fallback>
            <p:pic>
              <p:nvPicPr>
                <p:cNvPr id="105" name="筆跡 104">
                  <a:extLst>
                    <a:ext uri="{FF2B5EF4-FFF2-40B4-BE49-F238E27FC236}">
                      <a16:creationId xmlns:a16="http://schemas.microsoft.com/office/drawing/2014/main" id="{4155FFB1-7D21-47B3-BEB0-A895EDF30FE6}"/>
                    </a:ext>
                  </a:extLst>
                </p:cNvPr>
                <p:cNvPicPr/>
                <p:nvPr/>
              </p:nvPicPr>
              <p:blipFill>
                <a:blip r:embed="rId148"/>
                <a:stretch>
                  <a:fillRect/>
                </a:stretch>
              </p:blipFill>
              <p:spPr>
                <a:xfrm>
                  <a:off x="3712415" y="3478585"/>
                  <a:ext cx="146880" cy="414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06" name="筆跡 105">
                  <a:extLst>
                    <a:ext uri="{FF2B5EF4-FFF2-40B4-BE49-F238E27FC236}">
                      <a16:creationId xmlns:a16="http://schemas.microsoft.com/office/drawing/2014/main" id="{1840C1A7-9299-4D9D-966E-8B84498DD026}"/>
                    </a:ext>
                  </a:extLst>
                </p14:cNvPr>
                <p14:cNvContentPartPr/>
                <p14:nvPr/>
              </p14:nvContentPartPr>
              <p14:xfrm>
                <a:off x="3541055" y="3182305"/>
                <a:ext cx="120600" cy="242640"/>
              </p14:xfrm>
            </p:contentPart>
          </mc:Choice>
          <mc:Fallback>
            <p:pic>
              <p:nvPicPr>
                <p:cNvPr id="106" name="筆跡 105">
                  <a:extLst>
                    <a:ext uri="{FF2B5EF4-FFF2-40B4-BE49-F238E27FC236}">
                      <a16:creationId xmlns:a16="http://schemas.microsoft.com/office/drawing/2014/main" id="{1840C1A7-9299-4D9D-966E-8B84498DD026}"/>
                    </a:ext>
                  </a:extLst>
                </p:cNvPr>
                <p:cNvPicPr/>
                <p:nvPr/>
              </p:nvPicPr>
              <p:blipFill>
                <a:blip r:embed="rId150"/>
                <a:stretch>
                  <a:fillRect/>
                </a:stretch>
              </p:blipFill>
              <p:spPr>
                <a:xfrm>
                  <a:off x="3532415" y="3173305"/>
                  <a:ext cx="13824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07" name="筆跡 106">
                  <a:extLst>
                    <a:ext uri="{FF2B5EF4-FFF2-40B4-BE49-F238E27FC236}">
                      <a16:creationId xmlns:a16="http://schemas.microsoft.com/office/drawing/2014/main" id="{B0FA61E4-4590-44C6-AC45-C9DD94BB2951}"/>
                    </a:ext>
                  </a:extLst>
                </p14:cNvPr>
                <p14:cNvContentPartPr/>
                <p14:nvPr/>
              </p14:nvContentPartPr>
              <p14:xfrm>
                <a:off x="3721775" y="3265105"/>
                <a:ext cx="106200" cy="142560"/>
              </p14:xfrm>
            </p:contentPart>
          </mc:Choice>
          <mc:Fallback>
            <p:pic>
              <p:nvPicPr>
                <p:cNvPr id="107" name="筆跡 106">
                  <a:extLst>
                    <a:ext uri="{FF2B5EF4-FFF2-40B4-BE49-F238E27FC236}">
                      <a16:creationId xmlns:a16="http://schemas.microsoft.com/office/drawing/2014/main" id="{B0FA61E4-4590-44C6-AC45-C9DD94BB2951}"/>
                    </a:ext>
                  </a:extLst>
                </p:cNvPr>
                <p:cNvPicPr/>
                <p:nvPr/>
              </p:nvPicPr>
              <p:blipFill>
                <a:blip r:embed="rId152"/>
                <a:stretch>
                  <a:fillRect/>
                </a:stretch>
              </p:blipFill>
              <p:spPr>
                <a:xfrm>
                  <a:off x="3712775" y="3256105"/>
                  <a:ext cx="1238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08" name="筆跡 107">
                  <a:extLst>
                    <a:ext uri="{FF2B5EF4-FFF2-40B4-BE49-F238E27FC236}">
                      <a16:creationId xmlns:a16="http://schemas.microsoft.com/office/drawing/2014/main" id="{3E1EFE1B-84F7-4C04-B971-9F5923AC9180}"/>
                    </a:ext>
                  </a:extLst>
                </p14:cNvPr>
                <p14:cNvContentPartPr/>
                <p14:nvPr/>
              </p14:nvContentPartPr>
              <p14:xfrm>
                <a:off x="3721775" y="3265105"/>
                <a:ext cx="360" cy="360"/>
              </p14:xfrm>
            </p:contentPart>
          </mc:Choice>
          <mc:Fallback>
            <p:pic>
              <p:nvPicPr>
                <p:cNvPr id="108" name="筆跡 107">
                  <a:extLst>
                    <a:ext uri="{FF2B5EF4-FFF2-40B4-BE49-F238E27FC236}">
                      <a16:creationId xmlns:a16="http://schemas.microsoft.com/office/drawing/2014/main" id="{3E1EFE1B-84F7-4C04-B971-9F5923AC9180}"/>
                    </a:ext>
                  </a:extLst>
                </p:cNvPr>
                <p:cNvPicPr/>
                <p:nvPr/>
              </p:nvPicPr>
              <p:blipFill>
                <a:blip r:embed="rId154"/>
                <a:stretch>
                  <a:fillRect/>
                </a:stretch>
              </p:blipFill>
              <p:spPr>
                <a:xfrm>
                  <a:off x="3712775" y="325610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09" name="筆跡 108">
                  <a:extLst>
                    <a:ext uri="{FF2B5EF4-FFF2-40B4-BE49-F238E27FC236}">
                      <a16:creationId xmlns:a16="http://schemas.microsoft.com/office/drawing/2014/main" id="{91A6BC4D-30D2-4599-9895-5362D6B77D0D}"/>
                    </a:ext>
                  </a:extLst>
                </p14:cNvPr>
                <p14:cNvContentPartPr/>
                <p14:nvPr/>
              </p14:nvContentPartPr>
              <p14:xfrm>
                <a:off x="3717455" y="3243865"/>
                <a:ext cx="106200" cy="104400"/>
              </p14:xfrm>
            </p:contentPart>
          </mc:Choice>
          <mc:Fallback>
            <p:pic>
              <p:nvPicPr>
                <p:cNvPr id="109" name="筆跡 108">
                  <a:extLst>
                    <a:ext uri="{FF2B5EF4-FFF2-40B4-BE49-F238E27FC236}">
                      <a16:creationId xmlns:a16="http://schemas.microsoft.com/office/drawing/2014/main" id="{91A6BC4D-30D2-4599-9895-5362D6B77D0D}"/>
                    </a:ext>
                  </a:extLst>
                </p:cNvPr>
                <p:cNvPicPr/>
                <p:nvPr/>
              </p:nvPicPr>
              <p:blipFill>
                <a:blip r:embed="rId156"/>
                <a:stretch>
                  <a:fillRect/>
                </a:stretch>
              </p:blipFill>
              <p:spPr>
                <a:xfrm>
                  <a:off x="3708815" y="3234865"/>
                  <a:ext cx="1238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10" name="筆跡 109">
                  <a:extLst>
                    <a:ext uri="{FF2B5EF4-FFF2-40B4-BE49-F238E27FC236}">
                      <a16:creationId xmlns:a16="http://schemas.microsoft.com/office/drawing/2014/main" id="{3AB67B3F-A986-463F-A4F6-8C75F9B9861E}"/>
                    </a:ext>
                  </a:extLst>
                </p14:cNvPr>
                <p14:cNvContentPartPr/>
                <p14:nvPr/>
              </p14:nvContentPartPr>
              <p14:xfrm>
                <a:off x="3854255" y="3288505"/>
                <a:ext cx="151920" cy="15480"/>
              </p14:xfrm>
            </p:contentPart>
          </mc:Choice>
          <mc:Fallback>
            <p:pic>
              <p:nvPicPr>
                <p:cNvPr id="110" name="筆跡 109">
                  <a:extLst>
                    <a:ext uri="{FF2B5EF4-FFF2-40B4-BE49-F238E27FC236}">
                      <a16:creationId xmlns:a16="http://schemas.microsoft.com/office/drawing/2014/main" id="{3AB67B3F-A986-463F-A4F6-8C75F9B9861E}"/>
                    </a:ext>
                  </a:extLst>
                </p:cNvPr>
                <p:cNvPicPr/>
                <p:nvPr/>
              </p:nvPicPr>
              <p:blipFill>
                <a:blip r:embed="rId158"/>
                <a:stretch>
                  <a:fillRect/>
                </a:stretch>
              </p:blipFill>
              <p:spPr>
                <a:xfrm>
                  <a:off x="3845615" y="3279505"/>
                  <a:ext cx="16956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111" name="筆跡 110">
                  <a:extLst>
                    <a:ext uri="{FF2B5EF4-FFF2-40B4-BE49-F238E27FC236}">
                      <a16:creationId xmlns:a16="http://schemas.microsoft.com/office/drawing/2014/main" id="{C0E01AF2-F492-4F20-88BE-3F6C26F0B208}"/>
                    </a:ext>
                  </a:extLst>
                </p14:cNvPr>
                <p14:cNvContentPartPr/>
                <p14:nvPr/>
              </p14:nvContentPartPr>
              <p14:xfrm>
                <a:off x="3987095" y="3261145"/>
                <a:ext cx="236880" cy="169920"/>
              </p14:xfrm>
            </p:contentPart>
          </mc:Choice>
          <mc:Fallback>
            <p:pic>
              <p:nvPicPr>
                <p:cNvPr id="111" name="筆跡 110">
                  <a:extLst>
                    <a:ext uri="{FF2B5EF4-FFF2-40B4-BE49-F238E27FC236}">
                      <a16:creationId xmlns:a16="http://schemas.microsoft.com/office/drawing/2014/main" id="{C0E01AF2-F492-4F20-88BE-3F6C26F0B208}"/>
                    </a:ext>
                  </a:extLst>
                </p:cNvPr>
                <p:cNvPicPr/>
                <p:nvPr/>
              </p:nvPicPr>
              <p:blipFill>
                <a:blip r:embed="rId160"/>
                <a:stretch>
                  <a:fillRect/>
                </a:stretch>
              </p:blipFill>
              <p:spPr>
                <a:xfrm>
                  <a:off x="3978455" y="3252505"/>
                  <a:ext cx="2545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43" name="筆跡 142">
                  <a:extLst>
                    <a:ext uri="{FF2B5EF4-FFF2-40B4-BE49-F238E27FC236}">
                      <a16:creationId xmlns:a16="http://schemas.microsoft.com/office/drawing/2014/main" id="{703A81C4-8131-4E1A-BBDB-DADED12444A3}"/>
                    </a:ext>
                  </a:extLst>
                </p14:cNvPr>
                <p14:cNvContentPartPr/>
                <p14:nvPr/>
              </p14:nvContentPartPr>
              <p14:xfrm>
                <a:off x="4190495" y="3144145"/>
                <a:ext cx="173520" cy="374040"/>
              </p14:xfrm>
            </p:contentPart>
          </mc:Choice>
          <mc:Fallback>
            <p:pic>
              <p:nvPicPr>
                <p:cNvPr id="143" name="筆跡 142">
                  <a:extLst>
                    <a:ext uri="{FF2B5EF4-FFF2-40B4-BE49-F238E27FC236}">
                      <a16:creationId xmlns:a16="http://schemas.microsoft.com/office/drawing/2014/main" id="{703A81C4-8131-4E1A-BBDB-DADED12444A3}"/>
                    </a:ext>
                  </a:extLst>
                </p:cNvPr>
                <p:cNvPicPr/>
                <p:nvPr/>
              </p:nvPicPr>
              <p:blipFill>
                <a:blip r:embed="rId162"/>
                <a:stretch>
                  <a:fillRect/>
                </a:stretch>
              </p:blipFill>
              <p:spPr>
                <a:xfrm>
                  <a:off x="4181495" y="3135145"/>
                  <a:ext cx="191160" cy="391680"/>
                </a:xfrm>
                <a:prstGeom prst="rect">
                  <a:avLst/>
                </a:prstGeom>
              </p:spPr>
            </p:pic>
          </mc:Fallback>
        </mc:AlternateContent>
      </p:grpSp>
      <p:grpSp>
        <p:nvGrpSpPr>
          <p:cNvPr id="156" name="群組 155">
            <a:extLst>
              <a:ext uri="{FF2B5EF4-FFF2-40B4-BE49-F238E27FC236}">
                <a16:creationId xmlns:a16="http://schemas.microsoft.com/office/drawing/2014/main" id="{B11F78F8-923D-449B-9260-00E2F5E7429C}"/>
              </a:ext>
            </a:extLst>
          </p:cNvPr>
          <p:cNvGrpSpPr/>
          <p:nvPr/>
        </p:nvGrpSpPr>
        <p:grpSpPr>
          <a:xfrm>
            <a:off x="5968175" y="2319745"/>
            <a:ext cx="2140920" cy="1369080"/>
            <a:chOff x="5968175" y="2319745"/>
            <a:chExt cx="2140920" cy="1369080"/>
          </a:xfrm>
        </p:grpSpPr>
        <mc:AlternateContent xmlns:mc="http://schemas.openxmlformats.org/markup-compatibility/2006">
          <mc:Choice xmlns:p14="http://schemas.microsoft.com/office/powerpoint/2010/main" Requires="p14">
            <p:contentPart p14:bwMode="auto" r:id="rId163">
              <p14:nvContentPartPr>
                <p14:cNvPr id="145" name="筆跡 144">
                  <a:extLst>
                    <a:ext uri="{FF2B5EF4-FFF2-40B4-BE49-F238E27FC236}">
                      <a16:creationId xmlns:a16="http://schemas.microsoft.com/office/drawing/2014/main" id="{20398EFF-B5D4-41F2-8467-1587337A5CE9}"/>
                    </a:ext>
                  </a:extLst>
                </p14:cNvPr>
                <p14:cNvContentPartPr/>
                <p14:nvPr/>
              </p14:nvContentPartPr>
              <p14:xfrm>
                <a:off x="7036295" y="3228745"/>
                <a:ext cx="2520" cy="153720"/>
              </p14:xfrm>
            </p:contentPart>
          </mc:Choice>
          <mc:Fallback>
            <p:pic>
              <p:nvPicPr>
                <p:cNvPr id="145" name="筆跡 144">
                  <a:extLst>
                    <a:ext uri="{FF2B5EF4-FFF2-40B4-BE49-F238E27FC236}">
                      <a16:creationId xmlns:a16="http://schemas.microsoft.com/office/drawing/2014/main" id="{20398EFF-B5D4-41F2-8467-1587337A5CE9}"/>
                    </a:ext>
                  </a:extLst>
                </p:cNvPr>
                <p:cNvPicPr/>
                <p:nvPr/>
              </p:nvPicPr>
              <p:blipFill>
                <a:blip r:embed="rId164"/>
                <a:stretch>
                  <a:fillRect/>
                </a:stretch>
              </p:blipFill>
              <p:spPr>
                <a:xfrm>
                  <a:off x="7027655" y="3219745"/>
                  <a:ext cx="2016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46" name="筆跡 145">
                  <a:extLst>
                    <a:ext uri="{FF2B5EF4-FFF2-40B4-BE49-F238E27FC236}">
                      <a16:creationId xmlns:a16="http://schemas.microsoft.com/office/drawing/2014/main" id="{49FB663B-2DB0-43DE-9C23-96F8C897B46E}"/>
                    </a:ext>
                  </a:extLst>
                </p14:cNvPr>
                <p14:cNvContentPartPr/>
                <p14:nvPr/>
              </p14:nvContentPartPr>
              <p14:xfrm>
                <a:off x="6931535" y="3488305"/>
                <a:ext cx="314640" cy="200520"/>
              </p14:xfrm>
            </p:contentPart>
          </mc:Choice>
          <mc:Fallback>
            <p:pic>
              <p:nvPicPr>
                <p:cNvPr id="146" name="筆跡 145">
                  <a:extLst>
                    <a:ext uri="{FF2B5EF4-FFF2-40B4-BE49-F238E27FC236}">
                      <a16:creationId xmlns:a16="http://schemas.microsoft.com/office/drawing/2014/main" id="{49FB663B-2DB0-43DE-9C23-96F8C897B46E}"/>
                    </a:ext>
                  </a:extLst>
                </p:cNvPr>
                <p:cNvPicPr/>
                <p:nvPr/>
              </p:nvPicPr>
              <p:blipFill>
                <a:blip r:embed="rId166"/>
                <a:stretch>
                  <a:fillRect/>
                </a:stretch>
              </p:blipFill>
              <p:spPr>
                <a:xfrm>
                  <a:off x="6922895" y="3479305"/>
                  <a:ext cx="332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48" name="筆跡 147">
                  <a:extLst>
                    <a:ext uri="{FF2B5EF4-FFF2-40B4-BE49-F238E27FC236}">
                      <a16:creationId xmlns:a16="http://schemas.microsoft.com/office/drawing/2014/main" id="{AD0165C1-654E-4747-B8EE-A57CFE16C2EB}"/>
                    </a:ext>
                  </a:extLst>
                </p14:cNvPr>
                <p14:cNvContentPartPr/>
                <p14:nvPr/>
              </p14:nvContentPartPr>
              <p14:xfrm>
                <a:off x="7019735" y="2319745"/>
                <a:ext cx="6840" cy="42840"/>
              </p14:xfrm>
            </p:contentPart>
          </mc:Choice>
          <mc:Fallback>
            <p:pic>
              <p:nvPicPr>
                <p:cNvPr id="148" name="筆跡 147">
                  <a:extLst>
                    <a:ext uri="{FF2B5EF4-FFF2-40B4-BE49-F238E27FC236}">
                      <a16:creationId xmlns:a16="http://schemas.microsoft.com/office/drawing/2014/main" id="{AD0165C1-654E-4747-B8EE-A57CFE16C2EB}"/>
                    </a:ext>
                  </a:extLst>
                </p:cNvPr>
                <p:cNvPicPr/>
                <p:nvPr/>
              </p:nvPicPr>
              <p:blipFill>
                <a:blip r:embed="rId168"/>
                <a:stretch>
                  <a:fillRect/>
                </a:stretch>
              </p:blipFill>
              <p:spPr>
                <a:xfrm>
                  <a:off x="7010735" y="2311105"/>
                  <a:ext cx="24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49" name="筆跡 148">
                  <a:extLst>
                    <a:ext uri="{FF2B5EF4-FFF2-40B4-BE49-F238E27FC236}">
                      <a16:creationId xmlns:a16="http://schemas.microsoft.com/office/drawing/2014/main" id="{0AD0B026-939D-42CC-B97C-900BCD051F81}"/>
                    </a:ext>
                  </a:extLst>
                </p14:cNvPr>
                <p14:cNvContentPartPr/>
                <p14:nvPr/>
              </p14:nvContentPartPr>
              <p14:xfrm>
                <a:off x="7030175" y="2472745"/>
                <a:ext cx="4680" cy="55440"/>
              </p14:xfrm>
            </p:contentPart>
          </mc:Choice>
          <mc:Fallback>
            <p:pic>
              <p:nvPicPr>
                <p:cNvPr id="149" name="筆跡 148">
                  <a:extLst>
                    <a:ext uri="{FF2B5EF4-FFF2-40B4-BE49-F238E27FC236}">
                      <a16:creationId xmlns:a16="http://schemas.microsoft.com/office/drawing/2014/main" id="{0AD0B026-939D-42CC-B97C-900BCD051F81}"/>
                    </a:ext>
                  </a:extLst>
                </p:cNvPr>
                <p:cNvPicPr/>
                <p:nvPr/>
              </p:nvPicPr>
              <p:blipFill>
                <a:blip r:embed="rId170"/>
                <a:stretch>
                  <a:fillRect/>
                </a:stretch>
              </p:blipFill>
              <p:spPr>
                <a:xfrm>
                  <a:off x="7021175" y="2464105"/>
                  <a:ext cx="223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50" name="筆跡 149">
                  <a:extLst>
                    <a:ext uri="{FF2B5EF4-FFF2-40B4-BE49-F238E27FC236}">
                      <a16:creationId xmlns:a16="http://schemas.microsoft.com/office/drawing/2014/main" id="{893EA3C9-88D7-4705-A104-804CCF0587E9}"/>
                    </a:ext>
                  </a:extLst>
                </p14:cNvPr>
                <p14:cNvContentPartPr/>
                <p14:nvPr/>
              </p14:nvContentPartPr>
              <p14:xfrm>
                <a:off x="7019735" y="2646985"/>
                <a:ext cx="360" cy="42840"/>
              </p14:xfrm>
            </p:contentPart>
          </mc:Choice>
          <mc:Fallback>
            <p:pic>
              <p:nvPicPr>
                <p:cNvPr id="150" name="筆跡 149">
                  <a:extLst>
                    <a:ext uri="{FF2B5EF4-FFF2-40B4-BE49-F238E27FC236}">
                      <a16:creationId xmlns:a16="http://schemas.microsoft.com/office/drawing/2014/main" id="{893EA3C9-88D7-4705-A104-804CCF0587E9}"/>
                    </a:ext>
                  </a:extLst>
                </p:cNvPr>
                <p:cNvPicPr/>
                <p:nvPr/>
              </p:nvPicPr>
              <p:blipFill>
                <a:blip r:embed="rId172"/>
                <a:stretch>
                  <a:fillRect/>
                </a:stretch>
              </p:blipFill>
              <p:spPr>
                <a:xfrm>
                  <a:off x="7010735" y="263834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51" name="筆跡 150">
                  <a:extLst>
                    <a:ext uri="{FF2B5EF4-FFF2-40B4-BE49-F238E27FC236}">
                      <a16:creationId xmlns:a16="http://schemas.microsoft.com/office/drawing/2014/main" id="{97B6F73C-FF4C-410C-8E66-BA9635BCC47B}"/>
                    </a:ext>
                  </a:extLst>
                </p14:cNvPr>
                <p14:cNvContentPartPr/>
                <p14:nvPr/>
              </p14:nvContentPartPr>
              <p14:xfrm>
                <a:off x="7021895" y="2848945"/>
                <a:ext cx="360" cy="57600"/>
              </p14:xfrm>
            </p:contentPart>
          </mc:Choice>
          <mc:Fallback>
            <p:pic>
              <p:nvPicPr>
                <p:cNvPr id="151" name="筆跡 150">
                  <a:extLst>
                    <a:ext uri="{FF2B5EF4-FFF2-40B4-BE49-F238E27FC236}">
                      <a16:creationId xmlns:a16="http://schemas.microsoft.com/office/drawing/2014/main" id="{97B6F73C-FF4C-410C-8E66-BA9635BCC47B}"/>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52" name="筆跡 151">
                  <a:extLst>
                    <a:ext uri="{FF2B5EF4-FFF2-40B4-BE49-F238E27FC236}">
                      <a16:creationId xmlns:a16="http://schemas.microsoft.com/office/drawing/2014/main" id="{A00CAD83-4914-48A0-99B4-3146B6B602A8}"/>
                    </a:ext>
                  </a:extLst>
                </p14:cNvPr>
                <p14:cNvContentPartPr/>
                <p14:nvPr/>
              </p14:nvContentPartPr>
              <p14:xfrm>
                <a:off x="7036295" y="3027145"/>
                <a:ext cx="2880" cy="32040"/>
              </p14:xfrm>
            </p:contentPart>
          </mc:Choice>
          <mc:Fallback>
            <p:pic>
              <p:nvPicPr>
                <p:cNvPr id="152" name="筆跡 151">
                  <a:extLst>
                    <a:ext uri="{FF2B5EF4-FFF2-40B4-BE49-F238E27FC236}">
                      <a16:creationId xmlns:a16="http://schemas.microsoft.com/office/drawing/2014/main" id="{A00CAD83-4914-48A0-99B4-3146B6B602A8}"/>
                    </a:ext>
                  </a:extLst>
                </p:cNvPr>
                <p:cNvPicPr/>
                <p:nvPr/>
              </p:nvPicPr>
              <p:blipFill>
                <a:blip r:embed="rId176"/>
                <a:stretch>
                  <a:fillRect/>
                </a:stretch>
              </p:blipFill>
              <p:spPr>
                <a:xfrm>
                  <a:off x="7027655" y="3018505"/>
                  <a:ext cx="20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154" name="筆跡 153">
                  <a:extLst>
                    <a:ext uri="{FF2B5EF4-FFF2-40B4-BE49-F238E27FC236}">
                      <a16:creationId xmlns:a16="http://schemas.microsoft.com/office/drawing/2014/main" id="{18013074-E6BB-4124-B63F-31C9F05BDA00}"/>
                    </a:ext>
                  </a:extLst>
                </p14:cNvPr>
                <p14:cNvContentPartPr/>
                <p14:nvPr/>
              </p14:nvContentPartPr>
              <p14:xfrm>
                <a:off x="5968175" y="2343145"/>
                <a:ext cx="1035360" cy="781920"/>
              </p14:xfrm>
            </p:contentPart>
          </mc:Choice>
          <mc:Fallback>
            <p:pic>
              <p:nvPicPr>
                <p:cNvPr id="154" name="筆跡 153">
                  <a:extLst>
                    <a:ext uri="{FF2B5EF4-FFF2-40B4-BE49-F238E27FC236}">
                      <a16:creationId xmlns:a16="http://schemas.microsoft.com/office/drawing/2014/main" id="{18013074-E6BB-4124-B63F-31C9F05BDA00}"/>
                    </a:ext>
                  </a:extLst>
                </p:cNvPr>
                <p:cNvPicPr/>
                <p:nvPr/>
              </p:nvPicPr>
              <p:blipFill>
                <a:blip r:embed="rId178"/>
                <a:stretch>
                  <a:fillRect/>
                </a:stretch>
              </p:blipFill>
              <p:spPr>
                <a:xfrm>
                  <a:off x="5959175" y="2334505"/>
                  <a:ext cx="1053000" cy="79956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55" name="筆跡 154">
                  <a:extLst>
                    <a:ext uri="{FF2B5EF4-FFF2-40B4-BE49-F238E27FC236}">
                      <a16:creationId xmlns:a16="http://schemas.microsoft.com/office/drawing/2014/main" id="{3445587D-3667-4AFD-90B5-9202D3874050}"/>
                    </a:ext>
                  </a:extLst>
                </p14:cNvPr>
                <p14:cNvContentPartPr/>
                <p14:nvPr/>
              </p14:nvContentPartPr>
              <p14:xfrm>
                <a:off x="6980495" y="2381665"/>
                <a:ext cx="1128600" cy="779760"/>
              </p14:xfrm>
            </p:contentPart>
          </mc:Choice>
          <mc:Fallback>
            <p:pic>
              <p:nvPicPr>
                <p:cNvPr id="155" name="筆跡 154">
                  <a:extLst>
                    <a:ext uri="{FF2B5EF4-FFF2-40B4-BE49-F238E27FC236}">
                      <a16:creationId xmlns:a16="http://schemas.microsoft.com/office/drawing/2014/main" id="{3445587D-3667-4AFD-90B5-9202D3874050}"/>
                    </a:ext>
                  </a:extLst>
                </p:cNvPr>
                <p:cNvPicPr/>
                <p:nvPr/>
              </p:nvPicPr>
              <p:blipFill>
                <a:blip r:embed="rId180"/>
                <a:stretch>
                  <a:fillRect/>
                </a:stretch>
              </p:blipFill>
              <p:spPr>
                <a:xfrm>
                  <a:off x="6971495" y="2372665"/>
                  <a:ext cx="1146240" cy="797400"/>
                </a:xfrm>
                <a:prstGeom prst="rect">
                  <a:avLst/>
                </a:prstGeom>
              </p:spPr>
            </p:pic>
          </mc:Fallback>
        </mc:AlternateContent>
      </p:grpSp>
      <p:grpSp>
        <p:nvGrpSpPr>
          <p:cNvPr id="181" name="群組 180">
            <a:extLst>
              <a:ext uri="{FF2B5EF4-FFF2-40B4-BE49-F238E27FC236}">
                <a16:creationId xmlns:a16="http://schemas.microsoft.com/office/drawing/2014/main" id="{40485F5A-92E0-4028-83C4-B2CF4B3607CF}"/>
              </a:ext>
            </a:extLst>
          </p:cNvPr>
          <p:cNvGrpSpPr/>
          <p:nvPr/>
        </p:nvGrpSpPr>
        <p:grpSpPr>
          <a:xfrm>
            <a:off x="5279495" y="2171065"/>
            <a:ext cx="3638160" cy="973080"/>
            <a:chOff x="5279495" y="2171065"/>
            <a:chExt cx="3638160" cy="973080"/>
          </a:xfrm>
        </p:grpSpPr>
        <mc:AlternateContent xmlns:mc="http://schemas.openxmlformats.org/markup-compatibility/2006">
          <mc:Choice xmlns:p14="http://schemas.microsoft.com/office/powerpoint/2010/main" Requires="p14">
            <p:contentPart p14:bwMode="auto" r:id="rId181">
              <p14:nvContentPartPr>
                <p14:cNvPr id="157" name="筆跡 156">
                  <a:extLst>
                    <a:ext uri="{FF2B5EF4-FFF2-40B4-BE49-F238E27FC236}">
                      <a16:creationId xmlns:a16="http://schemas.microsoft.com/office/drawing/2014/main" id="{11FE6AA6-19E2-4562-8388-9C414E1ACF5C}"/>
                    </a:ext>
                  </a:extLst>
                </p14:cNvPr>
                <p14:cNvContentPartPr/>
                <p14:nvPr/>
              </p14:nvContentPartPr>
              <p14:xfrm>
                <a:off x="6760535" y="2332705"/>
                <a:ext cx="455040" cy="38520"/>
              </p14:xfrm>
            </p:contentPart>
          </mc:Choice>
          <mc:Fallback>
            <p:pic>
              <p:nvPicPr>
                <p:cNvPr id="157" name="筆跡 156">
                  <a:extLst>
                    <a:ext uri="{FF2B5EF4-FFF2-40B4-BE49-F238E27FC236}">
                      <a16:creationId xmlns:a16="http://schemas.microsoft.com/office/drawing/2014/main" id="{11FE6AA6-19E2-4562-8388-9C414E1ACF5C}"/>
                    </a:ext>
                  </a:extLst>
                </p:cNvPr>
                <p:cNvPicPr/>
                <p:nvPr/>
              </p:nvPicPr>
              <p:blipFill>
                <a:blip r:embed="rId182"/>
                <a:stretch>
                  <a:fillRect/>
                </a:stretch>
              </p:blipFill>
              <p:spPr>
                <a:xfrm>
                  <a:off x="6751535" y="2323705"/>
                  <a:ext cx="47268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58" name="筆跡 157">
                  <a:extLst>
                    <a:ext uri="{FF2B5EF4-FFF2-40B4-BE49-F238E27FC236}">
                      <a16:creationId xmlns:a16="http://schemas.microsoft.com/office/drawing/2014/main" id="{2E5696E8-F2A5-4018-A126-6025B644B39D}"/>
                    </a:ext>
                  </a:extLst>
                </p14:cNvPr>
                <p14:cNvContentPartPr/>
                <p14:nvPr/>
              </p14:nvContentPartPr>
              <p14:xfrm>
                <a:off x="5620415" y="2283745"/>
                <a:ext cx="1015920" cy="74160"/>
              </p14:xfrm>
            </p:contentPart>
          </mc:Choice>
          <mc:Fallback>
            <p:pic>
              <p:nvPicPr>
                <p:cNvPr id="158" name="筆跡 157">
                  <a:extLst>
                    <a:ext uri="{FF2B5EF4-FFF2-40B4-BE49-F238E27FC236}">
                      <a16:creationId xmlns:a16="http://schemas.microsoft.com/office/drawing/2014/main" id="{2E5696E8-F2A5-4018-A126-6025B644B39D}"/>
                    </a:ext>
                  </a:extLst>
                </p:cNvPr>
                <p:cNvPicPr/>
                <p:nvPr/>
              </p:nvPicPr>
              <p:blipFill>
                <a:blip r:embed="rId184"/>
                <a:stretch>
                  <a:fillRect/>
                </a:stretch>
              </p:blipFill>
              <p:spPr>
                <a:xfrm>
                  <a:off x="5611415" y="2275105"/>
                  <a:ext cx="10335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60" name="筆跡 159">
                  <a:extLst>
                    <a:ext uri="{FF2B5EF4-FFF2-40B4-BE49-F238E27FC236}">
                      <a16:creationId xmlns:a16="http://schemas.microsoft.com/office/drawing/2014/main" id="{50024BB0-0E39-4D76-97E7-BC11F177FE2A}"/>
                    </a:ext>
                  </a:extLst>
                </p14:cNvPr>
                <p14:cNvContentPartPr/>
                <p14:nvPr/>
              </p14:nvContentPartPr>
              <p14:xfrm>
                <a:off x="5279495" y="2171065"/>
                <a:ext cx="64800" cy="217080"/>
              </p14:xfrm>
            </p:contentPart>
          </mc:Choice>
          <mc:Fallback>
            <p:pic>
              <p:nvPicPr>
                <p:cNvPr id="160" name="筆跡 159">
                  <a:extLst>
                    <a:ext uri="{FF2B5EF4-FFF2-40B4-BE49-F238E27FC236}">
                      <a16:creationId xmlns:a16="http://schemas.microsoft.com/office/drawing/2014/main" id="{50024BB0-0E39-4D76-97E7-BC11F177FE2A}"/>
                    </a:ext>
                  </a:extLst>
                </p:cNvPr>
                <p:cNvPicPr/>
                <p:nvPr/>
              </p:nvPicPr>
              <p:blipFill>
                <a:blip r:embed="rId186"/>
                <a:stretch>
                  <a:fillRect/>
                </a:stretch>
              </p:blipFill>
              <p:spPr>
                <a:xfrm>
                  <a:off x="5270495" y="2162425"/>
                  <a:ext cx="8244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61" name="筆跡 160">
                  <a:extLst>
                    <a:ext uri="{FF2B5EF4-FFF2-40B4-BE49-F238E27FC236}">
                      <a16:creationId xmlns:a16="http://schemas.microsoft.com/office/drawing/2014/main" id="{9DDBA0E3-D266-4CE8-802B-1974A6B58915}"/>
                    </a:ext>
                  </a:extLst>
                </p14:cNvPr>
                <p14:cNvContentPartPr/>
                <p14:nvPr/>
              </p14:nvContentPartPr>
              <p14:xfrm>
                <a:off x="6760535" y="2549425"/>
                <a:ext cx="369720" cy="47160"/>
              </p14:xfrm>
            </p:contentPart>
          </mc:Choice>
          <mc:Fallback>
            <p:pic>
              <p:nvPicPr>
                <p:cNvPr id="161" name="筆跡 160">
                  <a:extLst>
                    <a:ext uri="{FF2B5EF4-FFF2-40B4-BE49-F238E27FC236}">
                      <a16:creationId xmlns:a16="http://schemas.microsoft.com/office/drawing/2014/main" id="{9DDBA0E3-D266-4CE8-802B-1974A6B58915}"/>
                    </a:ext>
                  </a:extLst>
                </p:cNvPr>
                <p:cNvPicPr/>
                <p:nvPr/>
              </p:nvPicPr>
              <p:blipFill>
                <a:blip r:embed="rId188"/>
                <a:stretch>
                  <a:fillRect/>
                </a:stretch>
              </p:blipFill>
              <p:spPr>
                <a:xfrm>
                  <a:off x="6751535" y="2540425"/>
                  <a:ext cx="387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62" name="筆跡 161">
                  <a:extLst>
                    <a:ext uri="{FF2B5EF4-FFF2-40B4-BE49-F238E27FC236}">
                      <a16:creationId xmlns:a16="http://schemas.microsoft.com/office/drawing/2014/main" id="{943B41FC-D7A5-4BF4-BA6F-A09A0189BD15}"/>
                    </a:ext>
                  </a:extLst>
                </p14:cNvPr>
                <p14:cNvContentPartPr/>
                <p14:nvPr/>
              </p14:nvContentPartPr>
              <p14:xfrm>
                <a:off x="6793655" y="2687305"/>
                <a:ext cx="406800" cy="360"/>
              </p14:xfrm>
            </p:contentPart>
          </mc:Choice>
          <mc:Fallback>
            <p:pic>
              <p:nvPicPr>
                <p:cNvPr id="162" name="筆跡 161">
                  <a:extLst>
                    <a:ext uri="{FF2B5EF4-FFF2-40B4-BE49-F238E27FC236}">
                      <a16:creationId xmlns:a16="http://schemas.microsoft.com/office/drawing/2014/main" id="{943B41FC-D7A5-4BF4-BA6F-A09A0189BD15}"/>
                    </a:ext>
                  </a:extLst>
                </p:cNvPr>
                <p:cNvPicPr/>
                <p:nvPr/>
              </p:nvPicPr>
              <p:blipFill>
                <a:blip r:embed="rId190"/>
                <a:stretch>
                  <a:fillRect/>
                </a:stretch>
              </p:blipFill>
              <p:spPr>
                <a:xfrm>
                  <a:off x="6784655" y="2678665"/>
                  <a:ext cx="424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63" name="筆跡 162">
                  <a:extLst>
                    <a:ext uri="{FF2B5EF4-FFF2-40B4-BE49-F238E27FC236}">
                      <a16:creationId xmlns:a16="http://schemas.microsoft.com/office/drawing/2014/main" id="{B4CCDC84-4DBE-4F34-835E-9B77146E2ACC}"/>
                    </a:ext>
                  </a:extLst>
                </p14:cNvPr>
                <p14:cNvContentPartPr/>
                <p14:nvPr/>
              </p14:nvContentPartPr>
              <p14:xfrm>
                <a:off x="6772775" y="2770105"/>
                <a:ext cx="529200" cy="21600"/>
              </p14:xfrm>
            </p:contentPart>
          </mc:Choice>
          <mc:Fallback>
            <p:pic>
              <p:nvPicPr>
                <p:cNvPr id="163" name="筆跡 162">
                  <a:extLst>
                    <a:ext uri="{FF2B5EF4-FFF2-40B4-BE49-F238E27FC236}">
                      <a16:creationId xmlns:a16="http://schemas.microsoft.com/office/drawing/2014/main" id="{B4CCDC84-4DBE-4F34-835E-9B77146E2ACC}"/>
                    </a:ext>
                  </a:extLst>
                </p:cNvPr>
                <p:cNvPicPr/>
                <p:nvPr/>
              </p:nvPicPr>
              <p:blipFill>
                <a:blip r:embed="rId192"/>
                <a:stretch>
                  <a:fillRect/>
                </a:stretch>
              </p:blipFill>
              <p:spPr>
                <a:xfrm>
                  <a:off x="6764135" y="2761465"/>
                  <a:ext cx="546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64" name="筆跡 163">
                  <a:extLst>
                    <a:ext uri="{FF2B5EF4-FFF2-40B4-BE49-F238E27FC236}">
                      <a16:creationId xmlns:a16="http://schemas.microsoft.com/office/drawing/2014/main" id="{9BDDC1FF-9D6A-4582-85DF-900493C38DEB}"/>
                    </a:ext>
                  </a:extLst>
                </p14:cNvPr>
                <p14:cNvContentPartPr/>
                <p14:nvPr/>
              </p14:nvContentPartPr>
              <p14:xfrm>
                <a:off x="6725255" y="2883505"/>
                <a:ext cx="612360" cy="8280"/>
              </p14:xfrm>
            </p:contentPart>
          </mc:Choice>
          <mc:Fallback>
            <p:pic>
              <p:nvPicPr>
                <p:cNvPr id="164" name="筆跡 163">
                  <a:extLst>
                    <a:ext uri="{FF2B5EF4-FFF2-40B4-BE49-F238E27FC236}">
                      <a16:creationId xmlns:a16="http://schemas.microsoft.com/office/drawing/2014/main" id="{9BDDC1FF-9D6A-4582-85DF-900493C38DEB}"/>
                    </a:ext>
                  </a:extLst>
                </p:cNvPr>
                <p:cNvPicPr/>
                <p:nvPr/>
              </p:nvPicPr>
              <p:blipFill>
                <a:blip r:embed="rId194"/>
                <a:stretch>
                  <a:fillRect/>
                </a:stretch>
              </p:blipFill>
              <p:spPr>
                <a:xfrm>
                  <a:off x="6716255" y="2874505"/>
                  <a:ext cx="6300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65" name="筆跡 164">
                  <a:extLst>
                    <a:ext uri="{FF2B5EF4-FFF2-40B4-BE49-F238E27FC236}">
                      <a16:creationId xmlns:a16="http://schemas.microsoft.com/office/drawing/2014/main" id="{746FDEDE-DC0A-4A02-BC90-FDED2DB143C4}"/>
                    </a:ext>
                  </a:extLst>
                </p14:cNvPr>
                <p14:cNvContentPartPr/>
                <p14:nvPr/>
              </p14:nvContentPartPr>
              <p14:xfrm>
                <a:off x="6650375" y="2990425"/>
                <a:ext cx="774000" cy="7560"/>
              </p14:xfrm>
            </p:contentPart>
          </mc:Choice>
          <mc:Fallback>
            <p:pic>
              <p:nvPicPr>
                <p:cNvPr id="165" name="筆跡 164">
                  <a:extLst>
                    <a:ext uri="{FF2B5EF4-FFF2-40B4-BE49-F238E27FC236}">
                      <a16:creationId xmlns:a16="http://schemas.microsoft.com/office/drawing/2014/main" id="{746FDEDE-DC0A-4A02-BC90-FDED2DB143C4}"/>
                    </a:ext>
                  </a:extLst>
                </p:cNvPr>
                <p:cNvPicPr/>
                <p:nvPr/>
              </p:nvPicPr>
              <p:blipFill>
                <a:blip r:embed="rId196"/>
                <a:stretch>
                  <a:fillRect/>
                </a:stretch>
              </p:blipFill>
              <p:spPr>
                <a:xfrm>
                  <a:off x="6641735" y="2981425"/>
                  <a:ext cx="791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66" name="筆跡 165">
                  <a:extLst>
                    <a:ext uri="{FF2B5EF4-FFF2-40B4-BE49-F238E27FC236}">
                      <a16:creationId xmlns:a16="http://schemas.microsoft.com/office/drawing/2014/main" id="{5234B330-CCA3-46E5-968C-D295A3F05380}"/>
                    </a:ext>
                  </a:extLst>
                </p14:cNvPr>
                <p14:cNvContentPartPr/>
                <p14:nvPr/>
              </p14:nvContentPartPr>
              <p14:xfrm>
                <a:off x="6729215" y="3069625"/>
                <a:ext cx="645480" cy="74520"/>
              </p14:xfrm>
            </p:contentPart>
          </mc:Choice>
          <mc:Fallback>
            <p:pic>
              <p:nvPicPr>
                <p:cNvPr id="166" name="筆跡 165">
                  <a:extLst>
                    <a:ext uri="{FF2B5EF4-FFF2-40B4-BE49-F238E27FC236}">
                      <a16:creationId xmlns:a16="http://schemas.microsoft.com/office/drawing/2014/main" id="{5234B330-CCA3-46E5-968C-D295A3F05380}"/>
                    </a:ext>
                  </a:extLst>
                </p:cNvPr>
                <p:cNvPicPr/>
                <p:nvPr/>
              </p:nvPicPr>
              <p:blipFill>
                <a:blip r:embed="rId198"/>
                <a:stretch>
                  <a:fillRect/>
                </a:stretch>
              </p:blipFill>
              <p:spPr>
                <a:xfrm>
                  <a:off x="6720575" y="3060985"/>
                  <a:ext cx="6631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67" name="筆跡 166">
                  <a:extLst>
                    <a:ext uri="{FF2B5EF4-FFF2-40B4-BE49-F238E27FC236}">
                      <a16:creationId xmlns:a16="http://schemas.microsoft.com/office/drawing/2014/main" id="{7C180F67-688B-4D1A-BABA-0E74700D4C02}"/>
                    </a:ext>
                  </a:extLst>
                </p14:cNvPr>
                <p14:cNvContentPartPr/>
                <p14:nvPr/>
              </p14:nvContentPartPr>
              <p14:xfrm>
                <a:off x="7178495" y="2500465"/>
                <a:ext cx="685800" cy="182880"/>
              </p14:xfrm>
            </p:contentPart>
          </mc:Choice>
          <mc:Fallback>
            <p:pic>
              <p:nvPicPr>
                <p:cNvPr id="167" name="筆跡 166">
                  <a:extLst>
                    <a:ext uri="{FF2B5EF4-FFF2-40B4-BE49-F238E27FC236}">
                      <a16:creationId xmlns:a16="http://schemas.microsoft.com/office/drawing/2014/main" id="{7C180F67-688B-4D1A-BABA-0E74700D4C02}"/>
                    </a:ext>
                  </a:extLst>
                </p:cNvPr>
                <p:cNvPicPr/>
                <p:nvPr/>
              </p:nvPicPr>
              <p:blipFill>
                <a:blip r:embed="rId200"/>
                <a:stretch>
                  <a:fillRect/>
                </a:stretch>
              </p:blipFill>
              <p:spPr>
                <a:xfrm>
                  <a:off x="7169855" y="2491825"/>
                  <a:ext cx="703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68" name="筆跡 167">
                  <a:extLst>
                    <a:ext uri="{FF2B5EF4-FFF2-40B4-BE49-F238E27FC236}">
                      <a16:creationId xmlns:a16="http://schemas.microsoft.com/office/drawing/2014/main" id="{465628A5-404A-4144-8E40-458D110A62CA}"/>
                    </a:ext>
                  </a:extLst>
                </p14:cNvPr>
                <p14:cNvContentPartPr/>
                <p14:nvPr/>
              </p14:nvContentPartPr>
              <p14:xfrm>
                <a:off x="7928375" y="2274745"/>
                <a:ext cx="193680" cy="266400"/>
              </p14:xfrm>
            </p:contentPart>
          </mc:Choice>
          <mc:Fallback>
            <p:pic>
              <p:nvPicPr>
                <p:cNvPr id="168" name="筆跡 167">
                  <a:extLst>
                    <a:ext uri="{FF2B5EF4-FFF2-40B4-BE49-F238E27FC236}">
                      <a16:creationId xmlns:a16="http://schemas.microsoft.com/office/drawing/2014/main" id="{465628A5-404A-4144-8E40-458D110A62CA}"/>
                    </a:ext>
                  </a:extLst>
                </p:cNvPr>
                <p:cNvPicPr/>
                <p:nvPr/>
              </p:nvPicPr>
              <p:blipFill>
                <a:blip r:embed="rId202"/>
                <a:stretch>
                  <a:fillRect/>
                </a:stretch>
              </p:blipFill>
              <p:spPr>
                <a:xfrm>
                  <a:off x="7919375" y="2266105"/>
                  <a:ext cx="2113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69" name="筆跡 168">
                  <a:extLst>
                    <a:ext uri="{FF2B5EF4-FFF2-40B4-BE49-F238E27FC236}">
                      <a16:creationId xmlns:a16="http://schemas.microsoft.com/office/drawing/2014/main" id="{4A6C506F-7F52-4AF9-997B-C455110492F6}"/>
                    </a:ext>
                  </a:extLst>
                </p14:cNvPr>
                <p14:cNvContentPartPr/>
                <p14:nvPr/>
              </p14:nvContentPartPr>
              <p14:xfrm>
                <a:off x="8015495" y="2415505"/>
                <a:ext cx="203760" cy="28080"/>
              </p14:xfrm>
            </p:contentPart>
          </mc:Choice>
          <mc:Fallback>
            <p:pic>
              <p:nvPicPr>
                <p:cNvPr id="169" name="筆跡 168">
                  <a:extLst>
                    <a:ext uri="{FF2B5EF4-FFF2-40B4-BE49-F238E27FC236}">
                      <a16:creationId xmlns:a16="http://schemas.microsoft.com/office/drawing/2014/main" id="{4A6C506F-7F52-4AF9-997B-C455110492F6}"/>
                    </a:ext>
                  </a:extLst>
                </p:cNvPr>
                <p:cNvPicPr/>
                <p:nvPr/>
              </p:nvPicPr>
              <p:blipFill>
                <a:blip r:embed="rId204"/>
                <a:stretch>
                  <a:fillRect/>
                </a:stretch>
              </p:blipFill>
              <p:spPr>
                <a:xfrm>
                  <a:off x="8006495" y="2406505"/>
                  <a:ext cx="2214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70" name="筆跡 169">
                  <a:extLst>
                    <a:ext uri="{FF2B5EF4-FFF2-40B4-BE49-F238E27FC236}">
                      <a16:creationId xmlns:a16="http://schemas.microsoft.com/office/drawing/2014/main" id="{F4E0780A-4ED8-46DC-B5F5-D7126D71EBCF}"/>
                    </a:ext>
                  </a:extLst>
                </p14:cNvPr>
                <p14:cNvContentPartPr/>
                <p14:nvPr/>
              </p14:nvContentPartPr>
              <p14:xfrm>
                <a:off x="8274695" y="2375185"/>
                <a:ext cx="120600" cy="9000"/>
              </p14:xfrm>
            </p:contentPart>
          </mc:Choice>
          <mc:Fallback>
            <p:pic>
              <p:nvPicPr>
                <p:cNvPr id="170" name="筆跡 169">
                  <a:extLst>
                    <a:ext uri="{FF2B5EF4-FFF2-40B4-BE49-F238E27FC236}">
                      <a16:creationId xmlns:a16="http://schemas.microsoft.com/office/drawing/2014/main" id="{F4E0780A-4ED8-46DC-B5F5-D7126D71EBCF}"/>
                    </a:ext>
                  </a:extLst>
                </p:cNvPr>
                <p:cNvPicPr/>
                <p:nvPr/>
              </p:nvPicPr>
              <p:blipFill>
                <a:blip r:embed="rId206"/>
                <a:stretch>
                  <a:fillRect/>
                </a:stretch>
              </p:blipFill>
              <p:spPr>
                <a:xfrm>
                  <a:off x="8265695" y="2366185"/>
                  <a:ext cx="138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71" name="筆跡 170">
                  <a:extLst>
                    <a:ext uri="{FF2B5EF4-FFF2-40B4-BE49-F238E27FC236}">
                      <a16:creationId xmlns:a16="http://schemas.microsoft.com/office/drawing/2014/main" id="{4AEA95DD-744C-4EAC-BC7E-629450240F32}"/>
                    </a:ext>
                  </a:extLst>
                </p14:cNvPr>
                <p14:cNvContentPartPr/>
                <p14:nvPr/>
              </p14:nvContentPartPr>
              <p14:xfrm>
                <a:off x="8274695" y="2375185"/>
                <a:ext cx="360" cy="360"/>
              </p14:xfrm>
            </p:contentPart>
          </mc:Choice>
          <mc:Fallback>
            <p:pic>
              <p:nvPicPr>
                <p:cNvPr id="171" name="筆跡 170">
                  <a:extLst>
                    <a:ext uri="{FF2B5EF4-FFF2-40B4-BE49-F238E27FC236}">
                      <a16:creationId xmlns:a16="http://schemas.microsoft.com/office/drawing/2014/main" id="{4AEA95DD-744C-4EAC-BC7E-629450240F3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72" name="筆跡 171">
                  <a:extLst>
                    <a:ext uri="{FF2B5EF4-FFF2-40B4-BE49-F238E27FC236}">
                      <a16:creationId xmlns:a16="http://schemas.microsoft.com/office/drawing/2014/main" id="{7DF16EAA-6A98-4D63-A494-4F62BCF5D336}"/>
                    </a:ext>
                  </a:extLst>
                </p14:cNvPr>
                <p14:cNvContentPartPr/>
                <p14:nvPr/>
              </p14:nvContentPartPr>
              <p14:xfrm>
                <a:off x="8258135" y="2375185"/>
                <a:ext cx="116640" cy="81000"/>
              </p14:xfrm>
            </p:contentPart>
          </mc:Choice>
          <mc:Fallback>
            <p:pic>
              <p:nvPicPr>
                <p:cNvPr id="172" name="筆跡 171">
                  <a:extLst>
                    <a:ext uri="{FF2B5EF4-FFF2-40B4-BE49-F238E27FC236}">
                      <a16:creationId xmlns:a16="http://schemas.microsoft.com/office/drawing/2014/main" id="{7DF16EAA-6A98-4D63-A494-4F62BCF5D336}"/>
                    </a:ext>
                  </a:extLst>
                </p:cNvPr>
                <p:cNvPicPr/>
                <p:nvPr/>
              </p:nvPicPr>
              <p:blipFill>
                <a:blip r:embed="rId210"/>
                <a:stretch>
                  <a:fillRect/>
                </a:stretch>
              </p:blipFill>
              <p:spPr>
                <a:xfrm>
                  <a:off x="8249135" y="2366185"/>
                  <a:ext cx="1342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73" name="筆跡 172">
                  <a:extLst>
                    <a:ext uri="{FF2B5EF4-FFF2-40B4-BE49-F238E27FC236}">
                      <a16:creationId xmlns:a16="http://schemas.microsoft.com/office/drawing/2014/main" id="{6DEC446B-E73B-47E8-9EFB-6E3FFF3AD07E}"/>
                    </a:ext>
                  </a:extLst>
                </p14:cNvPr>
                <p14:cNvContentPartPr/>
                <p14:nvPr/>
              </p14:nvContentPartPr>
              <p14:xfrm>
                <a:off x="8409335" y="2335945"/>
                <a:ext cx="508320" cy="257760"/>
              </p14:xfrm>
            </p:contentPart>
          </mc:Choice>
          <mc:Fallback>
            <p:pic>
              <p:nvPicPr>
                <p:cNvPr id="173" name="筆跡 172">
                  <a:extLst>
                    <a:ext uri="{FF2B5EF4-FFF2-40B4-BE49-F238E27FC236}">
                      <a16:creationId xmlns:a16="http://schemas.microsoft.com/office/drawing/2014/main" id="{6DEC446B-E73B-47E8-9EFB-6E3FFF3AD07E}"/>
                    </a:ext>
                  </a:extLst>
                </p:cNvPr>
                <p:cNvPicPr/>
                <p:nvPr/>
              </p:nvPicPr>
              <p:blipFill>
                <a:blip r:embed="rId212"/>
                <a:stretch>
                  <a:fillRect/>
                </a:stretch>
              </p:blipFill>
              <p:spPr>
                <a:xfrm>
                  <a:off x="8400695" y="2326945"/>
                  <a:ext cx="5259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74" name="筆跡 173">
                  <a:extLst>
                    <a:ext uri="{FF2B5EF4-FFF2-40B4-BE49-F238E27FC236}">
                      <a16:creationId xmlns:a16="http://schemas.microsoft.com/office/drawing/2014/main" id="{445A7E0E-70FD-4337-9E73-6AD630EF8AB0}"/>
                    </a:ext>
                  </a:extLst>
                </p14:cNvPr>
                <p14:cNvContentPartPr/>
                <p14:nvPr/>
              </p14:nvContentPartPr>
              <p14:xfrm>
                <a:off x="8648015" y="2453665"/>
                <a:ext cx="116640" cy="107640"/>
              </p14:xfrm>
            </p:contentPart>
          </mc:Choice>
          <mc:Fallback>
            <p:pic>
              <p:nvPicPr>
                <p:cNvPr id="174" name="筆跡 173">
                  <a:extLst>
                    <a:ext uri="{FF2B5EF4-FFF2-40B4-BE49-F238E27FC236}">
                      <a16:creationId xmlns:a16="http://schemas.microsoft.com/office/drawing/2014/main" id="{445A7E0E-70FD-4337-9E73-6AD630EF8AB0}"/>
                    </a:ext>
                  </a:extLst>
                </p:cNvPr>
                <p:cNvPicPr/>
                <p:nvPr/>
              </p:nvPicPr>
              <p:blipFill>
                <a:blip r:embed="rId214"/>
                <a:stretch>
                  <a:fillRect/>
                </a:stretch>
              </p:blipFill>
              <p:spPr>
                <a:xfrm>
                  <a:off x="8639375" y="2445025"/>
                  <a:ext cx="134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75" name="筆跡 174">
                  <a:extLst>
                    <a:ext uri="{FF2B5EF4-FFF2-40B4-BE49-F238E27FC236}">
                      <a16:creationId xmlns:a16="http://schemas.microsoft.com/office/drawing/2014/main" id="{6D16816E-D9A4-4A04-BE7A-FAB83F7B178C}"/>
                    </a:ext>
                  </a:extLst>
                </p14:cNvPr>
                <p14:cNvContentPartPr/>
                <p14:nvPr/>
              </p14:nvContentPartPr>
              <p14:xfrm>
                <a:off x="8768255" y="2487865"/>
                <a:ext cx="137160" cy="17640"/>
              </p14:xfrm>
            </p:contentPart>
          </mc:Choice>
          <mc:Fallback>
            <p:pic>
              <p:nvPicPr>
                <p:cNvPr id="175" name="筆跡 174">
                  <a:extLst>
                    <a:ext uri="{FF2B5EF4-FFF2-40B4-BE49-F238E27FC236}">
                      <a16:creationId xmlns:a16="http://schemas.microsoft.com/office/drawing/2014/main" id="{6D16816E-D9A4-4A04-BE7A-FAB83F7B178C}"/>
                    </a:ext>
                  </a:extLst>
                </p:cNvPr>
                <p:cNvPicPr/>
                <p:nvPr/>
              </p:nvPicPr>
              <p:blipFill>
                <a:blip r:embed="rId216"/>
                <a:stretch>
                  <a:fillRect/>
                </a:stretch>
              </p:blipFill>
              <p:spPr>
                <a:xfrm>
                  <a:off x="8759615" y="2478865"/>
                  <a:ext cx="15480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76" name="筆跡 175">
                  <a:extLst>
                    <a:ext uri="{FF2B5EF4-FFF2-40B4-BE49-F238E27FC236}">
                      <a16:creationId xmlns:a16="http://schemas.microsoft.com/office/drawing/2014/main" id="{A42D04A0-3EC2-4E40-BDCA-33D35342F7FB}"/>
                    </a:ext>
                  </a:extLst>
                </p14:cNvPr>
                <p14:cNvContentPartPr/>
                <p14:nvPr/>
              </p14:nvContentPartPr>
              <p14:xfrm>
                <a:off x="8768255" y="2487865"/>
                <a:ext cx="360" cy="360"/>
              </p14:xfrm>
            </p:contentPart>
          </mc:Choice>
          <mc:Fallback>
            <p:pic>
              <p:nvPicPr>
                <p:cNvPr id="176" name="筆跡 175">
                  <a:extLst>
                    <a:ext uri="{FF2B5EF4-FFF2-40B4-BE49-F238E27FC236}">
                      <a16:creationId xmlns:a16="http://schemas.microsoft.com/office/drawing/2014/main" id="{A42D04A0-3EC2-4E40-BDCA-33D35342F7FB}"/>
                    </a:ext>
                  </a:extLst>
                </p:cNvPr>
                <p:cNvPicPr/>
                <p:nvPr/>
              </p:nvPicPr>
              <p:blipFill>
                <a:blip r:embed="rId208"/>
                <a:stretch>
                  <a:fillRect/>
                </a:stretch>
              </p:blipFill>
              <p:spPr>
                <a:xfrm>
                  <a:off x="8759615" y="24788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77" name="筆跡 176">
                  <a:extLst>
                    <a:ext uri="{FF2B5EF4-FFF2-40B4-BE49-F238E27FC236}">
                      <a16:creationId xmlns:a16="http://schemas.microsoft.com/office/drawing/2014/main" id="{C6B6A1DB-8092-4AF8-A0C8-E4CD12FB79AB}"/>
                    </a:ext>
                  </a:extLst>
                </p14:cNvPr>
                <p14:cNvContentPartPr/>
                <p14:nvPr/>
              </p14:nvContentPartPr>
              <p14:xfrm>
                <a:off x="8768255" y="2487865"/>
                <a:ext cx="33480" cy="125640"/>
              </p14:xfrm>
            </p:contentPart>
          </mc:Choice>
          <mc:Fallback>
            <p:pic>
              <p:nvPicPr>
                <p:cNvPr id="177" name="筆跡 176">
                  <a:extLst>
                    <a:ext uri="{FF2B5EF4-FFF2-40B4-BE49-F238E27FC236}">
                      <a16:creationId xmlns:a16="http://schemas.microsoft.com/office/drawing/2014/main" id="{C6B6A1DB-8092-4AF8-A0C8-E4CD12FB79AB}"/>
                    </a:ext>
                  </a:extLst>
                </p:cNvPr>
                <p:cNvPicPr/>
                <p:nvPr/>
              </p:nvPicPr>
              <p:blipFill>
                <a:blip r:embed="rId219"/>
                <a:stretch>
                  <a:fillRect/>
                </a:stretch>
              </p:blipFill>
              <p:spPr>
                <a:xfrm>
                  <a:off x="8759615" y="2478865"/>
                  <a:ext cx="511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78" name="筆跡 177">
                  <a:extLst>
                    <a:ext uri="{FF2B5EF4-FFF2-40B4-BE49-F238E27FC236}">
                      <a16:creationId xmlns:a16="http://schemas.microsoft.com/office/drawing/2014/main" id="{47AFCB7F-0CC8-4ACB-902E-498ABF066972}"/>
                    </a:ext>
                  </a:extLst>
                </p14:cNvPr>
                <p14:cNvContentPartPr/>
                <p14:nvPr/>
              </p14:nvContentPartPr>
              <p14:xfrm>
                <a:off x="8849255" y="2530345"/>
                <a:ext cx="2520" cy="110880"/>
              </p14:xfrm>
            </p:contentPart>
          </mc:Choice>
          <mc:Fallback>
            <p:pic>
              <p:nvPicPr>
                <p:cNvPr id="178" name="筆跡 177">
                  <a:extLst>
                    <a:ext uri="{FF2B5EF4-FFF2-40B4-BE49-F238E27FC236}">
                      <a16:creationId xmlns:a16="http://schemas.microsoft.com/office/drawing/2014/main" id="{47AFCB7F-0CC8-4ACB-902E-498ABF066972}"/>
                    </a:ext>
                  </a:extLst>
                </p:cNvPr>
                <p:cNvPicPr/>
                <p:nvPr/>
              </p:nvPicPr>
              <p:blipFill>
                <a:blip r:embed="rId221"/>
                <a:stretch>
                  <a:fillRect/>
                </a:stretch>
              </p:blipFill>
              <p:spPr>
                <a:xfrm>
                  <a:off x="8840255" y="2521345"/>
                  <a:ext cx="2016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79" name="筆跡 178">
                  <a:extLst>
                    <a:ext uri="{FF2B5EF4-FFF2-40B4-BE49-F238E27FC236}">
                      <a16:creationId xmlns:a16="http://schemas.microsoft.com/office/drawing/2014/main" id="{07867D5C-F952-4F57-98CD-5B12BFEE76F2}"/>
                    </a:ext>
                  </a:extLst>
                </p14:cNvPr>
                <p14:cNvContentPartPr/>
                <p14:nvPr/>
              </p14:nvContentPartPr>
              <p14:xfrm>
                <a:off x="8343095" y="2753185"/>
                <a:ext cx="48600" cy="21600"/>
              </p14:xfrm>
            </p:contentPart>
          </mc:Choice>
          <mc:Fallback>
            <p:pic>
              <p:nvPicPr>
                <p:cNvPr id="179" name="筆跡 178">
                  <a:extLst>
                    <a:ext uri="{FF2B5EF4-FFF2-40B4-BE49-F238E27FC236}">
                      <a16:creationId xmlns:a16="http://schemas.microsoft.com/office/drawing/2014/main" id="{07867D5C-F952-4F57-98CD-5B12BFEE76F2}"/>
                    </a:ext>
                  </a:extLst>
                </p:cNvPr>
                <p:cNvPicPr/>
                <p:nvPr/>
              </p:nvPicPr>
              <p:blipFill>
                <a:blip r:embed="rId223"/>
                <a:stretch>
                  <a:fillRect/>
                </a:stretch>
              </p:blipFill>
              <p:spPr>
                <a:xfrm>
                  <a:off x="8334455" y="2744545"/>
                  <a:ext cx="662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80" name="筆跡 179">
                  <a:extLst>
                    <a:ext uri="{FF2B5EF4-FFF2-40B4-BE49-F238E27FC236}">
                      <a16:creationId xmlns:a16="http://schemas.microsoft.com/office/drawing/2014/main" id="{3D22B4D4-588A-4E31-BEC8-F903D9C0DB9B}"/>
                    </a:ext>
                  </a:extLst>
                </p14:cNvPr>
                <p14:cNvContentPartPr/>
                <p14:nvPr/>
              </p14:nvContentPartPr>
              <p14:xfrm>
                <a:off x="8462255" y="2744545"/>
                <a:ext cx="186120" cy="146880"/>
              </p14:xfrm>
            </p:contentPart>
          </mc:Choice>
          <mc:Fallback>
            <p:pic>
              <p:nvPicPr>
                <p:cNvPr id="180" name="筆跡 179">
                  <a:extLst>
                    <a:ext uri="{FF2B5EF4-FFF2-40B4-BE49-F238E27FC236}">
                      <a16:creationId xmlns:a16="http://schemas.microsoft.com/office/drawing/2014/main" id="{3D22B4D4-588A-4E31-BEC8-F903D9C0DB9B}"/>
                    </a:ext>
                  </a:extLst>
                </p:cNvPr>
                <p:cNvPicPr/>
                <p:nvPr/>
              </p:nvPicPr>
              <p:blipFill>
                <a:blip r:embed="rId225"/>
                <a:stretch>
                  <a:fillRect/>
                </a:stretch>
              </p:blipFill>
              <p:spPr>
                <a:xfrm>
                  <a:off x="8453615" y="2735905"/>
                  <a:ext cx="203760" cy="164520"/>
                </a:xfrm>
                <a:prstGeom prst="rect">
                  <a:avLst/>
                </a:prstGeom>
              </p:spPr>
            </p:pic>
          </mc:Fallback>
        </mc:AlternateContent>
      </p:grpSp>
      <p:grpSp>
        <p:nvGrpSpPr>
          <p:cNvPr id="186" name="群組 185">
            <a:extLst>
              <a:ext uri="{FF2B5EF4-FFF2-40B4-BE49-F238E27FC236}">
                <a16:creationId xmlns:a16="http://schemas.microsoft.com/office/drawing/2014/main" id="{8C61CBC2-11AF-4B11-8D66-06D4F94116A3}"/>
              </a:ext>
            </a:extLst>
          </p:cNvPr>
          <p:cNvGrpSpPr/>
          <p:nvPr/>
        </p:nvGrpSpPr>
        <p:grpSpPr>
          <a:xfrm>
            <a:off x="6142415" y="3858745"/>
            <a:ext cx="311400" cy="545040"/>
            <a:chOff x="6142415" y="3858745"/>
            <a:chExt cx="311400" cy="545040"/>
          </a:xfrm>
        </p:grpSpPr>
        <mc:AlternateContent xmlns:mc="http://schemas.openxmlformats.org/markup-compatibility/2006">
          <mc:Choice xmlns:p14="http://schemas.microsoft.com/office/powerpoint/2010/main" Requires="p14">
            <p:contentPart p14:bwMode="auto" r:id="rId226">
              <p14:nvContentPartPr>
                <p14:cNvPr id="182" name="筆跡 181">
                  <a:extLst>
                    <a:ext uri="{FF2B5EF4-FFF2-40B4-BE49-F238E27FC236}">
                      <a16:creationId xmlns:a16="http://schemas.microsoft.com/office/drawing/2014/main" id="{F0F832D5-EDD7-4920-B358-DC0658E2AE3F}"/>
                    </a:ext>
                  </a:extLst>
                </p14:cNvPr>
                <p14:cNvContentPartPr/>
                <p14:nvPr/>
              </p14:nvContentPartPr>
              <p14:xfrm>
                <a:off x="6210815" y="3858745"/>
                <a:ext cx="48240" cy="430200"/>
              </p14:xfrm>
            </p:contentPart>
          </mc:Choice>
          <mc:Fallback>
            <p:pic>
              <p:nvPicPr>
                <p:cNvPr id="182" name="筆跡 181">
                  <a:extLst>
                    <a:ext uri="{FF2B5EF4-FFF2-40B4-BE49-F238E27FC236}">
                      <a16:creationId xmlns:a16="http://schemas.microsoft.com/office/drawing/2014/main" id="{F0F832D5-EDD7-4920-B358-DC0658E2AE3F}"/>
                    </a:ext>
                  </a:extLst>
                </p:cNvPr>
                <p:cNvPicPr/>
                <p:nvPr/>
              </p:nvPicPr>
              <p:blipFill>
                <a:blip r:embed="rId227"/>
                <a:stretch>
                  <a:fillRect/>
                </a:stretch>
              </p:blipFill>
              <p:spPr>
                <a:xfrm>
                  <a:off x="6201815" y="3850105"/>
                  <a:ext cx="65880" cy="44784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83" name="筆跡 182">
                  <a:extLst>
                    <a:ext uri="{FF2B5EF4-FFF2-40B4-BE49-F238E27FC236}">
                      <a16:creationId xmlns:a16="http://schemas.microsoft.com/office/drawing/2014/main" id="{2FD36EB9-F320-4AC2-A50A-4A4EEA135417}"/>
                    </a:ext>
                  </a:extLst>
                </p14:cNvPr>
                <p14:cNvContentPartPr/>
                <p14:nvPr/>
              </p14:nvContentPartPr>
              <p14:xfrm>
                <a:off x="6266615" y="3863785"/>
                <a:ext cx="106200" cy="503640"/>
              </p14:xfrm>
            </p:contentPart>
          </mc:Choice>
          <mc:Fallback>
            <p:pic>
              <p:nvPicPr>
                <p:cNvPr id="183" name="筆跡 182">
                  <a:extLst>
                    <a:ext uri="{FF2B5EF4-FFF2-40B4-BE49-F238E27FC236}">
                      <a16:creationId xmlns:a16="http://schemas.microsoft.com/office/drawing/2014/main" id="{2FD36EB9-F320-4AC2-A50A-4A4EEA135417}"/>
                    </a:ext>
                  </a:extLst>
                </p:cNvPr>
                <p:cNvPicPr/>
                <p:nvPr/>
              </p:nvPicPr>
              <p:blipFill>
                <a:blip r:embed="rId229"/>
                <a:stretch>
                  <a:fillRect/>
                </a:stretch>
              </p:blipFill>
              <p:spPr>
                <a:xfrm>
                  <a:off x="6257975" y="3855145"/>
                  <a:ext cx="123840" cy="5212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84" name="筆跡 183">
                  <a:extLst>
                    <a:ext uri="{FF2B5EF4-FFF2-40B4-BE49-F238E27FC236}">
                      <a16:creationId xmlns:a16="http://schemas.microsoft.com/office/drawing/2014/main" id="{6AAC7AB7-EE73-4726-B63F-21EA49A59BD5}"/>
                    </a:ext>
                  </a:extLst>
                </p14:cNvPr>
                <p14:cNvContentPartPr/>
                <p14:nvPr/>
              </p14:nvContentPartPr>
              <p14:xfrm>
                <a:off x="6142415" y="4207945"/>
                <a:ext cx="197280" cy="195840"/>
              </p14:xfrm>
            </p:contentPart>
          </mc:Choice>
          <mc:Fallback>
            <p:pic>
              <p:nvPicPr>
                <p:cNvPr id="184" name="筆跡 183">
                  <a:extLst>
                    <a:ext uri="{FF2B5EF4-FFF2-40B4-BE49-F238E27FC236}">
                      <a16:creationId xmlns:a16="http://schemas.microsoft.com/office/drawing/2014/main" id="{6AAC7AB7-EE73-4726-B63F-21EA49A59BD5}"/>
                    </a:ext>
                  </a:extLst>
                </p:cNvPr>
                <p:cNvPicPr/>
                <p:nvPr/>
              </p:nvPicPr>
              <p:blipFill>
                <a:blip r:embed="rId231"/>
                <a:stretch>
                  <a:fillRect/>
                </a:stretch>
              </p:blipFill>
              <p:spPr>
                <a:xfrm>
                  <a:off x="6133415" y="4199305"/>
                  <a:ext cx="214920" cy="2134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85" name="筆跡 184">
                  <a:extLst>
                    <a:ext uri="{FF2B5EF4-FFF2-40B4-BE49-F238E27FC236}">
                      <a16:creationId xmlns:a16="http://schemas.microsoft.com/office/drawing/2014/main" id="{521B8AAC-17FB-4227-8EBD-49CF945D9BA2}"/>
                    </a:ext>
                  </a:extLst>
                </p14:cNvPr>
                <p14:cNvContentPartPr/>
                <p14:nvPr/>
              </p14:nvContentPartPr>
              <p14:xfrm>
                <a:off x="6264815" y="4184185"/>
                <a:ext cx="189000" cy="213480"/>
              </p14:xfrm>
            </p:contentPart>
          </mc:Choice>
          <mc:Fallback>
            <p:pic>
              <p:nvPicPr>
                <p:cNvPr id="185" name="筆跡 184">
                  <a:extLst>
                    <a:ext uri="{FF2B5EF4-FFF2-40B4-BE49-F238E27FC236}">
                      <a16:creationId xmlns:a16="http://schemas.microsoft.com/office/drawing/2014/main" id="{521B8AAC-17FB-4227-8EBD-49CF945D9BA2}"/>
                    </a:ext>
                  </a:extLst>
                </p:cNvPr>
                <p:cNvPicPr/>
                <p:nvPr/>
              </p:nvPicPr>
              <p:blipFill>
                <a:blip r:embed="rId233"/>
                <a:stretch>
                  <a:fillRect/>
                </a:stretch>
              </p:blipFill>
              <p:spPr>
                <a:xfrm>
                  <a:off x="6255815" y="4175185"/>
                  <a:ext cx="206640" cy="231120"/>
                </a:xfrm>
                <a:prstGeom prst="rect">
                  <a:avLst/>
                </a:prstGeom>
              </p:spPr>
            </p:pic>
          </mc:Fallback>
        </mc:AlternateContent>
      </p:grpSp>
      <p:grpSp>
        <p:nvGrpSpPr>
          <p:cNvPr id="194" name="群組 193">
            <a:extLst>
              <a:ext uri="{FF2B5EF4-FFF2-40B4-BE49-F238E27FC236}">
                <a16:creationId xmlns:a16="http://schemas.microsoft.com/office/drawing/2014/main" id="{062D5695-533C-4524-BD4A-79E37D8CB794}"/>
              </a:ext>
            </a:extLst>
          </p:cNvPr>
          <p:cNvGrpSpPr/>
          <p:nvPr/>
        </p:nvGrpSpPr>
        <p:grpSpPr>
          <a:xfrm>
            <a:off x="5295736" y="4718065"/>
            <a:ext cx="3601080" cy="1791000"/>
            <a:chOff x="5358335" y="2073505"/>
            <a:chExt cx="3601080" cy="1791000"/>
          </a:xfrm>
        </p:grpSpPr>
        <mc:AlternateContent xmlns:mc="http://schemas.openxmlformats.org/markup-compatibility/2006">
          <mc:Choice xmlns:p14="http://schemas.microsoft.com/office/powerpoint/2010/main" Requires="p14">
            <p:contentPart p14:bwMode="auto" r:id="rId234">
              <p14:nvContentPartPr>
                <p14:cNvPr id="188" name="筆跡 187">
                  <a:extLst>
                    <a:ext uri="{FF2B5EF4-FFF2-40B4-BE49-F238E27FC236}">
                      <a16:creationId xmlns:a16="http://schemas.microsoft.com/office/drawing/2014/main" id="{17FEC0AB-FA86-46B9-BC49-B93C68CC0027}"/>
                    </a:ext>
                  </a:extLst>
                </p14:cNvPr>
                <p14:cNvContentPartPr/>
                <p14:nvPr/>
              </p14:nvContentPartPr>
              <p14:xfrm>
                <a:off x="5358335" y="3210025"/>
                <a:ext cx="3228120" cy="91800"/>
              </p14:xfrm>
            </p:contentPart>
          </mc:Choice>
          <mc:Fallback>
            <p:pic>
              <p:nvPicPr>
                <p:cNvPr id="188" name="筆跡 187">
                  <a:extLst>
                    <a:ext uri="{FF2B5EF4-FFF2-40B4-BE49-F238E27FC236}">
                      <a16:creationId xmlns:a16="http://schemas.microsoft.com/office/drawing/2014/main" id="{17FEC0AB-FA86-46B9-BC49-B93C68CC0027}"/>
                    </a:ext>
                  </a:extLst>
                </p:cNvPr>
                <p:cNvPicPr/>
                <p:nvPr/>
              </p:nvPicPr>
              <p:blipFill>
                <a:blip r:embed="rId235"/>
                <a:stretch>
                  <a:fillRect/>
                </a:stretch>
              </p:blipFill>
              <p:spPr>
                <a:xfrm>
                  <a:off x="5349335" y="3201025"/>
                  <a:ext cx="324576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89" name="筆跡 188">
                  <a:extLst>
                    <a:ext uri="{FF2B5EF4-FFF2-40B4-BE49-F238E27FC236}">
                      <a16:creationId xmlns:a16="http://schemas.microsoft.com/office/drawing/2014/main" id="{340BE045-9DCF-4498-8E9E-49BADCCA481F}"/>
                    </a:ext>
                  </a:extLst>
                </p14:cNvPr>
                <p14:cNvContentPartPr/>
                <p14:nvPr/>
              </p14:nvContentPartPr>
              <p14:xfrm>
                <a:off x="8372255" y="3205705"/>
                <a:ext cx="302760" cy="132120"/>
              </p14:xfrm>
            </p:contentPart>
          </mc:Choice>
          <mc:Fallback>
            <p:pic>
              <p:nvPicPr>
                <p:cNvPr id="189" name="筆跡 188">
                  <a:extLst>
                    <a:ext uri="{FF2B5EF4-FFF2-40B4-BE49-F238E27FC236}">
                      <a16:creationId xmlns:a16="http://schemas.microsoft.com/office/drawing/2014/main" id="{340BE045-9DCF-4498-8E9E-49BADCCA481F}"/>
                    </a:ext>
                  </a:extLst>
                </p:cNvPr>
                <p:cNvPicPr/>
                <p:nvPr/>
              </p:nvPicPr>
              <p:blipFill>
                <a:blip r:embed="rId237"/>
                <a:stretch>
                  <a:fillRect/>
                </a:stretch>
              </p:blipFill>
              <p:spPr>
                <a:xfrm>
                  <a:off x="8363255" y="3196705"/>
                  <a:ext cx="320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90" name="筆跡 189">
                  <a:extLst>
                    <a:ext uri="{FF2B5EF4-FFF2-40B4-BE49-F238E27FC236}">
                      <a16:creationId xmlns:a16="http://schemas.microsoft.com/office/drawing/2014/main" id="{209A2395-1EB1-4268-9A21-690EE42732FC}"/>
                    </a:ext>
                  </a:extLst>
                </p14:cNvPr>
                <p14:cNvContentPartPr/>
                <p14:nvPr/>
              </p14:nvContentPartPr>
              <p14:xfrm>
                <a:off x="5553095" y="2073505"/>
                <a:ext cx="222480" cy="1791000"/>
              </p14:xfrm>
            </p:contentPart>
          </mc:Choice>
          <mc:Fallback>
            <p:pic>
              <p:nvPicPr>
                <p:cNvPr id="190" name="筆跡 189">
                  <a:extLst>
                    <a:ext uri="{FF2B5EF4-FFF2-40B4-BE49-F238E27FC236}">
                      <a16:creationId xmlns:a16="http://schemas.microsoft.com/office/drawing/2014/main" id="{209A2395-1EB1-4268-9A21-690EE42732FC}"/>
                    </a:ext>
                  </a:extLst>
                </p:cNvPr>
                <p:cNvPicPr/>
                <p:nvPr/>
              </p:nvPicPr>
              <p:blipFill>
                <a:blip r:embed="rId239"/>
                <a:stretch>
                  <a:fillRect/>
                </a:stretch>
              </p:blipFill>
              <p:spPr>
                <a:xfrm>
                  <a:off x="5544080" y="2064503"/>
                  <a:ext cx="240149" cy="1808644"/>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91" name="筆跡 190">
                  <a:extLst>
                    <a:ext uri="{FF2B5EF4-FFF2-40B4-BE49-F238E27FC236}">
                      <a16:creationId xmlns:a16="http://schemas.microsoft.com/office/drawing/2014/main" id="{10F90F9D-1B85-47B1-8EFC-272C53E8610E}"/>
                    </a:ext>
                  </a:extLst>
                </p14:cNvPr>
                <p14:cNvContentPartPr/>
                <p14:nvPr/>
              </p14:nvContentPartPr>
              <p14:xfrm>
                <a:off x="5690255" y="2086465"/>
                <a:ext cx="238680" cy="180720"/>
              </p14:xfrm>
            </p:contentPart>
          </mc:Choice>
          <mc:Fallback>
            <p:pic>
              <p:nvPicPr>
                <p:cNvPr id="191" name="筆跡 190">
                  <a:extLst>
                    <a:ext uri="{FF2B5EF4-FFF2-40B4-BE49-F238E27FC236}">
                      <a16:creationId xmlns:a16="http://schemas.microsoft.com/office/drawing/2014/main" id="{10F90F9D-1B85-47B1-8EFC-272C53E8610E}"/>
                    </a:ext>
                  </a:extLst>
                </p:cNvPr>
                <p:cNvPicPr/>
                <p:nvPr/>
              </p:nvPicPr>
              <p:blipFill>
                <a:blip r:embed="rId241"/>
                <a:stretch>
                  <a:fillRect/>
                </a:stretch>
              </p:blipFill>
              <p:spPr>
                <a:xfrm>
                  <a:off x="5681255" y="2077447"/>
                  <a:ext cx="256320" cy="198395"/>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92" name="筆跡 191">
                  <a:extLst>
                    <a:ext uri="{FF2B5EF4-FFF2-40B4-BE49-F238E27FC236}">
                      <a16:creationId xmlns:a16="http://schemas.microsoft.com/office/drawing/2014/main" id="{AAAD5D94-B4A4-4B61-BC57-D0A7831D518C}"/>
                    </a:ext>
                  </a:extLst>
                </p14:cNvPr>
                <p14:cNvContentPartPr/>
                <p14:nvPr/>
              </p14:nvContentPartPr>
              <p14:xfrm>
                <a:off x="8833775" y="3239545"/>
                <a:ext cx="101160" cy="223200"/>
              </p14:xfrm>
            </p:contentPart>
          </mc:Choice>
          <mc:Fallback>
            <p:pic>
              <p:nvPicPr>
                <p:cNvPr id="192" name="筆跡 191">
                  <a:extLst>
                    <a:ext uri="{FF2B5EF4-FFF2-40B4-BE49-F238E27FC236}">
                      <a16:creationId xmlns:a16="http://schemas.microsoft.com/office/drawing/2014/main" id="{AAAD5D94-B4A4-4B61-BC57-D0A7831D518C}"/>
                    </a:ext>
                  </a:extLst>
                </p:cNvPr>
                <p:cNvPicPr/>
                <p:nvPr/>
              </p:nvPicPr>
              <p:blipFill>
                <a:blip r:embed="rId243"/>
                <a:stretch>
                  <a:fillRect/>
                </a:stretch>
              </p:blipFill>
              <p:spPr>
                <a:xfrm>
                  <a:off x="8824775" y="3230545"/>
                  <a:ext cx="11880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93" name="筆跡 192">
                  <a:extLst>
                    <a:ext uri="{FF2B5EF4-FFF2-40B4-BE49-F238E27FC236}">
                      <a16:creationId xmlns:a16="http://schemas.microsoft.com/office/drawing/2014/main" id="{A401F8DF-045E-4531-AEE0-E791FE729FF4}"/>
                    </a:ext>
                  </a:extLst>
                </p14:cNvPr>
                <p14:cNvContentPartPr/>
                <p14:nvPr/>
              </p14:nvContentPartPr>
              <p14:xfrm>
                <a:off x="8803535" y="3269065"/>
                <a:ext cx="155880" cy="136440"/>
              </p14:xfrm>
            </p:contentPart>
          </mc:Choice>
          <mc:Fallback>
            <p:pic>
              <p:nvPicPr>
                <p:cNvPr id="193" name="筆跡 192">
                  <a:extLst>
                    <a:ext uri="{FF2B5EF4-FFF2-40B4-BE49-F238E27FC236}">
                      <a16:creationId xmlns:a16="http://schemas.microsoft.com/office/drawing/2014/main" id="{A401F8DF-045E-4531-AEE0-E791FE729FF4}"/>
                    </a:ext>
                  </a:extLst>
                </p:cNvPr>
                <p:cNvPicPr/>
                <p:nvPr/>
              </p:nvPicPr>
              <p:blipFill>
                <a:blip r:embed="rId245"/>
                <a:stretch>
                  <a:fillRect/>
                </a:stretch>
              </p:blipFill>
              <p:spPr>
                <a:xfrm>
                  <a:off x="8794535" y="3260065"/>
                  <a:ext cx="173520" cy="154080"/>
                </a:xfrm>
                <a:prstGeom prst="rect">
                  <a:avLst/>
                </a:prstGeom>
              </p:spPr>
            </p:pic>
          </mc:Fallback>
        </mc:AlternateContent>
      </p:grpSp>
      <p:grpSp>
        <p:nvGrpSpPr>
          <p:cNvPr id="205" name="群組 204">
            <a:extLst>
              <a:ext uri="{FF2B5EF4-FFF2-40B4-BE49-F238E27FC236}">
                <a16:creationId xmlns:a16="http://schemas.microsoft.com/office/drawing/2014/main" id="{1B6B685A-C275-4699-B719-9715061FAFDD}"/>
              </a:ext>
            </a:extLst>
          </p:cNvPr>
          <p:cNvGrpSpPr/>
          <p:nvPr/>
        </p:nvGrpSpPr>
        <p:grpSpPr>
          <a:xfrm>
            <a:off x="5905576" y="4964305"/>
            <a:ext cx="2140920" cy="1369080"/>
            <a:chOff x="5968175" y="2319745"/>
            <a:chExt cx="2140920" cy="1369080"/>
          </a:xfrm>
        </p:grpSpPr>
        <mc:AlternateContent xmlns:mc="http://schemas.openxmlformats.org/markup-compatibility/2006">
          <mc:Choice xmlns:p14="http://schemas.microsoft.com/office/powerpoint/2010/main" Requires="p14">
            <p:contentPart p14:bwMode="auto" r:id="rId246">
              <p14:nvContentPartPr>
                <p14:cNvPr id="196" name="筆跡 195">
                  <a:extLst>
                    <a:ext uri="{FF2B5EF4-FFF2-40B4-BE49-F238E27FC236}">
                      <a16:creationId xmlns:a16="http://schemas.microsoft.com/office/drawing/2014/main" id="{EFE3915F-D498-40E2-8380-2BC81B835780}"/>
                    </a:ext>
                  </a:extLst>
                </p14:cNvPr>
                <p14:cNvContentPartPr/>
                <p14:nvPr/>
              </p14:nvContentPartPr>
              <p14:xfrm>
                <a:off x="7036295" y="3228745"/>
                <a:ext cx="2520" cy="153720"/>
              </p14:xfrm>
            </p:contentPart>
          </mc:Choice>
          <mc:Fallback>
            <p:pic>
              <p:nvPicPr>
                <p:cNvPr id="196" name="筆跡 195">
                  <a:extLst>
                    <a:ext uri="{FF2B5EF4-FFF2-40B4-BE49-F238E27FC236}">
                      <a16:creationId xmlns:a16="http://schemas.microsoft.com/office/drawing/2014/main" id="{EFE3915F-D498-40E2-8380-2BC81B835780}"/>
                    </a:ext>
                  </a:extLst>
                </p:cNvPr>
                <p:cNvPicPr/>
                <p:nvPr/>
              </p:nvPicPr>
              <p:blipFill>
                <a:blip r:embed="rId247"/>
                <a:stretch>
                  <a:fillRect/>
                </a:stretch>
              </p:blipFill>
              <p:spPr>
                <a:xfrm>
                  <a:off x="7025795" y="3219745"/>
                  <a:ext cx="231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97" name="筆跡 196">
                  <a:extLst>
                    <a:ext uri="{FF2B5EF4-FFF2-40B4-BE49-F238E27FC236}">
                      <a16:creationId xmlns:a16="http://schemas.microsoft.com/office/drawing/2014/main" id="{2E6B5959-79AE-48E9-A04D-9E71484010DB}"/>
                    </a:ext>
                  </a:extLst>
                </p14:cNvPr>
                <p14:cNvContentPartPr/>
                <p14:nvPr/>
              </p14:nvContentPartPr>
              <p14:xfrm>
                <a:off x="6931535" y="3488305"/>
                <a:ext cx="314640" cy="200520"/>
              </p14:xfrm>
            </p:contentPart>
          </mc:Choice>
          <mc:Fallback>
            <p:pic>
              <p:nvPicPr>
                <p:cNvPr id="197" name="筆跡 196">
                  <a:extLst>
                    <a:ext uri="{FF2B5EF4-FFF2-40B4-BE49-F238E27FC236}">
                      <a16:creationId xmlns:a16="http://schemas.microsoft.com/office/drawing/2014/main" id="{2E6B5959-79AE-48E9-A04D-9E71484010DB}"/>
                    </a:ext>
                  </a:extLst>
                </p:cNvPr>
                <p:cNvPicPr/>
                <p:nvPr/>
              </p:nvPicPr>
              <p:blipFill>
                <a:blip r:embed="rId249"/>
                <a:stretch>
                  <a:fillRect/>
                </a:stretch>
              </p:blipFill>
              <p:spPr>
                <a:xfrm>
                  <a:off x="6922535" y="3479305"/>
                  <a:ext cx="3322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98" name="筆跡 197">
                  <a:extLst>
                    <a:ext uri="{FF2B5EF4-FFF2-40B4-BE49-F238E27FC236}">
                      <a16:creationId xmlns:a16="http://schemas.microsoft.com/office/drawing/2014/main" id="{0BD206FD-0E50-4508-B40F-1588BCAF12AA}"/>
                    </a:ext>
                  </a:extLst>
                </p14:cNvPr>
                <p14:cNvContentPartPr/>
                <p14:nvPr/>
              </p14:nvContentPartPr>
              <p14:xfrm>
                <a:off x="7019735" y="2319745"/>
                <a:ext cx="6840" cy="42840"/>
              </p14:xfrm>
            </p:contentPart>
          </mc:Choice>
          <mc:Fallback>
            <p:pic>
              <p:nvPicPr>
                <p:cNvPr id="198" name="筆跡 197">
                  <a:extLst>
                    <a:ext uri="{FF2B5EF4-FFF2-40B4-BE49-F238E27FC236}">
                      <a16:creationId xmlns:a16="http://schemas.microsoft.com/office/drawing/2014/main" id="{0BD206FD-0E50-4508-B40F-1588BCAF12AA}"/>
                    </a:ext>
                  </a:extLst>
                </p:cNvPr>
                <p:cNvPicPr/>
                <p:nvPr/>
              </p:nvPicPr>
              <p:blipFill>
                <a:blip r:embed="rId251"/>
                <a:stretch>
                  <a:fillRect/>
                </a:stretch>
              </p:blipFill>
              <p:spPr>
                <a:xfrm>
                  <a:off x="7011185" y="2310745"/>
                  <a:ext cx="23598"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99" name="筆跡 198">
                  <a:extLst>
                    <a:ext uri="{FF2B5EF4-FFF2-40B4-BE49-F238E27FC236}">
                      <a16:creationId xmlns:a16="http://schemas.microsoft.com/office/drawing/2014/main" id="{EF7D6DE7-3AAD-4625-9CA2-9C7BB9C46D17}"/>
                    </a:ext>
                  </a:extLst>
                </p14:cNvPr>
                <p14:cNvContentPartPr/>
                <p14:nvPr/>
              </p14:nvContentPartPr>
              <p14:xfrm>
                <a:off x="7030175" y="2472745"/>
                <a:ext cx="4680" cy="55440"/>
              </p14:xfrm>
            </p:contentPart>
          </mc:Choice>
          <mc:Fallback>
            <p:pic>
              <p:nvPicPr>
                <p:cNvPr id="199" name="筆跡 198">
                  <a:extLst>
                    <a:ext uri="{FF2B5EF4-FFF2-40B4-BE49-F238E27FC236}">
                      <a16:creationId xmlns:a16="http://schemas.microsoft.com/office/drawing/2014/main" id="{EF7D6DE7-3AAD-4625-9CA2-9C7BB9C46D17}"/>
                    </a:ext>
                  </a:extLst>
                </p:cNvPr>
                <p:cNvPicPr/>
                <p:nvPr/>
              </p:nvPicPr>
              <p:blipFill>
                <a:blip r:embed="rId253"/>
                <a:stretch>
                  <a:fillRect/>
                </a:stretch>
              </p:blipFill>
              <p:spPr>
                <a:xfrm>
                  <a:off x="7021175" y="2463745"/>
                  <a:ext cx="223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0" name="筆跡 199">
                  <a:extLst>
                    <a:ext uri="{FF2B5EF4-FFF2-40B4-BE49-F238E27FC236}">
                      <a16:creationId xmlns:a16="http://schemas.microsoft.com/office/drawing/2014/main" id="{4E5AE85E-C238-49F4-A701-B0537E3B8890}"/>
                    </a:ext>
                  </a:extLst>
                </p14:cNvPr>
                <p14:cNvContentPartPr/>
                <p14:nvPr/>
              </p14:nvContentPartPr>
              <p14:xfrm>
                <a:off x="7019735" y="2646985"/>
                <a:ext cx="360" cy="42840"/>
              </p14:xfrm>
            </p:contentPart>
          </mc:Choice>
          <mc:Fallback>
            <p:pic>
              <p:nvPicPr>
                <p:cNvPr id="200" name="筆跡 199">
                  <a:extLst>
                    <a:ext uri="{FF2B5EF4-FFF2-40B4-BE49-F238E27FC236}">
                      <a16:creationId xmlns:a16="http://schemas.microsoft.com/office/drawing/2014/main" id="{4E5AE85E-C238-49F4-A701-B0537E3B8890}"/>
                    </a:ext>
                  </a:extLst>
                </p:cNvPr>
                <p:cNvPicPr/>
                <p:nvPr/>
              </p:nvPicPr>
              <p:blipFill>
                <a:blip r:embed="rId172"/>
                <a:stretch>
                  <a:fillRect/>
                </a:stretch>
              </p:blipFill>
              <p:spPr>
                <a:xfrm>
                  <a:off x="7010735" y="2637985"/>
                  <a:ext cx="1800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01" name="筆跡 200">
                  <a:extLst>
                    <a:ext uri="{FF2B5EF4-FFF2-40B4-BE49-F238E27FC236}">
                      <a16:creationId xmlns:a16="http://schemas.microsoft.com/office/drawing/2014/main" id="{3D704D7B-FF74-4240-8C55-8087C79FF77C}"/>
                    </a:ext>
                  </a:extLst>
                </p14:cNvPr>
                <p14:cNvContentPartPr/>
                <p14:nvPr/>
              </p14:nvContentPartPr>
              <p14:xfrm>
                <a:off x="7021895" y="2848945"/>
                <a:ext cx="360" cy="57600"/>
              </p14:xfrm>
            </p:contentPart>
          </mc:Choice>
          <mc:Fallback>
            <p:pic>
              <p:nvPicPr>
                <p:cNvPr id="201" name="筆跡 200">
                  <a:extLst>
                    <a:ext uri="{FF2B5EF4-FFF2-40B4-BE49-F238E27FC236}">
                      <a16:creationId xmlns:a16="http://schemas.microsoft.com/office/drawing/2014/main" id="{3D704D7B-FF74-4240-8C55-8087C79FF77C}"/>
                    </a:ext>
                  </a:extLst>
                </p:cNvPr>
                <p:cNvPicPr/>
                <p:nvPr/>
              </p:nvPicPr>
              <p:blipFill>
                <a:blip r:embed="rId174"/>
                <a:stretch>
                  <a:fillRect/>
                </a:stretch>
              </p:blipFill>
              <p:spPr>
                <a:xfrm>
                  <a:off x="7012895" y="2839945"/>
                  <a:ext cx="1800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2" name="筆跡 201">
                  <a:extLst>
                    <a:ext uri="{FF2B5EF4-FFF2-40B4-BE49-F238E27FC236}">
                      <a16:creationId xmlns:a16="http://schemas.microsoft.com/office/drawing/2014/main" id="{B338A328-F761-41BA-BF1E-4DF04A619C57}"/>
                    </a:ext>
                  </a:extLst>
                </p14:cNvPr>
                <p14:cNvContentPartPr/>
                <p14:nvPr/>
              </p14:nvContentPartPr>
              <p14:xfrm>
                <a:off x="7036295" y="3027145"/>
                <a:ext cx="2880" cy="32040"/>
              </p14:xfrm>
            </p:contentPart>
          </mc:Choice>
          <mc:Fallback>
            <p:pic>
              <p:nvPicPr>
                <p:cNvPr id="202" name="筆跡 201">
                  <a:extLst>
                    <a:ext uri="{FF2B5EF4-FFF2-40B4-BE49-F238E27FC236}">
                      <a16:creationId xmlns:a16="http://schemas.microsoft.com/office/drawing/2014/main" id="{B338A328-F761-41BA-BF1E-4DF04A619C57}"/>
                    </a:ext>
                  </a:extLst>
                </p:cNvPr>
                <p:cNvPicPr/>
                <p:nvPr/>
              </p:nvPicPr>
              <p:blipFill>
                <a:blip r:embed="rId257"/>
                <a:stretch>
                  <a:fillRect/>
                </a:stretch>
              </p:blipFill>
              <p:spPr>
                <a:xfrm>
                  <a:off x="7027295" y="3018145"/>
                  <a:ext cx="205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3" name="筆跡 202">
                  <a:extLst>
                    <a:ext uri="{FF2B5EF4-FFF2-40B4-BE49-F238E27FC236}">
                      <a16:creationId xmlns:a16="http://schemas.microsoft.com/office/drawing/2014/main" id="{6906361F-599E-4CC3-BA50-02187209DEC1}"/>
                    </a:ext>
                  </a:extLst>
                </p14:cNvPr>
                <p14:cNvContentPartPr/>
                <p14:nvPr/>
              </p14:nvContentPartPr>
              <p14:xfrm>
                <a:off x="5968175" y="2343145"/>
                <a:ext cx="1035360" cy="781920"/>
              </p14:xfrm>
            </p:contentPart>
          </mc:Choice>
          <mc:Fallback>
            <p:pic>
              <p:nvPicPr>
                <p:cNvPr id="203" name="筆跡 202">
                  <a:extLst>
                    <a:ext uri="{FF2B5EF4-FFF2-40B4-BE49-F238E27FC236}">
                      <a16:creationId xmlns:a16="http://schemas.microsoft.com/office/drawing/2014/main" id="{6906361F-599E-4CC3-BA50-02187209DEC1}"/>
                    </a:ext>
                  </a:extLst>
                </p:cNvPr>
                <p:cNvPicPr/>
                <p:nvPr/>
              </p:nvPicPr>
              <p:blipFill>
                <a:blip r:embed="rId259"/>
                <a:stretch>
                  <a:fillRect/>
                </a:stretch>
              </p:blipFill>
              <p:spPr>
                <a:xfrm>
                  <a:off x="5959175" y="2334145"/>
                  <a:ext cx="1053000" cy="7995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204" name="筆跡 203">
                  <a:extLst>
                    <a:ext uri="{FF2B5EF4-FFF2-40B4-BE49-F238E27FC236}">
                      <a16:creationId xmlns:a16="http://schemas.microsoft.com/office/drawing/2014/main" id="{10C8F4AD-6E87-47F2-B591-879ABE2244AD}"/>
                    </a:ext>
                  </a:extLst>
                </p14:cNvPr>
                <p14:cNvContentPartPr/>
                <p14:nvPr/>
              </p14:nvContentPartPr>
              <p14:xfrm>
                <a:off x="6980495" y="2381665"/>
                <a:ext cx="1128600" cy="779760"/>
              </p14:xfrm>
            </p:contentPart>
          </mc:Choice>
          <mc:Fallback>
            <p:pic>
              <p:nvPicPr>
                <p:cNvPr id="204" name="筆跡 203">
                  <a:extLst>
                    <a:ext uri="{FF2B5EF4-FFF2-40B4-BE49-F238E27FC236}">
                      <a16:creationId xmlns:a16="http://schemas.microsoft.com/office/drawing/2014/main" id="{10C8F4AD-6E87-47F2-B591-879ABE2244AD}"/>
                    </a:ext>
                  </a:extLst>
                </p:cNvPr>
                <p:cNvPicPr/>
                <p:nvPr/>
              </p:nvPicPr>
              <p:blipFill>
                <a:blip r:embed="rId261"/>
                <a:stretch>
                  <a:fillRect/>
                </a:stretch>
              </p:blipFill>
              <p:spPr>
                <a:xfrm>
                  <a:off x="6971495" y="2372665"/>
                  <a:ext cx="1146240" cy="797400"/>
                </a:xfrm>
                <a:prstGeom prst="rect">
                  <a:avLst/>
                </a:prstGeom>
              </p:spPr>
            </p:pic>
          </mc:Fallback>
        </mc:AlternateContent>
      </p:grpSp>
      <p:grpSp>
        <p:nvGrpSpPr>
          <p:cNvPr id="230" name="群組 229">
            <a:extLst>
              <a:ext uri="{FF2B5EF4-FFF2-40B4-BE49-F238E27FC236}">
                <a16:creationId xmlns:a16="http://schemas.microsoft.com/office/drawing/2014/main" id="{4B5A1E3A-0D99-44E3-B1BB-A9FAC9A52DAF}"/>
              </a:ext>
            </a:extLst>
          </p:cNvPr>
          <p:cNvGrpSpPr/>
          <p:nvPr/>
        </p:nvGrpSpPr>
        <p:grpSpPr>
          <a:xfrm>
            <a:off x="5557816" y="4928305"/>
            <a:ext cx="3148200" cy="860400"/>
            <a:chOff x="5620415" y="2283745"/>
            <a:chExt cx="3148200" cy="860400"/>
          </a:xfrm>
        </p:grpSpPr>
        <mc:AlternateContent xmlns:mc="http://schemas.openxmlformats.org/markup-compatibility/2006">
          <mc:Choice xmlns:p14="http://schemas.microsoft.com/office/powerpoint/2010/main" Requires="p14">
            <p:contentPart p14:bwMode="auto" r:id="rId262">
              <p14:nvContentPartPr>
                <p14:cNvPr id="207" name="筆跡 206">
                  <a:extLst>
                    <a:ext uri="{FF2B5EF4-FFF2-40B4-BE49-F238E27FC236}">
                      <a16:creationId xmlns:a16="http://schemas.microsoft.com/office/drawing/2014/main" id="{069AB1A4-E2AB-49B7-A1B1-28E6C81A35D7}"/>
                    </a:ext>
                  </a:extLst>
                </p14:cNvPr>
                <p14:cNvContentPartPr/>
                <p14:nvPr/>
              </p14:nvContentPartPr>
              <p14:xfrm>
                <a:off x="6760535" y="2332705"/>
                <a:ext cx="455040" cy="38520"/>
              </p14:xfrm>
            </p:contentPart>
          </mc:Choice>
          <mc:Fallback>
            <p:pic>
              <p:nvPicPr>
                <p:cNvPr id="207" name="筆跡 206">
                  <a:extLst>
                    <a:ext uri="{FF2B5EF4-FFF2-40B4-BE49-F238E27FC236}">
                      <a16:creationId xmlns:a16="http://schemas.microsoft.com/office/drawing/2014/main" id="{069AB1A4-E2AB-49B7-A1B1-28E6C81A35D7}"/>
                    </a:ext>
                  </a:extLst>
                </p:cNvPr>
                <p:cNvPicPr/>
                <p:nvPr/>
              </p:nvPicPr>
              <p:blipFill>
                <a:blip r:embed="rId263"/>
                <a:stretch>
                  <a:fillRect/>
                </a:stretch>
              </p:blipFill>
              <p:spPr>
                <a:xfrm>
                  <a:off x="6751535" y="2323788"/>
                  <a:ext cx="472680" cy="55997"/>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8" name="筆跡 207">
                  <a:extLst>
                    <a:ext uri="{FF2B5EF4-FFF2-40B4-BE49-F238E27FC236}">
                      <a16:creationId xmlns:a16="http://schemas.microsoft.com/office/drawing/2014/main" id="{2249EE5F-4340-4DC3-8773-CB1AA1C23A4E}"/>
                    </a:ext>
                  </a:extLst>
                </p14:cNvPr>
                <p14:cNvContentPartPr/>
                <p14:nvPr/>
              </p14:nvContentPartPr>
              <p14:xfrm>
                <a:off x="5620415" y="2283745"/>
                <a:ext cx="1015920" cy="74160"/>
              </p14:xfrm>
            </p:contentPart>
          </mc:Choice>
          <mc:Fallback>
            <p:pic>
              <p:nvPicPr>
                <p:cNvPr id="208" name="筆跡 207">
                  <a:extLst>
                    <a:ext uri="{FF2B5EF4-FFF2-40B4-BE49-F238E27FC236}">
                      <a16:creationId xmlns:a16="http://schemas.microsoft.com/office/drawing/2014/main" id="{2249EE5F-4340-4DC3-8773-CB1AA1C23A4E}"/>
                    </a:ext>
                  </a:extLst>
                </p:cNvPr>
                <p:cNvPicPr/>
                <p:nvPr/>
              </p:nvPicPr>
              <p:blipFill>
                <a:blip r:embed="rId265"/>
                <a:stretch>
                  <a:fillRect/>
                </a:stretch>
              </p:blipFill>
              <p:spPr>
                <a:xfrm>
                  <a:off x="5611418" y="2274701"/>
                  <a:ext cx="1033554" cy="91886"/>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10" name="筆跡 209">
                  <a:extLst>
                    <a:ext uri="{FF2B5EF4-FFF2-40B4-BE49-F238E27FC236}">
                      <a16:creationId xmlns:a16="http://schemas.microsoft.com/office/drawing/2014/main" id="{402C08A0-3F8A-4368-B4D0-44CAE1A4DB7E}"/>
                    </a:ext>
                  </a:extLst>
                </p14:cNvPr>
                <p14:cNvContentPartPr/>
                <p14:nvPr/>
              </p14:nvContentPartPr>
              <p14:xfrm>
                <a:off x="6760535" y="2549425"/>
                <a:ext cx="369720" cy="47160"/>
              </p14:xfrm>
            </p:contentPart>
          </mc:Choice>
          <mc:Fallback>
            <p:pic>
              <p:nvPicPr>
                <p:cNvPr id="210" name="筆跡 209">
                  <a:extLst>
                    <a:ext uri="{FF2B5EF4-FFF2-40B4-BE49-F238E27FC236}">
                      <a16:creationId xmlns:a16="http://schemas.microsoft.com/office/drawing/2014/main" id="{402C08A0-3F8A-4368-B4D0-44CAE1A4DB7E}"/>
                    </a:ext>
                  </a:extLst>
                </p:cNvPr>
                <p:cNvPicPr/>
                <p:nvPr/>
              </p:nvPicPr>
              <p:blipFill>
                <a:blip r:embed="rId267"/>
                <a:stretch>
                  <a:fillRect/>
                </a:stretch>
              </p:blipFill>
              <p:spPr>
                <a:xfrm>
                  <a:off x="6751535" y="2540425"/>
                  <a:ext cx="3873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11" name="筆跡 210">
                  <a:extLst>
                    <a:ext uri="{FF2B5EF4-FFF2-40B4-BE49-F238E27FC236}">
                      <a16:creationId xmlns:a16="http://schemas.microsoft.com/office/drawing/2014/main" id="{A6CA0047-0F4B-4052-8AF3-DBAA58D9AF12}"/>
                    </a:ext>
                  </a:extLst>
                </p14:cNvPr>
                <p14:cNvContentPartPr/>
                <p14:nvPr/>
              </p14:nvContentPartPr>
              <p14:xfrm>
                <a:off x="6793655" y="2687305"/>
                <a:ext cx="406800" cy="360"/>
              </p14:xfrm>
            </p:contentPart>
          </mc:Choice>
          <mc:Fallback>
            <p:pic>
              <p:nvPicPr>
                <p:cNvPr id="211" name="筆跡 210">
                  <a:extLst>
                    <a:ext uri="{FF2B5EF4-FFF2-40B4-BE49-F238E27FC236}">
                      <a16:creationId xmlns:a16="http://schemas.microsoft.com/office/drawing/2014/main" id="{A6CA0047-0F4B-4052-8AF3-DBAA58D9AF12}"/>
                    </a:ext>
                  </a:extLst>
                </p:cNvPr>
                <p:cNvPicPr/>
                <p:nvPr/>
              </p:nvPicPr>
              <p:blipFill>
                <a:blip r:embed="rId269"/>
                <a:stretch>
                  <a:fillRect/>
                </a:stretch>
              </p:blipFill>
              <p:spPr>
                <a:xfrm>
                  <a:off x="6784663" y="2678305"/>
                  <a:ext cx="424424"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2" name="筆跡 211">
                  <a:extLst>
                    <a:ext uri="{FF2B5EF4-FFF2-40B4-BE49-F238E27FC236}">
                      <a16:creationId xmlns:a16="http://schemas.microsoft.com/office/drawing/2014/main" id="{5F192A72-C961-47AD-8E15-04219087C6E7}"/>
                    </a:ext>
                  </a:extLst>
                </p14:cNvPr>
                <p14:cNvContentPartPr/>
                <p14:nvPr/>
              </p14:nvContentPartPr>
              <p14:xfrm>
                <a:off x="6772775" y="2770105"/>
                <a:ext cx="529200" cy="21600"/>
              </p14:xfrm>
            </p:contentPart>
          </mc:Choice>
          <mc:Fallback>
            <p:pic>
              <p:nvPicPr>
                <p:cNvPr id="212" name="筆跡 211">
                  <a:extLst>
                    <a:ext uri="{FF2B5EF4-FFF2-40B4-BE49-F238E27FC236}">
                      <a16:creationId xmlns:a16="http://schemas.microsoft.com/office/drawing/2014/main" id="{5F192A72-C961-47AD-8E15-04219087C6E7}"/>
                    </a:ext>
                  </a:extLst>
                </p:cNvPr>
                <p:cNvPicPr/>
                <p:nvPr/>
              </p:nvPicPr>
              <p:blipFill>
                <a:blip r:embed="rId271"/>
                <a:stretch>
                  <a:fillRect/>
                </a:stretch>
              </p:blipFill>
              <p:spPr>
                <a:xfrm>
                  <a:off x="6763775" y="2761105"/>
                  <a:ext cx="5468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13" name="筆跡 212">
                  <a:extLst>
                    <a:ext uri="{FF2B5EF4-FFF2-40B4-BE49-F238E27FC236}">
                      <a16:creationId xmlns:a16="http://schemas.microsoft.com/office/drawing/2014/main" id="{60168F5F-ED17-4183-A5AC-5D86422B7E37}"/>
                    </a:ext>
                  </a:extLst>
                </p14:cNvPr>
                <p14:cNvContentPartPr/>
                <p14:nvPr/>
              </p14:nvContentPartPr>
              <p14:xfrm>
                <a:off x="6725255" y="2883505"/>
                <a:ext cx="612360" cy="8280"/>
              </p14:xfrm>
            </p:contentPart>
          </mc:Choice>
          <mc:Fallback>
            <p:pic>
              <p:nvPicPr>
                <p:cNvPr id="213" name="筆跡 212">
                  <a:extLst>
                    <a:ext uri="{FF2B5EF4-FFF2-40B4-BE49-F238E27FC236}">
                      <a16:creationId xmlns:a16="http://schemas.microsoft.com/office/drawing/2014/main" id="{60168F5F-ED17-4183-A5AC-5D86422B7E37}"/>
                    </a:ext>
                  </a:extLst>
                </p:cNvPr>
                <p:cNvPicPr/>
                <p:nvPr/>
              </p:nvPicPr>
              <p:blipFill>
                <a:blip r:embed="rId273"/>
                <a:stretch>
                  <a:fillRect/>
                </a:stretch>
              </p:blipFill>
              <p:spPr>
                <a:xfrm>
                  <a:off x="6716255" y="2874505"/>
                  <a:ext cx="6300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4" name="筆跡 213">
                  <a:extLst>
                    <a:ext uri="{FF2B5EF4-FFF2-40B4-BE49-F238E27FC236}">
                      <a16:creationId xmlns:a16="http://schemas.microsoft.com/office/drawing/2014/main" id="{3A910B40-FB43-4EB4-B197-3CC2B8BB90EA}"/>
                    </a:ext>
                  </a:extLst>
                </p14:cNvPr>
                <p14:cNvContentPartPr/>
                <p14:nvPr/>
              </p14:nvContentPartPr>
              <p14:xfrm>
                <a:off x="6650375" y="2990425"/>
                <a:ext cx="774000" cy="7560"/>
              </p14:xfrm>
            </p:contentPart>
          </mc:Choice>
          <mc:Fallback>
            <p:pic>
              <p:nvPicPr>
                <p:cNvPr id="214" name="筆跡 213">
                  <a:extLst>
                    <a:ext uri="{FF2B5EF4-FFF2-40B4-BE49-F238E27FC236}">
                      <a16:creationId xmlns:a16="http://schemas.microsoft.com/office/drawing/2014/main" id="{3A910B40-FB43-4EB4-B197-3CC2B8BB90EA}"/>
                    </a:ext>
                  </a:extLst>
                </p:cNvPr>
                <p:cNvPicPr/>
                <p:nvPr/>
              </p:nvPicPr>
              <p:blipFill>
                <a:blip r:embed="rId275"/>
                <a:stretch>
                  <a:fillRect/>
                </a:stretch>
              </p:blipFill>
              <p:spPr>
                <a:xfrm>
                  <a:off x="6641375" y="2981425"/>
                  <a:ext cx="79164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15" name="筆跡 214">
                  <a:extLst>
                    <a:ext uri="{FF2B5EF4-FFF2-40B4-BE49-F238E27FC236}">
                      <a16:creationId xmlns:a16="http://schemas.microsoft.com/office/drawing/2014/main" id="{19AC89E2-70E6-4794-9FA5-AACE689FE002}"/>
                    </a:ext>
                  </a:extLst>
                </p14:cNvPr>
                <p14:cNvContentPartPr/>
                <p14:nvPr/>
              </p14:nvContentPartPr>
              <p14:xfrm>
                <a:off x="6729215" y="3069625"/>
                <a:ext cx="645480" cy="74520"/>
              </p14:xfrm>
            </p:contentPart>
          </mc:Choice>
          <mc:Fallback>
            <p:pic>
              <p:nvPicPr>
                <p:cNvPr id="215" name="筆跡 214">
                  <a:extLst>
                    <a:ext uri="{FF2B5EF4-FFF2-40B4-BE49-F238E27FC236}">
                      <a16:creationId xmlns:a16="http://schemas.microsoft.com/office/drawing/2014/main" id="{19AC89E2-70E6-4794-9FA5-AACE689FE002}"/>
                    </a:ext>
                  </a:extLst>
                </p:cNvPr>
                <p:cNvPicPr/>
                <p:nvPr/>
              </p:nvPicPr>
              <p:blipFill>
                <a:blip r:embed="rId277"/>
                <a:stretch>
                  <a:fillRect/>
                </a:stretch>
              </p:blipFill>
              <p:spPr>
                <a:xfrm>
                  <a:off x="6720215" y="3060625"/>
                  <a:ext cx="66312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6" name="筆跡 215">
                  <a:extLst>
                    <a:ext uri="{FF2B5EF4-FFF2-40B4-BE49-F238E27FC236}">
                      <a16:creationId xmlns:a16="http://schemas.microsoft.com/office/drawing/2014/main" id="{C15E47B0-B273-42A6-BE88-990003B128FC}"/>
                    </a:ext>
                  </a:extLst>
                </p14:cNvPr>
                <p14:cNvContentPartPr/>
                <p14:nvPr/>
              </p14:nvContentPartPr>
              <p14:xfrm>
                <a:off x="7178495" y="2500465"/>
                <a:ext cx="685800" cy="182880"/>
              </p14:xfrm>
            </p:contentPart>
          </mc:Choice>
          <mc:Fallback>
            <p:pic>
              <p:nvPicPr>
                <p:cNvPr id="216" name="筆跡 215">
                  <a:extLst>
                    <a:ext uri="{FF2B5EF4-FFF2-40B4-BE49-F238E27FC236}">
                      <a16:creationId xmlns:a16="http://schemas.microsoft.com/office/drawing/2014/main" id="{C15E47B0-B273-42A6-BE88-990003B128FC}"/>
                    </a:ext>
                  </a:extLst>
                </p:cNvPr>
                <p:cNvPicPr/>
                <p:nvPr/>
              </p:nvPicPr>
              <p:blipFill>
                <a:blip r:embed="rId279"/>
                <a:stretch>
                  <a:fillRect/>
                </a:stretch>
              </p:blipFill>
              <p:spPr>
                <a:xfrm>
                  <a:off x="7169495" y="2491465"/>
                  <a:ext cx="703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20" name="筆跡 219">
                  <a:extLst>
                    <a:ext uri="{FF2B5EF4-FFF2-40B4-BE49-F238E27FC236}">
                      <a16:creationId xmlns:a16="http://schemas.microsoft.com/office/drawing/2014/main" id="{0092731F-1AAF-40B4-A751-D6C609F82622}"/>
                    </a:ext>
                  </a:extLst>
                </p14:cNvPr>
                <p14:cNvContentPartPr/>
                <p14:nvPr/>
              </p14:nvContentPartPr>
              <p14:xfrm>
                <a:off x="8274695" y="2375185"/>
                <a:ext cx="360" cy="360"/>
              </p14:xfrm>
            </p:contentPart>
          </mc:Choice>
          <mc:Fallback>
            <p:pic>
              <p:nvPicPr>
                <p:cNvPr id="220" name="筆跡 219">
                  <a:extLst>
                    <a:ext uri="{FF2B5EF4-FFF2-40B4-BE49-F238E27FC236}">
                      <a16:creationId xmlns:a16="http://schemas.microsoft.com/office/drawing/2014/main" id="{0092731F-1AAF-40B4-A751-D6C609F82622}"/>
                    </a:ext>
                  </a:extLst>
                </p:cNvPr>
                <p:cNvPicPr/>
                <p:nvPr/>
              </p:nvPicPr>
              <p:blipFill>
                <a:blip r:embed="rId208"/>
                <a:stretch>
                  <a:fillRect/>
                </a:stretch>
              </p:blipFill>
              <p:spPr>
                <a:xfrm>
                  <a:off x="8265695" y="23661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25" name="筆跡 224">
                  <a:extLst>
                    <a:ext uri="{FF2B5EF4-FFF2-40B4-BE49-F238E27FC236}">
                      <a16:creationId xmlns:a16="http://schemas.microsoft.com/office/drawing/2014/main" id="{E39A1B80-9493-4D56-B038-73865D003CB4}"/>
                    </a:ext>
                  </a:extLst>
                </p14:cNvPr>
                <p14:cNvContentPartPr/>
                <p14:nvPr/>
              </p14:nvContentPartPr>
              <p14:xfrm>
                <a:off x="8768255" y="2487865"/>
                <a:ext cx="360" cy="360"/>
              </p14:xfrm>
            </p:contentPart>
          </mc:Choice>
          <mc:Fallback>
            <p:pic>
              <p:nvPicPr>
                <p:cNvPr id="225" name="筆跡 224">
                  <a:extLst>
                    <a:ext uri="{FF2B5EF4-FFF2-40B4-BE49-F238E27FC236}">
                      <a16:creationId xmlns:a16="http://schemas.microsoft.com/office/drawing/2014/main" id="{E39A1B80-9493-4D56-B038-73865D003CB4}"/>
                    </a:ext>
                  </a:extLst>
                </p:cNvPr>
                <p:cNvPicPr/>
                <p:nvPr/>
              </p:nvPicPr>
              <p:blipFill>
                <a:blip r:embed="rId208"/>
                <a:stretch>
                  <a:fillRect/>
                </a:stretch>
              </p:blipFill>
              <p:spPr>
                <a:xfrm>
                  <a:off x="8759255" y="2478865"/>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2">
            <p14:nvContentPartPr>
              <p14:cNvPr id="231" name="筆跡 230">
                <a:extLst>
                  <a:ext uri="{FF2B5EF4-FFF2-40B4-BE49-F238E27FC236}">
                    <a16:creationId xmlns:a16="http://schemas.microsoft.com/office/drawing/2014/main" id="{AD6000B0-55F5-4A62-9BF4-C1EDC8AAA0B0}"/>
                  </a:ext>
                </a:extLst>
              </p14:cNvPr>
              <p14:cNvContentPartPr/>
              <p14:nvPr/>
            </p14:nvContentPartPr>
            <p14:xfrm>
              <a:off x="8252015" y="4178425"/>
              <a:ext cx="14760" cy="10800"/>
            </p14:xfrm>
          </p:contentPart>
        </mc:Choice>
        <mc:Fallback>
          <p:pic>
            <p:nvPicPr>
              <p:cNvPr id="231" name="筆跡 230">
                <a:extLst>
                  <a:ext uri="{FF2B5EF4-FFF2-40B4-BE49-F238E27FC236}">
                    <a16:creationId xmlns:a16="http://schemas.microsoft.com/office/drawing/2014/main" id="{AD6000B0-55F5-4A62-9BF4-C1EDC8AAA0B0}"/>
                  </a:ext>
                </a:extLst>
              </p:cNvPr>
              <p:cNvPicPr/>
              <p:nvPr/>
            </p:nvPicPr>
            <p:blipFill>
              <a:blip r:embed="rId283"/>
              <a:stretch>
                <a:fillRect/>
              </a:stretch>
            </p:blipFill>
            <p:spPr>
              <a:xfrm>
                <a:off x="8243015" y="4169425"/>
                <a:ext cx="324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40" name="筆跡 239">
                <a:extLst>
                  <a:ext uri="{FF2B5EF4-FFF2-40B4-BE49-F238E27FC236}">
                    <a16:creationId xmlns:a16="http://schemas.microsoft.com/office/drawing/2014/main" id="{31617AF3-FD1E-4860-A06E-96B4EAA80158}"/>
                  </a:ext>
                </a:extLst>
              </p14:cNvPr>
              <p14:cNvContentPartPr/>
              <p14:nvPr/>
            </p14:nvContentPartPr>
            <p14:xfrm>
              <a:off x="5648495" y="4932265"/>
              <a:ext cx="41760" cy="11160"/>
            </p14:xfrm>
          </p:contentPart>
        </mc:Choice>
        <mc:Fallback>
          <p:pic>
            <p:nvPicPr>
              <p:cNvPr id="240" name="筆跡 239">
                <a:extLst>
                  <a:ext uri="{FF2B5EF4-FFF2-40B4-BE49-F238E27FC236}">
                    <a16:creationId xmlns:a16="http://schemas.microsoft.com/office/drawing/2014/main" id="{31617AF3-FD1E-4860-A06E-96B4EAA80158}"/>
                  </a:ext>
                </a:extLst>
              </p:cNvPr>
              <p:cNvPicPr/>
              <p:nvPr/>
            </p:nvPicPr>
            <p:blipFill>
              <a:blip r:embed="rId285"/>
              <a:stretch>
                <a:fillRect/>
              </a:stretch>
            </p:blipFill>
            <p:spPr>
              <a:xfrm>
                <a:off x="5639855" y="4923625"/>
                <a:ext cx="59400" cy="28800"/>
              </a:xfrm>
              <a:prstGeom prst="rect">
                <a:avLst/>
              </a:prstGeom>
            </p:spPr>
          </p:pic>
        </mc:Fallback>
      </mc:AlternateContent>
      <p:grpSp>
        <p:nvGrpSpPr>
          <p:cNvPr id="256" name="群組 255">
            <a:extLst>
              <a:ext uri="{FF2B5EF4-FFF2-40B4-BE49-F238E27FC236}">
                <a16:creationId xmlns:a16="http://schemas.microsoft.com/office/drawing/2014/main" id="{9F3135FE-BBB2-412E-B302-7DF1816CB1B0}"/>
              </a:ext>
            </a:extLst>
          </p:cNvPr>
          <p:cNvGrpSpPr/>
          <p:nvPr/>
        </p:nvGrpSpPr>
        <p:grpSpPr>
          <a:xfrm>
            <a:off x="4988975" y="4513945"/>
            <a:ext cx="782280" cy="708840"/>
            <a:chOff x="4988975" y="4513945"/>
            <a:chExt cx="782280" cy="708840"/>
          </a:xfrm>
        </p:grpSpPr>
        <mc:AlternateContent xmlns:mc="http://schemas.openxmlformats.org/markup-compatibility/2006">
          <mc:Choice xmlns:p14="http://schemas.microsoft.com/office/powerpoint/2010/main" Requires="p14">
            <p:contentPart p14:bwMode="auto" r:id="rId286">
              <p14:nvContentPartPr>
                <p14:cNvPr id="241" name="筆跡 240">
                  <a:extLst>
                    <a:ext uri="{FF2B5EF4-FFF2-40B4-BE49-F238E27FC236}">
                      <a16:creationId xmlns:a16="http://schemas.microsoft.com/office/drawing/2014/main" id="{9559157F-E0D8-4982-9D15-647993A1E197}"/>
                    </a:ext>
                  </a:extLst>
                </p14:cNvPr>
                <p14:cNvContentPartPr/>
                <p14:nvPr/>
              </p14:nvContentPartPr>
              <p14:xfrm>
                <a:off x="5055215" y="4866385"/>
                <a:ext cx="386280" cy="28080"/>
              </p14:xfrm>
            </p:contentPart>
          </mc:Choice>
          <mc:Fallback>
            <p:pic>
              <p:nvPicPr>
                <p:cNvPr id="241" name="筆跡 240">
                  <a:extLst>
                    <a:ext uri="{FF2B5EF4-FFF2-40B4-BE49-F238E27FC236}">
                      <a16:creationId xmlns:a16="http://schemas.microsoft.com/office/drawing/2014/main" id="{9559157F-E0D8-4982-9D15-647993A1E197}"/>
                    </a:ext>
                  </a:extLst>
                </p:cNvPr>
                <p:cNvPicPr/>
                <p:nvPr/>
              </p:nvPicPr>
              <p:blipFill>
                <a:blip r:embed="rId287"/>
                <a:stretch>
                  <a:fillRect/>
                </a:stretch>
              </p:blipFill>
              <p:spPr>
                <a:xfrm>
                  <a:off x="5046575" y="4857745"/>
                  <a:ext cx="4039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42" name="筆跡 241">
                  <a:extLst>
                    <a:ext uri="{FF2B5EF4-FFF2-40B4-BE49-F238E27FC236}">
                      <a16:creationId xmlns:a16="http://schemas.microsoft.com/office/drawing/2014/main" id="{83D072EF-2AFF-4A76-AE0D-F691617ADEC5}"/>
                    </a:ext>
                  </a:extLst>
                </p14:cNvPr>
                <p14:cNvContentPartPr/>
                <p14:nvPr/>
              </p14:nvContentPartPr>
              <p14:xfrm>
                <a:off x="4988975" y="4966105"/>
                <a:ext cx="355680" cy="256680"/>
              </p14:xfrm>
            </p:contentPart>
          </mc:Choice>
          <mc:Fallback>
            <p:pic>
              <p:nvPicPr>
                <p:cNvPr id="242" name="筆跡 241">
                  <a:extLst>
                    <a:ext uri="{FF2B5EF4-FFF2-40B4-BE49-F238E27FC236}">
                      <a16:creationId xmlns:a16="http://schemas.microsoft.com/office/drawing/2014/main" id="{83D072EF-2AFF-4A76-AE0D-F691617ADEC5}"/>
                    </a:ext>
                  </a:extLst>
                </p:cNvPr>
                <p:cNvPicPr/>
                <p:nvPr/>
              </p:nvPicPr>
              <p:blipFill>
                <a:blip r:embed="rId289"/>
                <a:stretch>
                  <a:fillRect/>
                </a:stretch>
              </p:blipFill>
              <p:spPr>
                <a:xfrm>
                  <a:off x="4979975" y="4957105"/>
                  <a:ext cx="37332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43" name="筆跡 242">
                  <a:extLst>
                    <a:ext uri="{FF2B5EF4-FFF2-40B4-BE49-F238E27FC236}">
                      <a16:creationId xmlns:a16="http://schemas.microsoft.com/office/drawing/2014/main" id="{CC38F912-A3E1-489D-9DAB-2D95682A90CE}"/>
                    </a:ext>
                  </a:extLst>
                </p14:cNvPr>
                <p14:cNvContentPartPr/>
                <p14:nvPr/>
              </p14:nvContentPartPr>
              <p14:xfrm>
                <a:off x="5135855" y="5072665"/>
                <a:ext cx="81720" cy="102600"/>
              </p14:xfrm>
            </p:contentPart>
          </mc:Choice>
          <mc:Fallback>
            <p:pic>
              <p:nvPicPr>
                <p:cNvPr id="243" name="筆跡 242">
                  <a:extLst>
                    <a:ext uri="{FF2B5EF4-FFF2-40B4-BE49-F238E27FC236}">
                      <a16:creationId xmlns:a16="http://schemas.microsoft.com/office/drawing/2014/main" id="{CC38F912-A3E1-489D-9DAB-2D95682A90CE}"/>
                    </a:ext>
                  </a:extLst>
                </p:cNvPr>
                <p:cNvPicPr/>
                <p:nvPr/>
              </p:nvPicPr>
              <p:blipFill>
                <a:blip r:embed="rId291"/>
                <a:stretch>
                  <a:fillRect/>
                </a:stretch>
              </p:blipFill>
              <p:spPr>
                <a:xfrm>
                  <a:off x="5126855" y="5063665"/>
                  <a:ext cx="993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44" name="筆跡 243">
                  <a:extLst>
                    <a:ext uri="{FF2B5EF4-FFF2-40B4-BE49-F238E27FC236}">
                      <a16:creationId xmlns:a16="http://schemas.microsoft.com/office/drawing/2014/main" id="{037A8934-4FCE-49AE-9F36-9C96953C4633}"/>
                    </a:ext>
                  </a:extLst>
                </p14:cNvPr>
                <p14:cNvContentPartPr/>
                <p14:nvPr/>
              </p14:nvContentPartPr>
              <p14:xfrm>
                <a:off x="5229455" y="5068345"/>
                <a:ext cx="106200" cy="9000"/>
              </p14:xfrm>
            </p:contentPart>
          </mc:Choice>
          <mc:Fallback>
            <p:pic>
              <p:nvPicPr>
                <p:cNvPr id="244" name="筆跡 243">
                  <a:extLst>
                    <a:ext uri="{FF2B5EF4-FFF2-40B4-BE49-F238E27FC236}">
                      <a16:creationId xmlns:a16="http://schemas.microsoft.com/office/drawing/2014/main" id="{037A8934-4FCE-49AE-9F36-9C96953C4633}"/>
                    </a:ext>
                  </a:extLst>
                </p:cNvPr>
                <p:cNvPicPr/>
                <p:nvPr/>
              </p:nvPicPr>
              <p:blipFill>
                <a:blip r:embed="rId293"/>
                <a:stretch>
                  <a:fillRect/>
                </a:stretch>
              </p:blipFill>
              <p:spPr>
                <a:xfrm>
                  <a:off x="5220815" y="5059345"/>
                  <a:ext cx="1238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45" name="筆跡 244">
                  <a:extLst>
                    <a:ext uri="{FF2B5EF4-FFF2-40B4-BE49-F238E27FC236}">
                      <a16:creationId xmlns:a16="http://schemas.microsoft.com/office/drawing/2014/main" id="{4221C1A1-0C19-4814-9529-AD2462AB901D}"/>
                    </a:ext>
                  </a:extLst>
                </p14:cNvPr>
                <p14:cNvContentPartPr/>
                <p14:nvPr/>
              </p14:nvContentPartPr>
              <p14:xfrm>
                <a:off x="5229455" y="5076985"/>
                <a:ext cx="360" cy="360"/>
              </p14:xfrm>
            </p:contentPart>
          </mc:Choice>
          <mc:Fallback>
            <p:pic>
              <p:nvPicPr>
                <p:cNvPr id="245" name="筆跡 244">
                  <a:extLst>
                    <a:ext uri="{FF2B5EF4-FFF2-40B4-BE49-F238E27FC236}">
                      <a16:creationId xmlns:a16="http://schemas.microsoft.com/office/drawing/2014/main" id="{4221C1A1-0C19-4814-9529-AD2462AB901D}"/>
                    </a:ext>
                  </a:extLst>
                </p:cNvPr>
                <p:cNvPicPr/>
                <p:nvPr/>
              </p:nvPicPr>
              <p:blipFill>
                <a:blip r:embed="rId295"/>
                <a:stretch>
                  <a:fillRect/>
                </a:stretch>
              </p:blipFill>
              <p:spPr>
                <a:xfrm>
                  <a:off x="5220815" y="50679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6" name="筆跡 245">
                  <a:extLst>
                    <a:ext uri="{FF2B5EF4-FFF2-40B4-BE49-F238E27FC236}">
                      <a16:creationId xmlns:a16="http://schemas.microsoft.com/office/drawing/2014/main" id="{15E75067-79F6-429E-A2C4-632258FD642B}"/>
                    </a:ext>
                  </a:extLst>
                </p14:cNvPr>
                <p14:cNvContentPartPr/>
                <p14:nvPr/>
              </p14:nvContentPartPr>
              <p14:xfrm>
                <a:off x="5229455" y="5076985"/>
                <a:ext cx="33120" cy="115200"/>
              </p14:xfrm>
            </p:contentPart>
          </mc:Choice>
          <mc:Fallback>
            <p:pic>
              <p:nvPicPr>
                <p:cNvPr id="246" name="筆跡 245">
                  <a:extLst>
                    <a:ext uri="{FF2B5EF4-FFF2-40B4-BE49-F238E27FC236}">
                      <a16:creationId xmlns:a16="http://schemas.microsoft.com/office/drawing/2014/main" id="{15E75067-79F6-429E-A2C4-632258FD642B}"/>
                    </a:ext>
                  </a:extLst>
                </p:cNvPr>
                <p:cNvPicPr/>
                <p:nvPr/>
              </p:nvPicPr>
              <p:blipFill>
                <a:blip r:embed="rId297"/>
                <a:stretch>
                  <a:fillRect/>
                </a:stretch>
              </p:blipFill>
              <p:spPr>
                <a:xfrm>
                  <a:off x="5220815" y="5067985"/>
                  <a:ext cx="5076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247" name="筆跡 246">
                  <a:extLst>
                    <a:ext uri="{FF2B5EF4-FFF2-40B4-BE49-F238E27FC236}">
                      <a16:creationId xmlns:a16="http://schemas.microsoft.com/office/drawing/2014/main" id="{CEB6963B-F497-4B06-898E-0E0651176E8F}"/>
                    </a:ext>
                  </a:extLst>
                </p14:cNvPr>
                <p14:cNvContentPartPr/>
                <p14:nvPr/>
              </p14:nvContentPartPr>
              <p14:xfrm>
                <a:off x="5291735" y="5087425"/>
                <a:ext cx="4680" cy="104400"/>
              </p14:xfrm>
            </p:contentPart>
          </mc:Choice>
          <mc:Fallback>
            <p:pic>
              <p:nvPicPr>
                <p:cNvPr id="247" name="筆跡 246">
                  <a:extLst>
                    <a:ext uri="{FF2B5EF4-FFF2-40B4-BE49-F238E27FC236}">
                      <a16:creationId xmlns:a16="http://schemas.microsoft.com/office/drawing/2014/main" id="{CEB6963B-F497-4B06-898E-0E0651176E8F}"/>
                    </a:ext>
                  </a:extLst>
                </p:cNvPr>
                <p:cNvPicPr/>
                <p:nvPr/>
              </p:nvPicPr>
              <p:blipFill>
                <a:blip r:embed="rId299"/>
                <a:stretch>
                  <a:fillRect/>
                </a:stretch>
              </p:blipFill>
              <p:spPr>
                <a:xfrm>
                  <a:off x="5283095" y="5078785"/>
                  <a:ext cx="22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49" name="筆跡 248">
                  <a:extLst>
                    <a:ext uri="{FF2B5EF4-FFF2-40B4-BE49-F238E27FC236}">
                      <a16:creationId xmlns:a16="http://schemas.microsoft.com/office/drawing/2014/main" id="{E3BDA7AA-BD54-40D9-BCC3-4DE0D312B7F3}"/>
                    </a:ext>
                  </a:extLst>
                </p14:cNvPr>
                <p14:cNvContentPartPr/>
                <p14:nvPr/>
              </p14:nvContentPartPr>
              <p14:xfrm>
                <a:off x="5411615" y="5089585"/>
                <a:ext cx="35280" cy="30240"/>
              </p14:xfrm>
            </p:contentPart>
          </mc:Choice>
          <mc:Fallback>
            <p:pic>
              <p:nvPicPr>
                <p:cNvPr id="249" name="筆跡 248">
                  <a:extLst>
                    <a:ext uri="{FF2B5EF4-FFF2-40B4-BE49-F238E27FC236}">
                      <a16:creationId xmlns:a16="http://schemas.microsoft.com/office/drawing/2014/main" id="{E3BDA7AA-BD54-40D9-BCC3-4DE0D312B7F3}"/>
                    </a:ext>
                  </a:extLst>
                </p:cNvPr>
                <p:cNvPicPr/>
                <p:nvPr/>
              </p:nvPicPr>
              <p:blipFill>
                <a:blip r:embed="rId301"/>
                <a:stretch>
                  <a:fillRect/>
                </a:stretch>
              </p:blipFill>
              <p:spPr>
                <a:xfrm>
                  <a:off x="5402975" y="5080585"/>
                  <a:ext cx="529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50" name="筆跡 249">
                  <a:extLst>
                    <a:ext uri="{FF2B5EF4-FFF2-40B4-BE49-F238E27FC236}">
                      <a16:creationId xmlns:a16="http://schemas.microsoft.com/office/drawing/2014/main" id="{0FF512EB-B17E-43A9-B61E-7464EABBCA56}"/>
                    </a:ext>
                  </a:extLst>
                </p14:cNvPr>
                <p14:cNvContentPartPr/>
                <p14:nvPr/>
              </p14:nvContentPartPr>
              <p14:xfrm>
                <a:off x="5476055" y="4947385"/>
                <a:ext cx="143640" cy="206640"/>
              </p14:xfrm>
            </p:contentPart>
          </mc:Choice>
          <mc:Fallback>
            <p:pic>
              <p:nvPicPr>
                <p:cNvPr id="250" name="筆跡 249">
                  <a:extLst>
                    <a:ext uri="{FF2B5EF4-FFF2-40B4-BE49-F238E27FC236}">
                      <a16:creationId xmlns:a16="http://schemas.microsoft.com/office/drawing/2014/main" id="{0FF512EB-B17E-43A9-B61E-7464EABBCA56}"/>
                    </a:ext>
                  </a:extLst>
                </p:cNvPr>
                <p:cNvPicPr/>
                <p:nvPr/>
              </p:nvPicPr>
              <p:blipFill>
                <a:blip r:embed="rId303"/>
                <a:stretch>
                  <a:fillRect/>
                </a:stretch>
              </p:blipFill>
              <p:spPr>
                <a:xfrm>
                  <a:off x="5467415" y="4938385"/>
                  <a:ext cx="1612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252" name="筆跡 251">
                  <a:extLst>
                    <a:ext uri="{FF2B5EF4-FFF2-40B4-BE49-F238E27FC236}">
                      <a16:creationId xmlns:a16="http://schemas.microsoft.com/office/drawing/2014/main" id="{7E7B75D3-3BDE-46EB-840D-31633828F8D6}"/>
                    </a:ext>
                  </a:extLst>
                </p14:cNvPr>
                <p14:cNvContentPartPr/>
                <p14:nvPr/>
              </p14:nvContentPartPr>
              <p14:xfrm>
                <a:off x="5418815" y="4841185"/>
                <a:ext cx="172080" cy="51840"/>
              </p14:xfrm>
            </p:contentPart>
          </mc:Choice>
          <mc:Fallback>
            <p:pic>
              <p:nvPicPr>
                <p:cNvPr id="252" name="筆跡 251">
                  <a:extLst>
                    <a:ext uri="{FF2B5EF4-FFF2-40B4-BE49-F238E27FC236}">
                      <a16:creationId xmlns:a16="http://schemas.microsoft.com/office/drawing/2014/main" id="{7E7B75D3-3BDE-46EB-840D-31633828F8D6}"/>
                    </a:ext>
                  </a:extLst>
                </p:cNvPr>
                <p:cNvPicPr/>
                <p:nvPr/>
              </p:nvPicPr>
              <p:blipFill>
                <a:blip r:embed="rId305"/>
                <a:stretch>
                  <a:fillRect/>
                </a:stretch>
              </p:blipFill>
              <p:spPr>
                <a:xfrm>
                  <a:off x="5410175" y="4832185"/>
                  <a:ext cx="18972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53" name="筆跡 252">
                  <a:extLst>
                    <a:ext uri="{FF2B5EF4-FFF2-40B4-BE49-F238E27FC236}">
                      <a16:creationId xmlns:a16="http://schemas.microsoft.com/office/drawing/2014/main" id="{EC4B2B19-DF50-49F0-8F46-32B867A3A4EA}"/>
                    </a:ext>
                  </a:extLst>
                </p14:cNvPr>
                <p14:cNvContentPartPr/>
                <p14:nvPr/>
              </p14:nvContentPartPr>
              <p14:xfrm>
                <a:off x="5300015" y="4513945"/>
                <a:ext cx="46080" cy="291240"/>
              </p14:xfrm>
            </p:contentPart>
          </mc:Choice>
          <mc:Fallback>
            <p:pic>
              <p:nvPicPr>
                <p:cNvPr id="253" name="筆跡 252">
                  <a:extLst>
                    <a:ext uri="{FF2B5EF4-FFF2-40B4-BE49-F238E27FC236}">
                      <a16:creationId xmlns:a16="http://schemas.microsoft.com/office/drawing/2014/main" id="{EC4B2B19-DF50-49F0-8F46-32B867A3A4EA}"/>
                    </a:ext>
                  </a:extLst>
                </p:cNvPr>
                <p:cNvPicPr/>
                <p:nvPr/>
              </p:nvPicPr>
              <p:blipFill>
                <a:blip r:embed="rId307"/>
                <a:stretch>
                  <a:fillRect/>
                </a:stretch>
              </p:blipFill>
              <p:spPr>
                <a:xfrm>
                  <a:off x="5291375" y="4504945"/>
                  <a:ext cx="637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55" name="筆跡 254">
                  <a:extLst>
                    <a:ext uri="{FF2B5EF4-FFF2-40B4-BE49-F238E27FC236}">
                      <a16:creationId xmlns:a16="http://schemas.microsoft.com/office/drawing/2014/main" id="{F0B4052C-6912-4A83-B9EF-9932B665E826}"/>
                    </a:ext>
                  </a:extLst>
                </p14:cNvPr>
                <p14:cNvContentPartPr/>
                <p14:nvPr/>
              </p14:nvContentPartPr>
              <p14:xfrm>
                <a:off x="5683775" y="4915345"/>
                <a:ext cx="87480" cy="10800"/>
              </p14:xfrm>
            </p:contentPart>
          </mc:Choice>
          <mc:Fallback>
            <p:pic>
              <p:nvPicPr>
                <p:cNvPr id="255" name="筆跡 254">
                  <a:extLst>
                    <a:ext uri="{FF2B5EF4-FFF2-40B4-BE49-F238E27FC236}">
                      <a16:creationId xmlns:a16="http://schemas.microsoft.com/office/drawing/2014/main" id="{F0B4052C-6912-4A83-B9EF-9932B665E826}"/>
                    </a:ext>
                  </a:extLst>
                </p:cNvPr>
                <p:cNvPicPr/>
                <p:nvPr/>
              </p:nvPicPr>
              <p:blipFill>
                <a:blip r:embed="rId309"/>
                <a:stretch>
                  <a:fillRect/>
                </a:stretch>
              </p:blipFill>
              <p:spPr>
                <a:xfrm>
                  <a:off x="5675135" y="4906705"/>
                  <a:ext cx="105120" cy="28440"/>
                </a:xfrm>
                <a:prstGeom prst="rect">
                  <a:avLst/>
                </a:prstGeom>
              </p:spPr>
            </p:pic>
          </mc:Fallback>
        </mc:AlternateContent>
      </p:grpSp>
      <p:grpSp>
        <p:nvGrpSpPr>
          <p:cNvPr id="262" name="群組 261">
            <a:extLst>
              <a:ext uri="{FF2B5EF4-FFF2-40B4-BE49-F238E27FC236}">
                <a16:creationId xmlns:a16="http://schemas.microsoft.com/office/drawing/2014/main" id="{090D760B-C7A6-4413-B3C6-AA6B2A8DB164}"/>
              </a:ext>
            </a:extLst>
          </p:cNvPr>
          <p:cNvGrpSpPr/>
          <p:nvPr/>
        </p:nvGrpSpPr>
        <p:grpSpPr>
          <a:xfrm>
            <a:off x="7802015" y="4935505"/>
            <a:ext cx="780120" cy="409320"/>
            <a:chOff x="7802015" y="4935505"/>
            <a:chExt cx="780120" cy="409320"/>
          </a:xfrm>
        </p:grpSpPr>
        <mc:AlternateContent xmlns:mc="http://schemas.openxmlformats.org/markup-compatibility/2006">
          <mc:Choice xmlns:p14="http://schemas.microsoft.com/office/powerpoint/2010/main" Requires="p14">
            <p:contentPart p14:bwMode="auto" r:id="rId310">
              <p14:nvContentPartPr>
                <p14:cNvPr id="257" name="筆跡 256">
                  <a:extLst>
                    <a:ext uri="{FF2B5EF4-FFF2-40B4-BE49-F238E27FC236}">
                      <a16:creationId xmlns:a16="http://schemas.microsoft.com/office/drawing/2014/main" id="{2C750F62-4596-4154-8E24-1D8C7F0CA42E}"/>
                    </a:ext>
                  </a:extLst>
                </p14:cNvPr>
                <p14:cNvContentPartPr/>
                <p14:nvPr/>
              </p14:nvContentPartPr>
              <p14:xfrm>
                <a:off x="7802015" y="4935505"/>
                <a:ext cx="166320" cy="328320"/>
              </p14:xfrm>
            </p:contentPart>
          </mc:Choice>
          <mc:Fallback>
            <p:pic>
              <p:nvPicPr>
                <p:cNvPr id="257" name="筆跡 256">
                  <a:extLst>
                    <a:ext uri="{FF2B5EF4-FFF2-40B4-BE49-F238E27FC236}">
                      <a16:creationId xmlns:a16="http://schemas.microsoft.com/office/drawing/2014/main" id="{2C750F62-4596-4154-8E24-1D8C7F0CA42E}"/>
                    </a:ext>
                  </a:extLst>
                </p:cNvPr>
                <p:cNvPicPr/>
                <p:nvPr/>
              </p:nvPicPr>
              <p:blipFill>
                <a:blip r:embed="rId311"/>
                <a:stretch>
                  <a:fillRect/>
                </a:stretch>
              </p:blipFill>
              <p:spPr>
                <a:xfrm>
                  <a:off x="7793375" y="4926865"/>
                  <a:ext cx="183960" cy="3459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258" name="筆跡 257">
                  <a:extLst>
                    <a:ext uri="{FF2B5EF4-FFF2-40B4-BE49-F238E27FC236}">
                      <a16:creationId xmlns:a16="http://schemas.microsoft.com/office/drawing/2014/main" id="{D99D6D4F-6CF2-4835-8E54-0AC20DB03499}"/>
                    </a:ext>
                  </a:extLst>
                </p14:cNvPr>
                <p14:cNvContentPartPr/>
                <p14:nvPr/>
              </p14:nvContentPartPr>
              <p14:xfrm>
                <a:off x="7851695" y="5170225"/>
                <a:ext cx="118440" cy="9000"/>
              </p14:xfrm>
            </p:contentPart>
          </mc:Choice>
          <mc:Fallback>
            <p:pic>
              <p:nvPicPr>
                <p:cNvPr id="258" name="筆跡 257">
                  <a:extLst>
                    <a:ext uri="{FF2B5EF4-FFF2-40B4-BE49-F238E27FC236}">
                      <a16:creationId xmlns:a16="http://schemas.microsoft.com/office/drawing/2014/main" id="{D99D6D4F-6CF2-4835-8E54-0AC20DB03499}"/>
                    </a:ext>
                  </a:extLst>
                </p:cNvPr>
                <p:cNvPicPr/>
                <p:nvPr/>
              </p:nvPicPr>
              <p:blipFill>
                <a:blip r:embed="rId313"/>
                <a:stretch>
                  <a:fillRect/>
                </a:stretch>
              </p:blipFill>
              <p:spPr>
                <a:xfrm>
                  <a:off x="7842695" y="5161585"/>
                  <a:ext cx="1360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259" name="筆跡 258">
                  <a:extLst>
                    <a:ext uri="{FF2B5EF4-FFF2-40B4-BE49-F238E27FC236}">
                      <a16:creationId xmlns:a16="http://schemas.microsoft.com/office/drawing/2014/main" id="{CE49AED8-65C3-4511-9414-95F9E0607CE7}"/>
                    </a:ext>
                  </a:extLst>
                </p14:cNvPr>
                <p14:cNvContentPartPr/>
                <p14:nvPr/>
              </p14:nvContentPartPr>
              <p14:xfrm>
                <a:off x="8171015" y="5085265"/>
                <a:ext cx="155880" cy="9000"/>
              </p14:xfrm>
            </p:contentPart>
          </mc:Choice>
          <mc:Fallback>
            <p:pic>
              <p:nvPicPr>
                <p:cNvPr id="259" name="筆跡 258">
                  <a:extLst>
                    <a:ext uri="{FF2B5EF4-FFF2-40B4-BE49-F238E27FC236}">
                      <a16:creationId xmlns:a16="http://schemas.microsoft.com/office/drawing/2014/main" id="{CE49AED8-65C3-4511-9414-95F9E0607CE7}"/>
                    </a:ext>
                  </a:extLst>
                </p:cNvPr>
                <p:cNvPicPr/>
                <p:nvPr/>
              </p:nvPicPr>
              <p:blipFill>
                <a:blip r:embed="rId315"/>
                <a:stretch>
                  <a:fillRect/>
                </a:stretch>
              </p:blipFill>
              <p:spPr>
                <a:xfrm>
                  <a:off x="8162015" y="5076625"/>
                  <a:ext cx="1735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260" name="筆跡 259">
                  <a:extLst>
                    <a:ext uri="{FF2B5EF4-FFF2-40B4-BE49-F238E27FC236}">
                      <a16:creationId xmlns:a16="http://schemas.microsoft.com/office/drawing/2014/main" id="{B7562024-D4D0-42C7-82A8-2707643897AC}"/>
                    </a:ext>
                  </a:extLst>
                </p14:cNvPr>
                <p14:cNvContentPartPr/>
                <p14:nvPr/>
              </p14:nvContentPartPr>
              <p14:xfrm>
                <a:off x="8127455" y="5170225"/>
                <a:ext cx="164160" cy="2520"/>
              </p14:xfrm>
            </p:contentPart>
          </mc:Choice>
          <mc:Fallback>
            <p:pic>
              <p:nvPicPr>
                <p:cNvPr id="260" name="筆跡 259">
                  <a:extLst>
                    <a:ext uri="{FF2B5EF4-FFF2-40B4-BE49-F238E27FC236}">
                      <a16:creationId xmlns:a16="http://schemas.microsoft.com/office/drawing/2014/main" id="{B7562024-D4D0-42C7-82A8-2707643897AC}"/>
                    </a:ext>
                  </a:extLst>
                </p:cNvPr>
                <p:cNvPicPr/>
                <p:nvPr/>
              </p:nvPicPr>
              <p:blipFill>
                <a:blip r:embed="rId317"/>
                <a:stretch>
                  <a:fillRect/>
                </a:stretch>
              </p:blipFill>
              <p:spPr>
                <a:xfrm>
                  <a:off x="8118455" y="5161585"/>
                  <a:ext cx="18180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61" name="筆跡 260">
                  <a:extLst>
                    <a:ext uri="{FF2B5EF4-FFF2-40B4-BE49-F238E27FC236}">
                      <a16:creationId xmlns:a16="http://schemas.microsoft.com/office/drawing/2014/main" id="{4D015701-A9B7-4246-907B-9398987F9E3D}"/>
                    </a:ext>
                  </a:extLst>
                </p14:cNvPr>
                <p14:cNvContentPartPr/>
                <p14:nvPr/>
              </p14:nvContentPartPr>
              <p14:xfrm>
                <a:off x="8554775" y="5017225"/>
                <a:ext cx="27360" cy="327600"/>
              </p14:xfrm>
            </p:contentPart>
          </mc:Choice>
          <mc:Fallback>
            <p:pic>
              <p:nvPicPr>
                <p:cNvPr id="261" name="筆跡 260">
                  <a:extLst>
                    <a:ext uri="{FF2B5EF4-FFF2-40B4-BE49-F238E27FC236}">
                      <a16:creationId xmlns:a16="http://schemas.microsoft.com/office/drawing/2014/main" id="{4D015701-A9B7-4246-907B-9398987F9E3D}"/>
                    </a:ext>
                  </a:extLst>
                </p:cNvPr>
                <p:cNvPicPr/>
                <p:nvPr/>
              </p:nvPicPr>
              <p:blipFill>
                <a:blip r:embed="rId319"/>
                <a:stretch>
                  <a:fillRect/>
                </a:stretch>
              </p:blipFill>
              <p:spPr>
                <a:xfrm>
                  <a:off x="8545775" y="5008585"/>
                  <a:ext cx="45000" cy="345240"/>
                </a:xfrm>
                <a:prstGeom prst="rect">
                  <a:avLst/>
                </a:prstGeom>
              </p:spPr>
            </p:pic>
          </mc:Fallback>
        </mc:AlternateContent>
      </p:grpSp>
      <p:grpSp>
        <p:nvGrpSpPr>
          <p:cNvPr id="272" name="群組 271">
            <a:extLst>
              <a:ext uri="{FF2B5EF4-FFF2-40B4-BE49-F238E27FC236}">
                <a16:creationId xmlns:a16="http://schemas.microsoft.com/office/drawing/2014/main" id="{A46D8757-CFD2-4435-AD47-6A8642F9CE38}"/>
              </a:ext>
            </a:extLst>
          </p:cNvPr>
          <p:cNvGrpSpPr/>
          <p:nvPr/>
        </p:nvGrpSpPr>
        <p:grpSpPr>
          <a:xfrm>
            <a:off x="6640295" y="5163745"/>
            <a:ext cx="894240" cy="654840"/>
            <a:chOff x="6640295" y="5163745"/>
            <a:chExt cx="894240" cy="654840"/>
          </a:xfrm>
        </p:grpSpPr>
        <mc:AlternateContent xmlns:mc="http://schemas.openxmlformats.org/markup-compatibility/2006">
          <mc:Choice xmlns:p14="http://schemas.microsoft.com/office/powerpoint/2010/main" Requires="p14">
            <p:contentPart p14:bwMode="auto" r:id="rId320">
              <p14:nvContentPartPr>
                <p14:cNvPr id="263" name="筆跡 262">
                  <a:extLst>
                    <a:ext uri="{FF2B5EF4-FFF2-40B4-BE49-F238E27FC236}">
                      <a16:creationId xmlns:a16="http://schemas.microsoft.com/office/drawing/2014/main" id="{01C0500F-ACC7-4AB3-8B73-BBE6D040AD5B}"/>
                    </a:ext>
                  </a:extLst>
                </p14:cNvPr>
                <p14:cNvContentPartPr/>
                <p14:nvPr/>
              </p14:nvContentPartPr>
              <p14:xfrm>
                <a:off x="6724175" y="5163745"/>
                <a:ext cx="321840" cy="57240"/>
              </p14:xfrm>
            </p:contentPart>
          </mc:Choice>
          <mc:Fallback>
            <p:pic>
              <p:nvPicPr>
                <p:cNvPr id="263" name="筆跡 262">
                  <a:extLst>
                    <a:ext uri="{FF2B5EF4-FFF2-40B4-BE49-F238E27FC236}">
                      <a16:creationId xmlns:a16="http://schemas.microsoft.com/office/drawing/2014/main" id="{01C0500F-ACC7-4AB3-8B73-BBE6D040AD5B}"/>
                    </a:ext>
                  </a:extLst>
                </p:cNvPr>
                <p:cNvPicPr/>
                <p:nvPr/>
              </p:nvPicPr>
              <p:blipFill>
                <a:blip r:embed="rId321"/>
                <a:stretch>
                  <a:fillRect/>
                </a:stretch>
              </p:blipFill>
              <p:spPr>
                <a:xfrm>
                  <a:off x="6715175" y="5155105"/>
                  <a:ext cx="33948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64" name="筆跡 263">
                  <a:extLst>
                    <a:ext uri="{FF2B5EF4-FFF2-40B4-BE49-F238E27FC236}">
                      <a16:creationId xmlns:a16="http://schemas.microsoft.com/office/drawing/2014/main" id="{7481088D-4053-4752-B25E-D59E537527B2}"/>
                    </a:ext>
                  </a:extLst>
                </p14:cNvPr>
                <p14:cNvContentPartPr/>
                <p14:nvPr/>
              </p14:nvContentPartPr>
              <p14:xfrm>
                <a:off x="6735695" y="5238265"/>
                <a:ext cx="392400" cy="57600"/>
              </p14:xfrm>
            </p:contentPart>
          </mc:Choice>
          <mc:Fallback>
            <p:pic>
              <p:nvPicPr>
                <p:cNvPr id="264" name="筆跡 263">
                  <a:extLst>
                    <a:ext uri="{FF2B5EF4-FFF2-40B4-BE49-F238E27FC236}">
                      <a16:creationId xmlns:a16="http://schemas.microsoft.com/office/drawing/2014/main" id="{7481088D-4053-4752-B25E-D59E537527B2}"/>
                    </a:ext>
                  </a:extLst>
                </p:cNvPr>
                <p:cNvPicPr/>
                <p:nvPr/>
              </p:nvPicPr>
              <p:blipFill>
                <a:blip r:embed="rId323"/>
                <a:stretch>
                  <a:fillRect/>
                </a:stretch>
              </p:blipFill>
              <p:spPr>
                <a:xfrm>
                  <a:off x="6726695" y="5229265"/>
                  <a:ext cx="41004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65" name="筆跡 264">
                  <a:extLst>
                    <a:ext uri="{FF2B5EF4-FFF2-40B4-BE49-F238E27FC236}">
                      <a16:creationId xmlns:a16="http://schemas.microsoft.com/office/drawing/2014/main" id="{4FD69E81-0351-405C-8AE2-C6FFC9A9B32E}"/>
                    </a:ext>
                  </a:extLst>
                </p14:cNvPr>
                <p14:cNvContentPartPr/>
                <p14:nvPr/>
              </p14:nvContentPartPr>
              <p14:xfrm>
                <a:off x="6772775" y="5321065"/>
                <a:ext cx="365400" cy="30240"/>
              </p14:xfrm>
            </p:contentPart>
          </mc:Choice>
          <mc:Fallback>
            <p:pic>
              <p:nvPicPr>
                <p:cNvPr id="265" name="筆跡 264">
                  <a:extLst>
                    <a:ext uri="{FF2B5EF4-FFF2-40B4-BE49-F238E27FC236}">
                      <a16:creationId xmlns:a16="http://schemas.microsoft.com/office/drawing/2014/main" id="{4FD69E81-0351-405C-8AE2-C6FFC9A9B32E}"/>
                    </a:ext>
                  </a:extLst>
                </p:cNvPr>
                <p:cNvPicPr/>
                <p:nvPr/>
              </p:nvPicPr>
              <p:blipFill>
                <a:blip r:embed="rId325"/>
                <a:stretch>
                  <a:fillRect/>
                </a:stretch>
              </p:blipFill>
              <p:spPr>
                <a:xfrm>
                  <a:off x="6764135" y="5312425"/>
                  <a:ext cx="3830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66" name="筆跡 265">
                  <a:extLst>
                    <a:ext uri="{FF2B5EF4-FFF2-40B4-BE49-F238E27FC236}">
                      <a16:creationId xmlns:a16="http://schemas.microsoft.com/office/drawing/2014/main" id="{A2DD7BD9-A0F4-4C4E-9E97-8F7B09239AFC}"/>
                    </a:ext>
                  </a:extLst>
                </p14:cNvPr>
                <p14:cNvContentPartPr/>
                <p14:nvPr/>
              </p14:nvContentPartPr>
              <p14:xfrm>
                <a:off x="6743975" y="5391265"/>
                <a:ext cx="520920" cy="36360"/>
              </p14:xfrm>
            </p:contentPart>
          </mc:Choice>
          <mc:Fallback>
            <p:pic>
              <p:nvPicPr>
                <p:cNvPr id="266" name="筆跡 265">
                  <a:extLst>
                    <a:ext uri="{FF2B5EF4-FFF2-40B4-BE49-F238E27FC236}">
                      <a16:creationId xmlns:a16="http://schemas.microsoft.com/office/drawing/2014/main" id="{A2DD7BD9-A0F4-4C4E-9E97-8F7B09239AFC}"/>
                    </a:ext>
                  </a:extLst>
                </p:cNvPr>
                <p:cNvPicPr/>
                <p:nvPr/>
              </p:nvPicPr>
              <p:blipFill>
                <a:blip r:embed="rId327"/>
                <a:stretch>
                  <a:fillRect/>
                </a:stretch>
              </p:blipFill>
              <p:spPr>
                <a:xfrm>
                  <a:off x="6734975" y="5382265"/>
                  <a:ext cx="5385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67" name="筆跡 266">
                  <a:extLst>
                    <a:ext uri="{FF2B5EF4-FFF2-40B4-BE49-F238E27FC236}">
                      <a16:creationId xmlns:a16="http://schemas.microsoft.com/office/drawing/2014/main" id="{178D6EF8-DC56-4B2B-8875-2BC0B7479A9A}"/>
                    </a:ext>
                  </a:extLst>
                </p14:cNvPr>
                <p14:cNvContentPartPr/>
                <p14:nvPr/>
              </p14:nvContentPartPr>
              <p14:xfrm>
                <a:off x="6704375" y="5488825"/>
                <a:ext cx="545760" cy="45000"/>
              </p14:xfrm>
            </p:contentPart>
          </mc:Choice>
          <mc:Fallback>
            <p:pic>
              <p:nvPicPr>
                <p:cNvPr id="267" name="筆跡 266">
                  <a:extLst>
                    <a:ext uri="{FF2B5EF4-FFF2-40B4-BE49-F238E27FC236}">
                      <a16:creationId xmlns:a16="http://schemas.microsoft.com/office/drawing/2014/main" id="{178D6EF8-DC56-4B2B-8875-2BC0B7479A9A}"/>
                    </a:ext>
                  </a:extLst>
                </p:cNvPr>
                <p:cNvPicPr/>
                <p:nvPr/>
              </p:nvPicPr>
              <p:blipFill>
                <a:blip r:embed="rId329"/>
                <a:stretch>
                  <a:fillRect/>
                </a:stretch>
              </p:blipFill>
              <p:spPr>
                <a:xfrm>
                  <a:off x="6695735" y="5480185"/>
                  <a:ext cx="56340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68" name="筆跡 267">
                  <a:extLst>
                    <a:ext uri="{FF2B5EF4-FFF2-40B4-BE49-F238E27FC236}">
                      <a16:creationId xmlns:a16="http://schemas.microsoft.com/office/drawing/2014/main" id="{C2529AB2-94A4-4BE9-A827-3E28544F53C7}"/>
                    </a:ext>
                  </a:extLst>
                </p14:cNvPr>
                <p14:cNvContentPartPr/>
                <p14:nvPr/>
              </p14:nvContentPartPr>
              <p14:xfrm>
                <a:off x="6702215" y="5559025"/>
                <a:ext cx="498240" cy="66960"/>
              </p14:xfrm>
            </p:contentPart>
          </mc:Choice>
          <mc:Fallback>
            <p:pic>
              <p:nvPicPr>
                <p:cNvPr id="268" name="筆跡 267">
                  <a:extLst>
                    <a:ext uri="{FF2B5EF4-FFF2-40B4-BE49-F238E27FC236}">
                      <a16:creationId xmlns:a16="http://schemas.microsoft.com/office/drawing/2014/main" id="{C2529AB2-94A4-4BE9-A827-3E28544F53C7}"/>
                    </a:ext>
                  </a:extLst>
                </p:cNvPr>
                <p:cNvPicPr/>
                <p:nvPr/>
              </p:nvPicPr>
              <p:blipFill>
                <a:blip r:embed="rId331"/>
                <a:stretch>
                  <a:fillRect/>
                </a:stretch>
              </p:blipFill>
              <p:spPr>
                <a:xfrm>
                  <a:off x="6693575" y="5550025"/>
                  <a:ext cx="5158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69" name="筆跡 268">
                  <a:extLst>
                    <a:ext uri="{FF2B5EF4-FFF2-40B4-BE49-F238E27FC236}">
                      <a16:creationId xmlns:a16="http://schemas.microsoft.com/office/drawing/2014/main" id="{51C93E9D-2240-4550-9399-9264EEC1060B}"/>
                    </a:ext>
                  </a:extLst>
                </p14:cNvPr>
                <p14:cNvContentPartPr/>
                <p14:nvPr/>
              </p14:nvContentPartPr>
              <p14:xfrm>
                <a:off x="6713375" y="5631025"/>
                <a:ext cx="573840" cy="72000"/>
              </p14:xfrm>
            </p:contentPart>
          </mc:Choice>
          <mc:Fallback>
            <p:pic>
              <p:nvPicPr>
                <p:cNvPr id="269" name="筆跡 268">
                  <a:extLst>
                    <a:ext uri="{FF2B5EF4-FFF2-40B4-BE49-F238E27FC236}">
                      <a16:creationId xmlns:a16="http://schemas.microsoft.com/office/drawing/2014/main" id="{51C93E9D-2240-4550-9399-9264EEC1060B}"/>
                    </a:ext>
                  </a:extLst>
                </p:cNvPr>
                <p:cNvPicPr/>
                <p:nvPr/>
              </p:nvPicPr>
              <p:blipFill>
                <a:blip r:embed="rId333"/>
                <a:stretch>
                  <a:fillRect/>
                </a:stretch>
              </p:blipFill>
              <p:spPr>
                <a:xfrm>
                  <a:off x="6704735" y="5622385"/>
                  <a:ext cx="5914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70" name="筆跡 269">
                  <a:extLst>
                    <a:ext uri="{FF2B5EF4-FFF2-40B4-BE49-F238E27FC236}">
                      <a16:creationId xmlns:a16="http://schemas.microsoft.com/office/drawing/2014/main" id="{B633485E-7F3B-4543-9199-AD6E5AA55110}"/>
                    </a:ext>
                  </a:extLst>
                </p14:cNvPr>
                <p14:cNvContentPartPr/>
                <p14:nvPr/>
              </p14:nvContentPartPr>
              <p14:xfrm>
                <a:off x="6640295" y="5748025"/>
                <a:ext cx="659880" cy="70560"/>
              </p14:xfrm>
            </p:contentPart>
          </mc:Choice>
          <mc:Fallback>
            <p:pic>
              <p:nvPicPr>
                <p:cNvPr id="270" name="筆跡 269">
                  <a:extLst>
                    <a:ext uri="{FF2B5EF4-FFF2-40B4-BE49-F238E27FC236}">
                      <a16:creationId xmlns:a16="http://schemas.microsoft.com/office/drawing/2014/main" id="{B633485E-7F3B-4543-9199-AD6E5AA55110}"/>
                    </a:ext>
                  </a:extLst>
                </p:cNvPr>
                <p:cNvPicPr/>
                <p:nvPr/>
              </p:nvPicPr>
              <p:blipFill>
                <a:blip r:embed="rId335"/>
                <a:stretch>
                  <a:fillRect/>
                </a:stretch>
              </p:blipFill>
              <p:spPr>
                <a:xfrm>
                  <a:off x="6631295" y="5739025"/>
                  <a:ext cx="6775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71" name="筆跡 270">
                  <a:extLst>
                    <a:ext uri="{FF2B5EF4-FFF2-40B4-BE49-F238E27FC236}">
                      <a16:creationId xmlns:a16="http://schemas.microsoft.com/office/drawing/2014/main" id="{D5E460D7-88B8-4F11-AFDE-E9E302B9EAFB}"/>
                    </a:ext>
                  </a:extLst>
                </p14:cNvPr>
                <p14:cNvContentPartPr/>
                <p14:nvPr/>
              </p14:nvContentPartPr>
              <p14:xfrm>
                <a:off x="7283255" y="5735425"/>
                <a:ext cx="251280" cy="70560"/>
              </p14:xfrm>
            </p:contentPart>
          </mc:Choice>
          <mc:Fallback>
            <p:pic>
              <p:nvPicPr>
                <p:cNvPr id="271" name="筆跡 270">
                  <a:extLst>
                    <a:ext uri="{FF2B5EF4-FFF2-40B4-BE49-F238E27FC236}">
                      <a16:creationId xmlns:a16="http://schemas.microsoft.com/office/drawing/2014/main" id="{D5E460D7-88B8-4F11-AFDE-E9E302B9EAFB}"/>
                    </a:ext>
                  </a:extLst>
                </p:cNvPr>
                <p:cNvPicPr/>
                <p:nvPr/>
              </p:nvPicPr>
              <p:blipFill>
                <a:blip r:embed="rId337"/>
                <a:stretch>
                  <a:fillRect/>
                </a:stretch>
              </p:blipFill>
              <p:spPr>
                <a:xfrm>
                  <a:off x="7274255" y="5726425"/>
                  <a:ext cx="268920" cy="88200"/>
                </a:xfrm>
                <a:prstGeom prst="rect">
                  <a:avLst/>
                </a:prstGeom>
              </p:spPr>
            </p:pic>
          </mc:Fallback>
        </mc:AlternateContent>
      </p:grpSp>
      <p:grpSp>
        <p:nvGrpSpPr>
          <p:cNvPr id="288" name="群組 287">
            <a:extLst>
              <a:ext uri="{FF2B5EF4-FFF2-40B4-BE49-F238E27FC236}">
                <a16:creationId xmlns:a16="http://schemas.microsoft.com/office/drawing/2014/main" id="{7196351C-6F89-4CAE-94B6-A94D6D0A4312}"/>
              </a:ext>
            </a:extLst>
          </p:cNvPr>
          <p:cNvGrpSpPr/>
          <p:nvPr/>
        </p:nvGrpSpPr>
        <p:grpSpPr>
          <a:xfrm>
            <a:off x="7073735" y="2606665"/>
            <a:ext cx="803160" cy="771480"/>
            <a:chOff x="7073735" y="2606665"/>
            <a:chExt cx="803160" cy="771480"/>
          </a:xfrm>
        </p:grpSpPr>
        <mc:AlternateContent xmlns:mc="http://schemas.openxmlformats.org/markup-compatibility/2006">
          <mc:Choice xmlns:p14="http://schemas.microsoft.com/office/powerpoint/2010/main" Requires="p14">
            <p:contentPart p14:bwMode="auto" r:id="rId338">
              <p14:nvContentPartPr>
                <p14:cNvPr id="273" name="筆跡 272">
                  <a:extLst>
                    <a:ext uri="{FF2B5EF4-FFF2-40B4-BE49-F238E27FC236}">
                      <a16:creationId xmlns:a16="http://schemas.microsoft.com/office/drawing/2014/main" id="{CEDA99C7-270F-48D2-8210-75C74B50ADF6}"/>
                    </a:ext>
                  </a:extLst>
                </p14:cNvPr>
                <p14:cNvContentPartPr/>
                <p14:nvPr/>
              </p14:nvContentPartPr>
              <p14:xfrm>
                <a:off x="7366055" y="3266185"/>
                <a:ext cx="12960" cy="111960"/>
              </p14:xfrm>
            </p:contentPart>
          </mc:Choice>
          <mc:Fallback>
            <p:pic>
              <p:nvPicPr>
                <p:cNvPr id="273" name="筆跡 272">
                  <a:extLst>
                    <a:ext uri="{FF2B5EF4-FFF2-40B4-BE49-F238E27FC236}">
                      <a16:creationId xmlns:a16="http://schemas.microsoft.com/office/drawing/2014/main" id="{CEDA99C7-270F-48D2-8210-75C74B50ADF6}"/>
                    </a:ext>
                  </a:extLst>
                </p:cNvPr>
                <p:cNvPicPr/>
                <p:nvPr/>
              </p:nvPicPr>
              <p:blipFill>
                <a:blip r:embed="rId339"/>
                <a:stretch>
                  <a:fillRect/>
                </a:stretch>
              </p:blipFill>
              <p:spPr>
                <a:xfrm>
                  <a:off x="7357415" y="3257185"/>
                  <a:ext cx="3060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74" name="筆跡 273">
                  <a:extLst>
                    <a:ext uri="{FF2B5EF4-FFF2-40B4-BE49-F238E27FC236}">
                      <a16:creationId xmlns:a16="http://schemas.microsoft.com/office/drawing/2014/main" id="{FD038E09-6530-4893-9086-DF6B1E9EB8BE}"/>
                    </a:ext>
                  </a:extLst>
                </p14:cNvPr>
                <p14:cNvContentPartPr/>
                <p14:nvPr/>
              </p14:nvContentPartPr>
              <p14:xfrm>
                <a:off x="7073735" y="3216145"/>
                <a:ext cx="297000" cy="89640"/>
              </p14:xfrm>
            </p:contentPart>
          </mc:Choice>
          <mc:Fallback>
            <p:pic>
              <p:nvPicPr>
                <p:cNvPr id="274" name="筆跡 273">
                  <a:extLst>
                    <a:ext uri="{FF2B5EF4-FFF2-40B4-BE49-F238E27FC236}">
                      <a16:creationId xmlns:a16="http://schemas.microsoft.com/office/drawing/2014/main" id="{FD038E09-6530-4893-9086-DF6B1E9EB8BE}"/>
                    </a:ext>
                  </a:extLst>
                </p:cNvPr>
                <p:cNvPicPr/>
                <p:nvPr/>
              </p:nvPicPr>
              <p:blipFill>
                <a:blip r:embed="rId341"/>
                <a:stretch>
                  <a:fillRect/>
                </a:stretch>
              </p:blipFill>
              <p:spPr>
                <a:xfrm>
                  <a:off x="7064735" y="3207505"/>
                  <a:ext cx="3146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75" name="筆跡 274">
                  <a:extLst>
                    <a:ext uri="{FF2B5EF4-FFF2-40B4-BE49-F238E27FC236}">
                      <a16:creationId xmlns:a16="http://schemas.microsoft.com/office/drawing/2014/main" id="{A2F50AB2-9C2F-49D7-A8C7-91E81E84A22D}"/>
                    </a:ext>
                  </a:extLst>
                </p14:cNvPr>
                <p14:cNvContentPartPr/>
                <p14:nvPr/>
              </p14:nvContentPartPr>
              <p14:xfrm>
                <a:off x="7182095" y="2996905"/>
                <a:ext cx="184320" cy="181440"/>
              </p14:xfrm>
            </p:contentPart>
          </mc:Choice>
          <mc:Fallback>
            <p:pic>
              <p:nvPicPr>
                <p:cNvPr id="275" name="筆跡 274">
                  <a:extLst>
                    <a:ext uri="{FF2B5EF4-FFF2-40B4-BE49-F238E27FC236}">
                      <a16:creationId xmlns:a16="http://schemas.microsoft.com/office/drawing/2014/main" id="{A2F50AB2-9C2F-49D7-A8C7-91E81E84A22D}"/>
                    </a:ext>
                  </a:extLst>
                </p:cNvPr>
                <p:cNvPicPr/>
                <p:nvPr/>
              </p:nvPicPr>
              <p:blipFill>
                <a:blip r:embed="rId343"/>
                <a:stretch>
                  <a:fillRect/>
                </a:stretch>
              </p:blipFill>
              <p:spPr>
                <a:xfrm>
                  <a:off x="7173455" y="2988265"/>
                  <a:ext cx="2019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77" name="筆跡 276">
                  <a:extLst>
                    <a:ext uri="{FF2B5EF4-FFF2-40B4-BE49-F238E27FC236}">
                      <a16:creationId xmlns:a16="http://schemas.microsoft.com/office/drawing/2014/main" id="{92C0E9FF-385B-4DF8-B9A6-477336528D48}"/>
                    </a:ext>
                  </a:extLst>
                </p14:cNvPr>
                <p14:cNvContentPartPr/>
                <p14:nvPr/>
              </p14:nvContentPartPr>
              <p14:xfrm>
                <a:off x="7366055" y="2729785"/>
                <a:ext cx="38160" cy="512280"/>
              </p14:xfrm>
            </p:contentPart>
          </mc:Choice>
          <mc:Fallback>
            <p:pic>
              <p:nvPicPr>
                <p:cNvPr id="277" name="筆跡 276">
                  <a:extLst>
                    <a:ext uri="{FF2B5EF4-FFF2-40B4-BE49-F238E27FC236}">
                      <a16:creationId xmlns:a16="http://schemas.microsoft.com/office/drawing/2014/main" id="{92C0E9FF-385B-4DF8-B9A6-477336528D48}"/>
                    </a:ext>
                  </a:extLst>
                </p:cNvPr>
                <p:cNvPicPr/>
                <p:nvPr/>
              </p:nvPicPr>
              <p:blipFill>
                <a:blip r:embed="rId345"/>
                <a:stretch>
                  <a:fillRect/>
                </a:stretch>
              </p:blipFill>
              <p:spPr>
                <a:xfrm>
                  <a:off x="7357415" y="2721145"/>
                  <a:ext cx="55800" cy="5299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79" name="筆跡 278">
                  <a:extLst>
                    <a:ext uri="{FF2B5EF4-FFF2-40B4-BE49-F238E27FC236}">
                      <a16:creationId xmlns:a16="http://schemas.microsoft.com/office/drawing/2014/main" id="{37A536D9-DDFD-4E95-9982-69D92A9F85B7}"/>
                    </a:ext>
                  </a:extLst>
                </p14:cNvPr>
                <p14:cNvContentPartPr/>
                <p14:nvPr/>
              </p14:nvContentPartPr>
              <p14:xfrm>
                <a:off x="7310255" y="2791345"/>
                <a:ext cx="166320" cy="6480"/>
              </p14:xfrm>
            </p:contentPart>
          </mc:Choice>
          <mc:Fallback>
            <p:pic>
              <p:nvPicPr>
                <p:cNvPr id="279" name="筆跡 278">
                  <a:extLst>
                    <a:ext uri="{FF2B5EF4-FFF2-40B4-BE49-F238E27FC236}">
                      <a16:creationId xmlns:a16="http://schemas.microsoft.com/office/drawing/2014/main" id="{37A536D9-DDFD-4E95-9982-69D92A9F85B7}"/>
                    </a:ext>
                  </a:extLst>
                </p:cNvPr>
                <p:cNvPicPr/>
                <p:nvPr/>
              </p:nvPicPr>
              <p:blipFill>
                <a:blip r:embed="rId347"/>
                <a:stretch>
                  <a:fillRect/>
                </a:stretch>
              </p:blipFill>
              <p:spPr>
                <a:xfrm>
                  <a:off x="7301255" y="2782705"/>
                  <a:ext cx="18396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81" name="筆跡 280">
                  <a:extLst>
                    <a:ext uri="{FF2B5EF4-FFF2-40B4-BE49-F238E27FC236}">
                      <a16:creationId xmlns:a16="http://schemas.microsoft.com/office/drawing/2014/main" id="{2C84B1BF-BD51-4A66-8FDD-DA05559E73F0}"/>
                    </a:ext>
                  </a:extLst>
                </p14:cNvPr>
                <p14:cNvContentPartPr/>
                <p14:nvPr/>
              </p14:nvContentPartPr>
              <p14:xfrm>
                <a:off x="7529855" y="2762545"/>
                <a:ext cx="136440" cy="176040"/>
              </p14:xfrm>
            </p:contentPart>
          </mc:Choice>
          <mc:Fallback>
            <p:pic>
              <p:nvPicPr>
                <p:cNvPr id="281" name="筆跡 280">
                  <a:extLst>
                    <a:ext uri="{FF2B5EF4-FFF2-40B4-BE49-F238E27FC236}">
                      <a16:creationId xmlns:a16="http://schemas.microsoft.com/office/drawing/2014/main" id="{2C84B1BF-BD51-4A66-8FDD-DA05559E73F0}"/>
                    </a:ext>
                  </a:extLst>
                </p:cNvPr>
                <p:cNvPicPr/>
                <p:nvPr/>
              </p:nvPicPr>
              <p:blipFill>
                <a:blip r:embed="rId349"/>
                <a:stretch>
                  <a:fillRect/>
                </a:stretch>
              </p:blipFill>
              <p:spPr>
                <a:xfrm>
                  <a:off x="7521215" y="2753545"/>
                  <a:ext cx="1540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82" name="筆跡 281">
                  <a:extLst>
                    <a:ext uri="{FF2B5EF4-FFF2-40B4-BE49-F238E27FC236}">
                      <a16:creationId xmlns:a16="http://schemas.microsoft.com/office/drawing/2014/main" id="{DA2BE6B6-5AC9-4D48-92EE-0C9CBF24A176}"/>
                    </a:ext>
                  </a:extLst>
                </p14:cNvPr>
                <p14:cNvContentPartPr/>
                <p14:nvPr/>
              </p14:nvContentPartPr>
              <p14:xfrm>
                <a:off x="7677455" y="2710705"/>
                <a:ext cx="47880" cy="4680"/>
              </p14:xfrm>
            </p:contentPart>
          </mc:Choice>
          <mc:Fallback>
            <p:pic>
              <p:nvPicPr>
                <p:cNvPr id="282" name="筆跡 281">
                  <a:extLst>
                    <a:ext uri="{FF2B5EF4-FFF2-40B4-BE49-F238E27FC236}">
                      <a16:creationId xmlns:a16="http://schemas.microsoft.com/office/drawing/2014/main" id="{DA2BE6B6-5AC9-4D48-92EE-0C9CBF24A176}"/>
                    </a:ext>
                  </a:extLst>
                </p:cNvPr>
                <p:cNvPicPr/>
                <p:nvPr/>
              </p:nvPicPr>
              <p:blipFill>
                <a:blip r:embed="rId351"/>
                <a:stretch>
                  <a:fillRect/>
                </a:stretch>
              </p:blipFill>
              <p:spPr>
                <a:xfrm>
                  <a:off x="7668815" y="2702065"/>
                  <a:ext cx="65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84" name="筆跡 283">
                  <a:extLst>
                    <a:ext uri="{FF2B5EF4-FFF2-40B4-BE49-F238E27FC236}">
                      <a16:creationId xmlns:a16="http://schemas.microsoft.com/office/drawing/2014/main" id="{7E7B09A9-C543-479E-BDD4-915A0949FD27}"/>
                    </a:ext>
                  </a:extLst>
                </p14:cNvPr>
                <p14:cNvContentPartPr/>
                <p14:nvPr/>
              </p14:nvContentPartPr>
              <p14:xfrm>
                <a:off x="7770695" y="2712865"/>
                <a:ext cx="106200" cy="3960"/>
              </p14:xfrm>
            </p:contentPart>
          </mc:Choice>
          <mc:Fallback>
            <p:pic>
              <p:nvPicPr>
                <p:cNvPr id="284" name="筆跡 283">
                  <a:extLst>
                    <a:ext uri="{FF2B5EF4-FFF2-40B4-BE49-F238E27FC236}">
                      <a16:creationId xmlns:a16="http://schemas.microsoft.com/office/drawing/2014/main" id="{7E7B09A9-C543-479E-BDD4-915A0949FD27}"/>
                    </a:ext>
                  </a:extLst>
                </p:cNvPr>
                <p:cNvPicPr/>
                <p:nvPr/>
              </p:nvPicPr>
              <p:blipFill>
                <a:blip r:embed="rId353"/>
                <a:stretch>
                  <a:fillRect/>
                </a:stretch>
              </p:blipFill>
              <p:spPr>
                <a:xfrm>
                  <a:off x="7761695" y="2703865"/>
                  <a:ext cx="12384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85" name="筆跡 284">
                  <a:extLst>
                    <a:ext uri="{FF2B5EF4-FFF2-40B4-BE49-F238E27FC236}">
                      <a16:creationId xmlns:a16="http://schemas.microsoft.com/office/drawing/2014/main" id="{E5561816-2D33-4394-965E-8D36B4121B8F}"/>
                    </a:ext>
                  </a:extLst>
                </p14:cNvPr>
                <p14:cNvContentPartPr/>
                <p14:nvPr/>
              </p14:nvContentPartPr>
              <p14:xfrm>
                <a:off x="7778975" y="2763985"/>
                <a:ext cx="95760" cy="63360"/>
              </p14:xfrm>
            </p:contentPart>
          </mc:Choice>
          <mc:Fallback>
            <p:pic>
              <p:nvPicPr>
                <p:cNvPr id="285" name="筆跡 284">
                  <a:extLst>
                    <a:ext uri="{FF2B5EF4-FFF2-40B4-BE49-F238E27FC236}">
                      <a16:creationId xmlns:a16="http://schemas.microsoft.com/office/drawing/2014/main" id="{E5561816-2D33-4394-965E-8D36B4121B8F}"/>
                    </a:ext>
                  </a:extLst>
                </p:cNvPr>
                <p:cNvPicPr/>
                <p:nvPr/>
              </p:nvPicPr>
              <p:blipFill>
                <a:blip r:embed="rId355"/>
                <a:stretch>
                  <a:fillRect/>
                </a:stretch>
              </p:blipFill>
              <p:spPr>
                <a:xfrm>
                  <a:off x="7769975" y="2754985"/>
                  <a:ext cx="1134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87" name="筆跡 286">
                  <a:extLst>
                    <a:ext uri="{FF2B5EF4-FFF2-40B4-BE49-F238E27FC236}">
                      <a16:creationId xmlns:a16="http://schemas.microsoft.com/office/drawing/2014/main" id="{2B4DB8BD-03AD-41A8-99DA-B7120C7C0F3A}"/>
                    </a:ext>
                  </a:extLst>
                </p14:cNvPr>
                <p14:cNvContentPartPr/>
                <p14:nvPr/>
              </p14:nvContentPartPr>
              <p14:xfrm>
                <a:off x="7812095" y="2606665"/>
                <a:ext cx="360" cy="68400"/>
              </p14:xfrm>
            </p:contentPart>
          </mc:Choice>
          <mc:Fallback>
            <p:pic>
              <p:nvPicPr>
                <p:cNvPr id="287" name="筆跡 286">
                  <a:extLst>
                    <a:ext uri="{FF2B5EF4-FFF2-40B4-BE49-F238E27FC236}">
                      <a16:creationId xmlns:a16="http://schemas.microsoft.com/office/drawing/2014/main" id="{2B4DB8BD-03AD-41A8-99DA-B7120C7C0F3A}"/>
                    </a:ext>
                  </a:extLst>
                </p:cNvPr>
                <p:cNvPicPr/>
                <p:nvPr/>
              </p:nvPicPr>
              <p:blipFill>
                <a:blip r:embed="rId357"/>
                <a:stretch>
                  <a:fillRect/>
                </a:stretch>
              </p:blipFill>
              <p:spPr>
                <a:xfrm>
                  <a:off x="7803455" y="2597665"/>
                  <a:ext cx="18000" cy="86040"/>
                </a:xfrm>
                <a:prstGeom prst="rect">
                  <a:avLst/>
                </a:prstGeom>
              </p:spPr>
            </p:pic>
          </mc:Fallback>
        </mc:AlternateContent>
      </p:grpSp>
    </p:spTree>
    <p:extLst>
      <p:ext uri="{BB962C8B-B14F-4D97-AF65-F5344CB8AC3E}">
        <p14:creationId xmlns:p14="http://schemas.microsoft.com/office/powerpoint/2010/main" val="3832258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59395" name="Picture 3"/>
          <p:cNvPicPr>
            <a:picLocks noGrp="1" noChangeAspect="1" noChangeArrowheads="1"/>
          </p:cNvPicPr>
          <p:nvPr>
            <p:ph idx="1"/>
          </p:nvPr>
        </p:nvPicPr>
        <p:blipFill>
          <a:blip r:embed="rId2" cstate="print"/>
          <a:srcRect/>
          <a:stretch>
            <a:fillRect/>
          </a:stretch>
        </p:blipFill>
        <p:spPr bwMode="auto">
          <a:xfrm>
            <a:off x="1331640" y="1844824"/>
            <a:ext cx="5859395" cy="356024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917F76B-6B1E-46E7-B965-EEF871811AF7}"/>
              </a:ext>
            </a:extLst>
          </p:cNvPr>
          <p:cNvSpPr>
            <a:spLocks noGrp="1"/>
          </p:cNvSpPr>
          <p:nvPr>
            <p:ph type="sldNum" sz="quarter" idx="12"/>
          </p:nvPr>
        </p:nvSpPr>
        <p:spPr/>
        <p:txBody>
          <a:bodyPr/>
          <a:lstStyle/>
          <a:p>
            <a:fld id="{8632C2C5-20A0-4062-ADB6-29D76B962CAE}" type="slidenum">
              <a:rPr lang="zh-TW" altLang="en-US" smtClean="0"/>
              <a:pPr/>
              <a:t>13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0418" name="Picture 2"/>
          <p:cNvPicPr>
            <a:picLocks noGrp="1" noChangeAspect="1" noChangeArrowheads="1"/>
          </p:cNvPicPr>
          <p:nvPr>
            <p:ph idx="1"/>
          </p:nvPr>
        </p:nvPicPr>
        <p:blipFill>
          <a:blip r:embed="rId2" cstate="print"/>
          <a:srcRect/>
          <a:stretch>
            <a:fillRect/>
          </a:stretch>
        </p:blipFill>
        <p:spPr bwMode="auto">
          <a:xfrm>
            <a:off x="1619672" y="1772816"/>
            <a:ext cx="5803999" cy="367209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B3BC735-1123-4517-B1F1-48AA4C1330D7}"/>
              </a:ext>
            </a:extLst>
          </p:cNvPr>
          <p:cNvSpPr>
            <a:spLocks noGrp="1"/>
          </p:cNvSpPr>
          <p:nvPr>
            <p:ph type="sldNum" sz="quarter" idx="12"/>
          </p:nvPr>
        </p:nvSpPr>
        <p:spPr/>
        <p:txBody>
          <a:bodyPr/>
          <a:lstStyle/>
          <a:p>
            <a:fld id="{8632C2C5-20A0-4062-ADB6-29D76B962CAE}" type="slidenum">
              <a:rPr lang="zh-TW" altLang="en-US" smtClean="0"/>
              <a:pPr/>
              <a:t>14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1547664" y="1700808"/>
            <a:ext cx="5882232" cy="37444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4ADD1DE-9D6B-4554-BB56-5B8844F046FA}"/>
              </a:ext>
            </a:extLst>
          </p:cNvPr>
          <p:cNvSpPr>
            <a:spLocks noGrp="1"/>
          </p:cNvSpPr>
          <p:nvPr>
            <p:ph type="sldNum" sz="quarter" idx="12"/>
          </p:nvPr>
        </p:nvSpPr>
        <p:spPr/>
        <p:txBody>
          <a:bodyPr/>
          <a:lstStyle/>
          <a:p>
            <a:fld id="{8632C2C5-20A0-4062-ADB6-29D76B962CAE}" type="slidenum">
              <a:rPr lang="zh-TW" altLang="en-US" smtClean="0"/>
              <a:pPr/>
              <a:t>15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根據對於圖</a:t>
            </a:r>
            <a:r>
              <a:rPr lang="en-US" altLang="zh-TW" dirty="0"/>
              <a:t>3.3 </a:t>
            </a:r>
            <a:r>
              <a:rPr lang="zh-TW" altLang="en-US" dirty="0"/>
              <a:t>至圖</a:t>
            </a:r>
            <a:r>
              <a:rPr lang="en-US" altLang="zh-TW" dirty="0"/>
              <a:t>3.6 </a:t>
            </a:r>
            <a:r>
              <a:rPr lang="zh-TW" altLang="en-US" dirty="0"/>
              <a:t>的的審視和對於            的一階導數和二階導數的檢視，我們列出常態曲線的以下性質：</a:t>
            </a:r>
          </a:p>
          <a:p>
            <a:pPr marL="971550" lvl="1" indent="-514350">
              <a:buFont typeface="+mj-lt"/>
              <a:buAutoNum type="arabicPeriod"/>
            </a:pPr>
            <a:r>
              <a:rPr lang="zh-TW" altLang="en-US" dirty="0"/>
              <a:t>眾數 </a:t>
            </a:r>
            <a:r>
              <a:rPr lang="en-US" altLang="zh-TW" dirty="0"/>
              <a:t>(</a:t>
            </a:r>
            <a:r>
              <a:rPr lang="zh-TW" altLang="en-US" dirty="0"/>
              <a:t>在橫軸上有曲線最大值的點</a:t>
            </a:r>
            <a:r>
              <a:rPr lang="en-US" altLang="zh-TW" dirty="0"/>
              <a:t>) </a:t>
            </a:r>
            <a:r>
              <a:rPr lang="zh-TW" altLang="en-US" dirty="0"/>
              <a:t>出現在         。</a:t>
            </a:r>
            <a:endParaRPr lang="en-US" altLang="zh-TW" dirty="0"/>
          </a:p>
          <a:p>
            <a:pPr marL="971550" lvl="1" indent="-514350">
              <a:buFont typeface="+mj-lt"/>
              <a:buAutoNum type="arabicPeriod"/>
            </a:pPr>
            <a:r>
              <a:rPr lang="zh-TW" altLang="en-US" dirty="0"/>
              <a:t>曲線對稱於通過平均數 </a:t>
            </a:r>
            <a:r>
              <a:rPr lang="el-GR" altLang="zh-TW" i="1" dirty="0"/>
              <a:t>μ</a:t>
            </a:r>
            <a:r>
              <a:rPr lang="zh-TW" altLang="en-US" dirty="0"/>
              <a:t> 的縱軸。</a:t>
            </a:r>
            <a:endParaRPr lang="en-US" altLang="zh-TW" dirty="0"/>
          </a:p>
          <a:p>
            <a:pPr marL="971550" lvl="1" indent="-514350">
              <a:buFont typeface="+mj-lt"/>
              <a:buAutoNum type="arabicPeriod"/>
            </a:pPr>
            <a:r>
              <a:rPr lang="zh-TW" altLang="en-US" dirty="0"/>
              <a:t>曲線具有位在               處的反曲點； 如果</a:t>
            </a:r>
            <a:br>
              <a:rPr lang="en-US" altLang="zh-TW" dirty="0"/>
            </a:br>
            <a:r>
              <a:rPr lang="zh-TW" altLang="en-US" dirty="0"/>
              <a:t>                          ，則它彎曲向下，否則彎曲向上。</a:t>
            </a:r>
            <a:endParaRPr lang="en-US" altLang="zh-TW" dirty="0"/>
          </a:p>
          <a:p>
            <a:pPr marL="971550" lvl="1" indent="-514350">
              <a:buFont typeface="+mj-lt"/>
              <a:buAutoNum type="arabicPeriod"/>
            </a:pPr>
            <a:r>
              <a:rPr lang="zh-TW" altLang="en-US" dirty="0"/>
              <a:t>當我們開始以任一方向離開平均數時，常態曲線逐漸靠近橫軸。</a:t>
            </a:r>
            <a:endParaRPr lang="en-US" altLang="zh-TW" dirty="0"/>
          </a:p>
          <a:p>
            <a:pPr marL="971550" lvl="1" indent="-514350">
              <a:buFont typeface="+mj-lt"/>
              <a:buAutoNum type="arabicPeriod"/>
            </a:pPr>
            <a:r>
              <a:rPr lang="zh-TW" altLang="en-US" dirty="0"/>
              <a:t>曲線之下及橫軸之上的總面積等於 </a:t>
            </a:r>
            <a:r>
              <a:rPr lang="en-US" altLang="zh-TW" dirty="0"/>
              <a:t>1</a:t>
            </a:r>
            <a:r>
              <a:rPr lang="zh-TW" altLang="en-US" dirty="0"/>
              <a:t>。</a:t>
            </a:r>
          </a:p>
        </p:txBody>
      </p:sp>
      <p:sp>
        <p:nvSpPr>
          <p:cNvPr id="6" name="投影片編號版面配置區 5">
            <a:extLst>
              <a:ext uri="{FF2B5EF4-FFF2-40B4-BE49-F238E27FC236}">
                <a16:creationId xmlns:a16="http://schemas.microsoft.com/office/drawing/2014/main" id="{6B54333B-F37E-45BB-809F-F9689CED492F}"/>
              </a:ext>
            </a:extLst>
          </p:cNvPr>
          <p:cNvSpPr>
            <a:spLocks noGrp="1"/>
          </p:cNvSpPr>
          <p:nvPr>
            <p:ph type="sldNum" sz="quarter" idx="12"/>
          </p:nvPr>
        </p:nvSpPr>
        <p:spPr/>
        <p:txBody>
          <a:bodyPr/>
          <a:lstStyle/>
          <a:p>
            <a:fld id="{8632C2C5-20A0-4062-ADB6-29D76B962CAE}" type="slidenum">
              <a:rPr lang="zh-TW" altLang="en-US" smtClean="0"/>
              <a:pPr/>
              <a:t>16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2040507152"/>
              </p:ext>
            </p:extLst>
          </p:nvPr>
        </p:nvGraphicFramePr>
        <p:xfrm>
          <a:off x="7308304" y="1412776"/>
          <a:ext cx="1244600" cy="342900"/>
        </p:xfrm>
        <a:graphic>
          <a:graphicData uri="http://schemas.openxmlformats.org/presentationml/2006/ole">
            <mc:AlternateContent xmlns:mc="http://schemas.openxmlformats.org/markup-compatibility/2006">
              <mc:Choice xmlns:v="urn:schemas-microsoft-com:vml" Requires="v">
                <p:oleObj spid="_x0000_s1026" name="方程式" r:id="rId3" imgW="1244520" imgH="342720" progId="Equation.3">
                  <p:embed/>
                </p:oleObj>
              </mc:Choice>
              <mc:Fallback>
                <p:oleObj name="方程式" r:id="rId3" imgW="12445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412776"/>
                        <a:ext cx="1244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extLst>
              <p:ext uri="{D42A27DB-BD31-4B8C-83A1-F6EECF244321}">
                <p14:modId xmlns:p14="http://schemas.microsoft.com/office/powerpoint/2010/main" val="1226801126"/>
              </p:ext>
            </p:extLst>
          </p:nvPr>
        </p:nvGraphicFramePr>
        <p:xfrm>
          <a:off x="7905948" y="2924944"/>
          <a:ext cx="698500" cy="254000"/>
        </p:xfrm>
        <a:graphic>
          <a:graphicData uri="http://schemas.openxmlformats.org/presentationml/2006/ole">
            <mc:AlternateContent xmlns:mc="http://schemas.openxmlformats.org/markup-compatibility/2006">
              <mc:Choice xmlns:v="urn:schemas-microsoft-com:vml" Requires="v">
                <p:oleObj spid="_x0000_s1027" name="方程式" r:id="rId5" imgW="698400" imgH="253800" progId="Equation.3">
                  <p:embed/>
                </p:oleObj>
              </mc:Choice>
              <mc:Fallback>
                <p:oleObj name="方程式" r:id="rId5" imgW="698400" imgH="25380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5948" y="2924944"/>
                        <a:ext cx="698500" cy="25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4"/>
          <p:cNvGraphicFramePr>
            <a:graphicFrameLocks noChangeAspect="1"/>
          </p:cNvGraphicFramePr>
          <p:nvPr>
            <p:extLst>
              <p:ext uri="{D42A27DB-BD31-4B8C-83A1-F6EECF244321}">
                <p14:modId xmlns:p14="http://schemas.microsoft.com/office/powerpoint/2010/main" val="1139826151"/>
              </p:ext>
            </p:extLst>
          </p:nvPr>
        </p:nvGraphicFramePr>
        <p:xfrm>
          <a:off x="3635896" y="3916288"/>
          <a:ext cx="1181100" cy="304800"/>
        </p:xfrm>
        <a:graphic>
          <a:graphicData uri="http://schemas.openxmlformats.org/presentationml/2006/ole">
            <mc:AlternateContent xmlns:mc="http://schemas.openxmlformats.org/markup-compatibility/2006">
              <mc:Choice xmlns:v="urn:schemas-microsoft-com:vml" Requires="v">
                <p:oleObj spid="_x0000_s1028" name="方程式" r:id="rId7" imgW="1180800" imgH="304560" progId="Equation.3">
                  <p:embed/>
                </p:oleObj>
              </mc:Choice>
              <mc:Fallback>
                <p:oleObj name="方程式" r:id="rId7" imgW="1180800" imgH="304560" progId="Equation.3">
                  <p:embed/>
                  <p:pic>
                    <p:nvPicPr>
                      <p:cNvPr id="6246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5896" y="3916288"/>
                        <a:ext cx="1181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extLst>
              <p:ext uri="{D42A27DB-BD31-4B8C-83A1-F6EECF244321}">
                <p14:modId xmlns:p14="http://schemas.microsoft.com/office/powerpoint/2010/main" val="3721973562"/>
              </p:ext>
            </p:extLst>
          </p:nvPr>
        </p:nvGraphicFramePr>
        <p:xfrm>
          <a:off x="1447304" y="4293096"/>
          <a:ext cx="2260600" cy="330200"/>
        </p:xfrm>
        <a:graphic>
          <a:graphicData uri="http://schemas.openxmlformats.org/presentationml/2006/ole">
            <mc:AlternateContent xmlns:mc="http://schemas.openxmlformats.org/markup-compatibility/2006">
              <mc:Choice xmlns:v="urn:schemas-microsoft-com:vml" Requires="v">
                <p:oleObj spid="_x0000_s1029" name="方程式" r:id="rId9" imgW="2260440" imgH="330120" progId="Equation.3">
                  <p:embed/>
                </p:oleObj>
              </mc:Choice>
              <mc:Fallback>
                <p:oleObj name="方程式" r:id="rId9" imgW="2260440" imgH="33012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7304" y="4293096"/>
                        <a:ext cx="22606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pic>
        <p:nvPicPr>
          <p:cNvPr id="63490" name="Picture 2"/>
          <p:cNvPicPr>
            <a:picLocks noGrp="1" noChangeAspect="1" noChangeArrowheads="1"/>
          </p:cNvPicPr>
          <p:nvPr>
            <p:ph idx="1"/>
          </p:nvPr>
        </p:nvPicPr>
        <p:blipFill>
          <a:blip r:embed="rId2" cstate="print"/>
          <a:srcRect/>
          <a:stretch>
            <a:fillRect/>
          </a:stretch>
        </p:blipFill>
        <p:spPr bwMode="auto">
          <a:xfrm>
            <a:off x="611560" y="1556792"/>
            <a:ext cx="7992000" cy="102245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FBC4C2-0590-408D-9176-00BE0CA7B99C}"/>
              </a:ext>
            </a:extLst>
          </p:cNvPr>
          <p:cNvSpPr>
            <a:spLocks noGrp="1"/>
          </p:cNvSpPr>
          <p:nvPr>
            <p:ph type="sldNum" sz="quarter" idx="12"/>
          </p:nvPr>
        </p:nvSpPr>
        <p:spPr/>
        <p:txBody>
          <a:bodyPr/>
          <a:lstStyle/>
          <a:p>
            <a:fld id="{8632C2C5-20A0-4062-ADB6-29D76B962CAE}" type="slidenum">
              <a:rPr lang="zh-TW" altLang="en-US" smtClean="0"/>
              <a:pPr/>
              <a:t>17</a:t>
            </a:fld>
            <a:endParaRPr lang="zh-TW" altLang="en-US"/>
          </a:p>
        </p:txBody>
      </p:sp>
      <p:pic>
        <p:nvPicPr>
          <p:cNvPr id="4" name="圖片 3">
            <a:extLst>
              <a:ext uri="{FF2B5EF4-FFF2-40B4-BE49-F238E27FC236}">
                <a16:creationId xmlns:a16="http://schemas.microsoft.com/office/drawing/2014/main" id="{583BB60D-304D-4AB8-9176-FF99205B2CA0}"/>
              </a:ext>
            </a:extLst>
          </p:cNvPr>
          <p:cNvPicPr>
            <a:picLocks noChangeAspect="1"/>
          </p:cNvPicPr>
          <p:nvPr/>
        </p:nvPicPr>
        <p:blipFill>
          <a:blip r:embed="rId3"/>
          <a:stretch>
            <a:fillRect/>
          </a:stretch>
        </p:blipFill>
        <p:spPr>
          <a:xfrm>
            <a:off x="615129" y="2747309"/>
            <a:ext cx="4490082" cy="2913940"/>
          </a:xfrm>
          <a:prstGeom prst="rect">
            <a:avLst/>
          </a:prstGeom>
        </p:spPr>
      </p:pic>
      <p:pic>
        <p:nvPicPr>
          <p:cNvPr id="5" name="圖片 4">
            <a:extLst>
              <a:ext uri="{FF2B5EF4-FFF2-40B4-BE49-F238E27FC236}">
                <a16:creationId xmlns:a16="http://schemas.microsoft.com/office/drawing/2014/main" id="{0A172ADA-EAC1-4931-A1D5-02422BAE55AC}"/>
              </a:ext>
            </a:extLst>
          </p:cNvPr>
          <p:cNvPicPr>
            <a:picLocks noChangeAspect="1"/>
          </p:cNvPicPr>
          <p:nvPr/>
        </p:nvPicPr>
        <p:blipFill>
          <a:blip r:embed="rId4"/>
          <a:stretch>
            <a:fillRect/>
          </a:stretch>
        </p:blipFill>
        <p:spPr>
          <a:xfrm>
            <a:off x="2051720" y="5308609"/>
            <a:ext cx="4562648" cy="104140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3.8</a:t>
            </a:r>
            <a:r>
              <a:rPr lang="zh-TW" altLang="en-US" dirty="0"/>
              <a:t> 常態曲線下的面積</a:t>
            </a:r>
          </a:p>
        </p:txBody>
      </p:sp>
      <p:sp>
        <p:nvSpPr>
          <p:cNvPr id="3" name="內容版面配置區 2"/>
          <p:cNvSpPr>
            <a:spLocks noGrp="1"/>
          </p:cNvSpPr>
          <p:nvPr>
            <p:ph idx="1"/>
          </p:nvPr>
        </p:nvSpPr>
        <p:spPr/>
        <p:txBody>
          <a:bodyPr/>
          <a:lstStyle/>
          <a:p>
            <a:r>
              <a:rPr lang="zh-TW" altLang="en-US" dirty="0"/>
              <a:t> </a:t>
            </a:r>
            <a:br>
              <a:rPr lang="en-US" altLang="zh-TW" dirty="0"/>
            </a:br>
            <a:br>
              <a:rPr lang="en-US" altLang="zh-TW" dirty="0"/>
            </a:br>
            <a:r>
              <a:rPr lang="zh-TW" altLang="en-US" dirty="0"/>
              <a:t>以陰影區的面積來表示。</a:t>
            </a:r>
          </a:p>
        </p:txBody>
      </p:sp>
      <p:sp>
        <p:nvSpPr>
          <p:cNvPr id="8" name="投影片編號版面配置區 7">
            <a:extLst>
              <a:ext uri="{FF2B5EF4-FFF2-40B4-BE49-F238E27FC236}">
                <a16:creationId xmlns:a16="http://schemas.microsoft.com/office/drawing/2014/main" id="{34B6B6D6-4D3E-499A-BD70-DC8E3CE149BC}"/>
              </a:ext>
            </a:extLst>
          </p:cNvPr>
          <p:cNvSpPr>
            <a:spLocks noGrp="1"/>
          </p:cNvSpPr>
          <p:nvPr>
            <p:ph type="sldNum" sz="quarter" idx="12"/>
          </p:nvPr>
        </p:nvSpPr>
        <p:spPr/>
        <p:txBody>
          <a:bodyPr/>
          <a:lstStyle/>
          <a:p>
            <a:fld id="{8632C2C5-20A0-4062-ADB6-29D76B962CAE}" type="slidenum">
              <a:rPr lang="zh-TW" altLang="en-US" smtClean="0"/>
              <a:pPr/>
              <a:t>18</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3532694960"/>
              </p:ext>
            </p:extLst>
          </p:nvPr>
        </p:nvGraphicFramePr>
        <p:xfrm>
          <a:off x="827584" y="1268760"/>
          <a:ext cx="6819900" cy="736600"/>
        </p:xfrm>
        <a:graphic>
          <a:graphicData uri="http://schemas.openxmlformats.org/presentationml/2006/ole">
            <mc:AlternateContent xmlns:mc="http://schemas.openxmlformats.org/markup-compatibility/2006">
              <mc:Choice xmlns:v="urn:schemas-microsoft-com:vml" Requires="v">
                <p:oleObj spid="_x0000_s2050" name="方程式" r:id="rId3" imgW="6819840" imgH="736560" progId="Equation.3">
                  <p:embed/>
                </p:oleObj>
              </mc:Choice>
              <mc:Fallback>
                <p:oleObj name="方程式" r:id="rId3" imgW="681984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1268760"/>
                        <a:ext cx="68199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1835696" y="3151886"/>
            <a:ext cx="5504400" cy="308542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5539" name="Picture 3"/>
          <p:cNvPicPr>
            <a:picLocks noGrp="1" noChangeAspect="1" noChangeArrowheads="1"/>
          </p:cNvPicPr>
          <p:nvPr>
            <p:ph idx="1"/>
          </p:nvPr>
        </p:nvPicPr>
        <p:blipFill>
          <a:blip r:embed="rId2" cstate="print"/>
          <a:srcRect/>
          <a:stretch>
            <a:fillRect/>
          </a:stretch>
        </p:blipFill>
        <p:spPr bwMode="auto">
          <a:xfrm>
            <a:off x="1835696" y="1988840"/>
            <a:ext cx="5504400" cy="315474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653AAEA9-2436-402A-B0C3-2B361186CAE8}"/>
              </a:ext>
            </a:extLst>
          </p:cNvPr>
          <p:cNvSpPr>
            <a:spLocks noGrp="1"/>
          </p:cNvSpPr>
          <p:nvPr>
            <p:ph type="sldNum" sz="quarter" idx="12"/>
          </p:nvPr>
        </p:nvSpPr>
        <p:spPr/>
        <p:txBody>
          <a:bodyPr/>
          <a:lstStyle/>
          <a:p>
            <a:fld id="{8632C2C5-20A0-4062-ADB6-29D76B962CAE}" type="slidenum">
              <a:rPr lang="zh-TW" altLang="en-US" smtClean="0"/>
              <a:pPr/>
              <a:t>19</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1800" dirty="0"/>
              <a:t>3.1 </a:t>
            </a:r>
            <a:r>
              <a:rPr kumimoji="1" lang="en-US" altLang="zh-TW" sz="1800" b="1" i="0" u="none" strike="noStrike" baseline="0" dirty="0">
                <a:solidFill>
                  <a:schemeClr val="tx1"/>
                </a:solidFill>
                <a:latin typeface="Times New Roman" pitchFamily="18" charset="0"/>
                <a:ea typeface="標楷體" pitchFamily="65" charset="-120"/>
                <a:cs typeface="+mn-cs"/>
              </a:rPr>
              <a:t>Introduction and Motivation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簡介和動機</a:t>
            </a:r>
            <a:r>
              <a:rPr lang="en-US" altLang="zh-TW" sz="1800" dirty="0"/>
              <a:t>)</a:t>
            </a:r>
          </a:p>
          <a:p>
            <a:r>
              <a:rPr lang="en-US" altLang="zh-TW" sz="1800" dirty="0"/>
              <a:t>3.2 </a:t>
            </a:r>
            <a:r>
              <a:rPr lang="en-US" altLang="zh-TW" sz="1800" b="1" dirty="0"/>
              <a:t>Binomial and Multinomial Distributions (</a:t>
            </a:r>
            <a:r>
              <a:rPr lang="zh-TW" altLang="en-US" sz="1800" dirty="0"/>
              <a:t>二項和多項分布</a:t>
            </a:r>
            <a:r>
              <a:rPr lang="en-US" altLang="zh-TW" sz="1800" dirty="0"/>
              <a:t>)</a:t>
            </a:r>
          </a:p>
          <a:p>
            <a:r>
              <a:rPr lang="en-US" altLang="zh-TW" sz="1800" dirty="0"/>
              <a:t>3.3 </a:t>
            </a:r>
            <a:r>
              <a:rPr lang="en-US" altLang="zh-TW" sz="1800" b="1" dirty="0"/>
              <a:t>Hypergeometric Distribution (</a:t>
            </a:r>
            <a:r>
              <a:rPr lang="zh-TW" altLang="en-US" sz="1800" dirty="0"/>
              <a:t>超幾何分布</a:t>
            </a:r>
            <a:r>
              <a:rPr lang="en-US" altLang="zh-TW" sz="1800" dirty="0"/>
              <a:t>)</a:t>
            </a:r>
          </a:p>
          <a:p>
            <a:r>
              <a:rPr lang="en-US" altLang="zh-TW" sz="1800" dirty="0"/>
              <a:t>3.4 </a:t>
            </a:r>
            <a:r>
              <a:rPr lang="en-US" altLang="zh-TW" sz="1800" b="1" dirty="0"/>
              <a:t>Negative Binomial and Geometric Distributions (</a:t>
            </a:r>
            <a:r>
              <a:rPr lang="zh-TW" altLang="en-US" sz="1800" dirty="0"/>
              <a:t>負二項分布與幾何分布</a:t>
            </a:r>
            <a:r>
              <a:rPr lang="en-US" altLang="zh-TW" sz="1800" dirty="0"/>
              <a:t>)</a:t>
            </a:r>
          </a:p>
          <a:p>
            <a:r>
              <a:rPr lang="en-US" altLang="zh-TW" sz="1800" dirty="0"/>
              <a:t>3.5 </a:t>
            </a:r>
            <a:r>
              <a:rPr lang="en-US" altLang="zh-TW" sz="1800" b="1" dirty="0"/>
              <a:t>Poisson Distribution and the Poisson Process(</a:t>
            </a:r>
            <a:r>
              <a:rPr lang="zh-TW" altLang="en-US" sz="1800" dirty="0"/>
              <a:t>卜瓦松分布與卜瓦松程序</a:t>
            </a:r>
            <a:r>
              <a:rPr lang="en-US" altLang="zh-TW" sz="1800" dirty="0"/>
              <a:t>)</a:t>
            </a:r>
          </a:p>
          <a:p>
            <a:r>
              <a:rPr lang="en-US" altLang="zh-TW" sz="1800" dirty="0"/>
              <a:t>---------------------------------------------------------------</a:t>
            </a:r>
          </a:p>
          <a:p>
            <a:r>
              <a:rPr lang="en-US" altLang="zh-TW" sz="1800" dirty="0"/>
              <a:t>3.6 </a:t>
            </a:r>
            <a:r>
              <a:rPr lang="en-US" altLang="zh-TW" sz="1800" b="1" dirty="0"/>
              <a:t>Continuous Uniform Distribution</a:t>
            </a:r>
            <a:r>
              <a:rPr lang="zh-TW" altLang="en-US" sz="1800" b="1" dirty="0"/>
              <a:t> </a:t>
            </a:r>
            <a:r>
              <a:rPr lang="en-US" altLang="zh-TW" sz="1800" b="1" dirty="0"/>
              <a:t>(</a:t>
            </a:r>
            <a:r>
              <a:rPr lang="zh-TW" altLang="en-US" sz="1800" dirty="0"/>
              <a:t>連續均勻分布</a:t>
            </a:r>
            <a:r>
              <a:rPr lang="en-US" altLang="zh-TW" sz="1800" dirty="0"/>
              <a:t>)</a:t>
            </a:r>
          </a:p>
          <a:p>
            <a:r>
              <a:rPr lang="en-US" altLang="zh-TW" sz="1800" dirty="0"/>
              <a:t>3.7 </a:t>
            </a:r>
            <a:r>
              <a:rPr lang="en-US" altLang="zh-TW" sz="1800" b="1" dirty="0"/>
              <a:t>Normal Distribution</a:t>
            </a:r>
            <a:r>
              <a:rPr lang="zh-TW" altLang="en-US" sz="1800" b="1" dirty="0"/>
              <a:t> </a:t>
            </a:r>
            <a:r>
              <a:rPr lang="en-US" altLang="zh-TW" sz="1800" b="1" dirty="0"/>
              <a:t>(</a:t>
            </a:r>
            <a:r>
              <a:rPr lang="zh-TW" altLang="en-US" sz="1800" dirty="0"/>
              <a:t>常態分布</a:t>
            </a:r>
            <a:r>
              <a:rPr lang="en-US" altLang="zh-TW" sz="1800" dirty="0"/>
              <a:t>)</a:t>
            </a:r>
            <a:endParaRPr lang="zh-TW" altLang="en-US" sz="1800" dirty="0"/>
          </a:p>
          <a:p>
            <a:r>
              <a:rPr lang="en-US" altLang="zh-TW" sz="1800" dirty="0"/>
              <a:t>3.8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Areas under the Normal Curve</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常態曲線下的面積</a:t>
            </a:r>
            <a:r>
              <a:rPr lang="en-US" altLang="zh-TW" sz="1800" dirty="0"/>
              <a:t>)</a:t>
            </a:r>
          </a:p>
          <a:p>
            <a:r>
              <a:rPr lang="en-US" altLang="zh-TW" sz="1800" dirty="0"/>
              <a:t>3.9 </a:t>
            </a:r>
            <a:r>
              <a:rPr kumimoji="1" lang="en-US" altLang="zh-TW" sz="1800" b="1" i="0" u="none" strike="noStrike" baseline="0" dirty="0">
                <a:solidFill>
                  <a:schemeClr val="tx1"/>
                </a:solidFill>
                <a:latin typeface="Times New Roman" pitchFamily="18" charset="0"/>
                <a:ea typeface="標楷體" pitchFamily="65" charset="-120"/>
                <a:cs typeface="+mn-cs"/>
              </a:rPr>
              <a:t>Applications of the Normal Distribution</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常態分布的應用</a:t>
            </a:r>
            <a:r>
              <a:rPr lang="en-US" altLang="zh-TW" sz="1800" dirty="0"/>
              <a:t>)</a:t>
            </a:r>
          </a:p>
          <a:p>
            <a:r>
              <a:rPr lang="en-US" altLang="zh-TW" sz="1800" dirty="0"/>
              <a:t>3.10</a:t>
            </a:r>
            <a:r>
              <a:rPr lang="zh-TW" altLang="en-US" sz="1800" dirty="0"/>
              <a:t> </a:t>
            </a:r>
            <a:r>
              <a:rPr lang="en-US" altLang="zh-TW" sz="1800" dirty="0"/>
              <a:t>Approximation of Normal Distribution (</a:t>
            </a:r>
            <a:r>
              <a:rPr kumimoji="1" lang="zh-TW"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常態逼近</a:t>
            </a:r>
            <a:r>
              <a:rPr kumimoji="1" lang="en-US" altLang="zh-TW" sz="18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n-cs"/>
              </a:rPr>
              <a:t>)</a:t>
            </a:r>
            <a:endParaRPr lang="en-US" altLang="zh-TW" sz="1800" dirty="0"/>
          </a:p>
          <a:p>
            <a:r>
              <a:rPr lang="en-US" altLang="zh-TW" sz="1800" dirty="0"/>
              <a:t>3.11 </a:t>
            </a:r>
            <a:r>
              <a:rPr kumimoji="1" lang="en-US" altLang="zh-TW" sz="1800" b="1" i="0" u="none" strike="noStrike" baseline="0" dirty="0">
                <a:solidFill>
                  <a:schemeClr val="tx1"/>
                </a:solidFill>
                <a:latin typeface="Times New Roman" pitchFamily="18" charset="0"/>
                <a:ea typeface="標楷體" pitchFamily="65" charset="-120"/>
                <a:cs typeface="+mn-cs"/>
              </a:rPr>
              <a:t>Gamma and Exponential Distributions</a:t>
            </a:r>
            <a:r>
              <a:rPr kumimoji="1" lang="zh-TW" altLang="en-US" sz="1800" b="1" i="0" u="none" strike="noStrike" baseline="0" dirty="0">
                <a:solidFill>
                  <a:schemeClr val="tx1"/>
                </a:solidFill>
                <a:latin typeface="Times New Roman" pitchFamily="18" charset="0"/>
                <a:ea typeface="標楷體" pitchFamily="65" charset="-120"/>
                <a:cs typeface="+mn-cs"/>
              </a:rPr>
              <a:t> </a:t>
            </a:r>
            <a:r>
              <a:rPr kumimoji="1" lang="en-US" altLang="zh-TW" sz="1800" b="1" i="0" u="none" strike="noStrike" baseline="0" dirty="0">
                <a:solidFill>
                  <a:schemeClr val="tx1"/>
                </a:solidFill>
                <a:latin typeface="Times New Roman" pitchFamily="18" charset="0"/>
                <a:ea typeface="標楷體" pitchFamily="65" charset="-120"/>
                <a:cs typeface="+mn-cs"/>
              </a:rPr>
              <a:t>(</a:t>
            </a:r>
            <a:r>
              <a:rPr lang="zh-TW" altLang="en-US" sz="1800" dirty="0"/>
              <a:t>伽瑪和指數分布</a:t>
            </a:r>
            <a:r>
              <a:rPr lang="en-US" altLang="zh-TW" sz="1800" dirty="0"/>
              <a:t>)</a:t>
            </a:r>
          </a:p>
          <a:p>
            <a:r>
              <a:rPr lang="en-US" altLang="zh-TW" sz="1800" dirty="0"/>
              <a:t>3.12 </a:t>
            </a:r>
            <a:r>
              <a:rPr lang="zh-TW" altLang="en-US" sz="1800" dirty="0"/>
              <a:t> </a:t>
            </a:r>
            <a:r>
              <a:rPr kumimoji="1" lang="en-US" altLang="zh-TW" sz="1800" b="1" i="0" u="none" strike="noStrike" baseline="0" dirty="0">
                <a:solidFill>
                  <a:schemeClr val="tx1"/>
                </a:solidFill>
                <a:latin typeface="Times New Roman" pitchFamily="18" charset="0"/>
                <a:ea typeface="標楷體" pitchFamily="65" charset="-120"/>
                <a:cs typeface="+mn-cs"/>
              </a:rPr>
              <a:t>Chi-Squared Distribution(</a:t>
            </a:r>
            <a:r>
              <a:rPr lang="zh-TW" altLang="en-US" sz="1800" dirty="0"/>
              <a:t>卡方分布</a:t>
            </a:r>
            <a:r>
              <a:rPr lang="en-US" altLang="zh-TW" sz="1800" dirty="0"/>
              <a:t>)</a:t>
            </a:r>
          </a:p>
        </p:txBody>
      </p:sp>
      <p:sp>
        <p:nvSpPr>
          <p:cNvPr id="6" name="投影片編號版面配置區 5">
            <a:extLst>
              <a:ext uri="{FF2B5EF4-FFF2-40B4-BE49-F238E27FC236}">
                <a16:creationId xmlns:a16="http://schemas.microsoft.com/office/drawing/2014/main" id="{904A5EFD-D20C-4990-8648-939AC8493179}"/>
              </a:ext>
            </a:extLst>
          </p:cNvPr>
          <p:cNvSpPr>
            <a:spLocks noGrp="1"/>
          </p:cNvSpPr>
          <p:nvPr>
            <p:ph type="sldNum" sz="quarter" idx="12"/>
          </p:nvPr>
        </p:nvSpPr>
        <p:spPr/>
        <p:txBody>
          <a:bodyPr/>
          <a:lstStyle/>
          <a:p>
            <a:fld id="{8632C2C5-20A0-4062-ADB6-29D76B962CAE}" type="slidenum">
              <a:rPr lang="zh-TW" altLang="en-US" smtClean="0"/>
              <a:pPr/>
              <a:t>2</a:t>
            </a:fld>
            <a:endParaRPr lang="zh-TW" altLang="en-US"/>
          </a:p>
        </p:txBody>
      </p:sp>
    </p:spTree>
    <p:extLst>
      <p:ext uri="{BB962C8B-B14F-4D97-AF65-F5344CB8AC3E}">
        <p14:creationId xmlns:p14="http://schemas.microsoft.com/office/powerpoint/2010/main" val="22297231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常態曲線下的面積</a:t>
            </a:r>
            <a:r>
              <a:rPr lang="en-US" altLang="zh-TW" dirty="0"/>
              <a:t>(</a:t>
            </a:r>
            <a:r>
              <a:rPr lang="zh-TW" altLang="en-US" dirty="0"/>
              <a:t>續</a:t>
            </a:r>
            <a:r>
              <a:rPr lang="en-US" altLang="zh-TW" dirty="0"/>
              <a:t>)</a:t>
            </a:r>
            <a:endParaRPr lang="zh-TW" altLang="en-US" dirty="0"/>
          </a:p>
        </p:txBody>
      </p:sp>
      <p:pic>
        <p:nvPicPr>
          <p:cNvPr id="66562" name="Picture 2"/>
          <p:cNvPicPr>
            <a:picLocks noGrp="1" noChangeAspect="1" noChangeArrowheads="1"/>
          </p:cNvPicPr>
          <p:nvPr>
            <p:ph idx="1"/>
          </p:nvPr>
        </p:nvPicPr>
        <p:blipFill>
          <a:blip r:embed="rId2" cstate="print"/>
          <a:srcRect/>
          <a:stretch>
            <a:fillRect/>
          </a:stretch>
        </p:blipFill>
        <p:spPr bwMode="auto">
          <a:xfrm>
            <a:off x="539552" y="1268760"/>
            <a:ext cx="7992000" cy="152816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A54D07-6AF1-4AF6-BEF3-76AE865A358A}"/>
              </a:ext>
            </a:extLst>
          </p:cNvPr>
          <p:cNvSpPr>
            <a:spLocks noGrp="1"/>
          </p:cNvSpPr>
          <p:nvPr>
            <p:ph type="sldNum" sz="quarter" idx="12"/>
          </p:nvPr>
        </p:nvSpPr>
        <p:spPr/>
        <p:txBody>
          <a:bodyPr/>
          <a:lstStyle/>
          <a:p>
            <a:fld id="{8632C2C5-20A0-4062-ADB6-29D76B962CAE}" type="slidenum">
              <a:rPr lang="zh-TW" altLang="en-US" smtClean="0"/>
              <a:pPr/>
              <a:t>20</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1619672" y="2852936"/>
            <a:ext cx="5864440" cy="3746423"/>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4">
            <p14:nvContentPartPr>
              <p14:cNvPr id="10" name="筆跡 9">
                <a:extLst>
                  <a:ext uri="{FF2B5EF4-FFF2-40B4-BE49-F238E27FC236}">
                    <a16:creationId xmlns:a16="http://schemas.microsoft.com/office/drawing/2014/main" id="{5AB8DA37-EC6B-47FA-8D88-A5BB2821947C}"/>
                  </a:ext>
                </a:extLst>
              </p14:cNvPr>
              <p14:cNvContentPartPr/>
              <p14:nvPr/>
            </p14:nvContentPartPr>
            <p14:xfrm>
              <a:off x="1550975" y="3130465"/>
              <a:ext cx="167400" cy="530640"/>
            </p14:xfrm>
          </p:contentPart>
        </mc:Choice>
        <mc:Fallback>
          <p:pic>
            <p:nvPicPr>
              <p:cNvPr id="10" name="筆跡 9">
                <a:extLst>
                  <a:ext uri="{FF2B5EF4-FFF2-40B4-BE49-F238E27FC236}">
                    <a16:creationId xmlns:a16="http://schemas.microsoft.com/office/drawing/2014/main" id="{5AB8DA37-EC6B-47FA-8D88-A5BB2821947C}"/>
                  </a:ext>
                </a:extLst>
              </p:cNvPr>
              <p:cNvPicPr/>
              <p:nvPr/>
            </p:nvPicPr>
            <p:blipFill>
              <a:blip r:embed="rId5"/>
              <a:stretch>
                <a:fillRect/>
              </a:stretch>
            </p:blipFill>
            <p:spPr>
              <a:xfrm>
                <a:off x="1541975" y="3121465"/>
                <a:ext cx="185040" cy="548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筆跡 10">
                <a:extLst>
                  <a:ext uri="{FF2B5EF4-FFF2-40B4-BE49-F238E27FC236}">
                    <a16:creationId xmlns:a16="http://schemas.microsoft.com/office/drawing/2014/main" id="{976ABEBA-3C2D-466B-9A4B-6C6C6F21F35C}"/>
                  </a:ext>
                </a:extLst>
              </p14:cNvPr>
              <p14:cNvContentPartPr/>
              <p14:nvPr/>
            </p14:nvContentPartPr>
            <p14:xfrm>
              <a:off x="1817375" y="2986825"/>
              <a:ext cx="315720" cy="253800"/>
            </p14:xfrm>
          </p:contentPart>
        </mc:Choice>
        <mc:Fallback>
          <p:pic>
            <p:nvPicPr>
              <p:cNvPr id="11" name="筆跡 10">
                <a:extLst>
                  <a:ext uri="{FF2B5EF4-FFF2-40B4-BE49-F238E27FC236}">
                    <a16:creationId xmlns:a16="http://schemas.microsoft.com/office/drawing/2014/main" id="{976ABEBA-3C2D-466B-9A4B-6C6C6F21F35C}"/>
                  </a:ext>
                </a:extLst>
              </p:cNvPr>
              <p:cNvPicPr/>
              <p:nvPr/>
            </p:nvPicPr>
            <p:blipFill>
              <a:blip r:embed="rId7"/>
              <a:stretch>
                <a:fillRect/>
              </a:stretch>
            </p:blipFill>
            <p:spPr>
              <a:xfrm>
                <a:off x="1808735" y="2978185"/>
                <a:ext cx="33336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筆跡 11">
                <a:extLst>
                  <a:ext uri="{FF2B5EF4-FFF2-40B4-BE49-F238E27FC236}">
                    <a16:creationId xmlns:a16="http://schemas.microsoft.com/office/drawing/2014/main" id="{A00E545D-7659-4375-B4BB-7A47159DFF0C}"/>
                  </a:ext>
                </a:extLst>
              </p14:cNvPr>
              <p14:cNvContentPartPr/>
              <p14:nvPr/>
            </p14:nvContentPartPr>
            <p14:xfrm>
              <a:off x="2165855" y="3203545"/>
              <a:ext cx="33480" cy="83160"/>
            </p14:xfrm>
          </p:contentPart>
        </mc:Choice>
        <mc:Fallback>
          <p:pic>
            <p:nvPicPr>
              <p:cNvPr id="12" name="筆跡 11">
                <a:extLst>
                  <a:ext uri="{FF2B5EF4-FFF2-40B4-BE49-F238E27FC236}">
                    <a16:creationId xmlns:a16="http://schemas.microsoft.com/office/drawing/2014/main" id="{A00E545D-7659-4375-B4BB-7A47159DFF0C}"/>
                  </a:ext>
                </a:extLst>
              </p:cNvPr>
              <p:cNvPicPr/>
              <p:nvPr/>
            </p:nvPicPr>
            <p:blipFill>
              <a:blip r:embed="rId9"/>
              <a:stretch>
                <a:fillRect/>
              </a:stretch>
            </p:blipFill>
            <p:spPr>
              <a:xfrm>
                <a:off x="2157215" y="3194545"/>
                <a:ext cx="511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筆跡 13">
                <a:extLst>
                  <a:ext uri="{FF2B5EF4-FFF2-40B4-BE49-F238E27FC236}">
                    <a16:creationId xmlns:a16="http://schemas.microsoft.com/office/drawing/2014/main" id="{9B833683-2A54-4D63-BE94-877BC46562C2}"/>
                  </a:ext>
                </a:extLst>
              </p14:cNvPr>
              <p14:cNvContentPartPr/>
              <p14:nvPr/>
            </p14:nvContentPartPr>
            <p14:xfrm>
              <a:off x="1985495" y="3534385"/>
              <a:ext cx="199440" cy="158400"/>
            </p14:xfrm>
          </p:contentPart>
        </mc:Choice>
        <mc:Fallback>
          <p:pic>
            <p:nvPicPr>
              <p:cNvPr id="14" name="筆跡 13">
                <a:extLst>
                  <a:ext uri="{FF2B5EF4-FFF2-40B4-BE49-F238E27FC236}">
                    <a16:creationId xmlns:a16="http://schemas.microsoft.com/office/drawing/2014/main" id="{9B833683-2A54-4D63-BE94-877BC46562C2}"/>
                  </a:ext>
                </a:extLst>
              </p:cNvPr>
              <p:cNvPicPr/>
              <p:nvPr/>
            </p:nvPicPr>
            <p:blipFill>
              <a:blip r:embed="rId11"/>
              <a:stretch>
                <a:fillRect/>
              </a:stretch>
            </p:blipFill>
            <p:spPr>
              <a:xfrm>
                <a:off x="1976495" y="3525745"/>
                <a:ext cx="217080" cy="176040"/>
              </a:xfrm>
              <a:prstGeom prst="rect">
                <a:avLst/>
              </a:prstGeom>
            </p:spPr>
          </p:pic>
        </mc:Fallback>
      </mc:AlternateContent>
      <p:grpSp>
        <p:nvGrpSpPr>
          <p:cNvPr id="18" name="群組 17">
            <a:extLst>
              <a:ext uri="{FF2B5EF4-FFF2-40B4-BE49-F238E27FC236}">
                <a16:creationId xmlns:a16="http://schemas.microsoft.com/office/drawing/2014/main" id="{CBF31D11-F552-4304-A578-57EF8F8DE2FE}"/>
              </a:ext>
            </a:extLst>
          </p:cNvPr>
          <p:cNvGrpSpPr/>
          <p:nvPr/>
        </p:nvGrpSpPr>
        <p:grpSpPr>
          <a:xfrm>
            <a:off x="703535" y="3225865"/>
            <a:ext cx="616680" cy="562320"/>
            <a:chOff x="703535" y="3225865"/>
            <a:chExt cx="616680" cy="562320"/>
          </a:xfrm>
        </p:grpSpPr>
        <mc:AlternateContent xmlns:mc="http://schemas.openxmlformats.org/markup-compatibility/2006">
          <mc:Choice xmlns:p14="http://schemas.microsoft.com/office/powerpoint/2010/main" Requires="p14">
            <p:contentPart p14:bwMode="auto" r:id="rId12">
              <p14:nvContentPartPr>
                <p14:cNvPr id="4" name="筆跡 3">
                  <a:extLst>
                    <a:ext uri="{FF2B5EF4-FFF2-40B4-BE49-F238E27FC236}">
                      <a16:creationId xmlns:a16="http://schemas.microsoft.com/office/drawing/2014/main" id="{18D5309F-A2D8-4124-A77E-9CC8F7248929}"/>
                    </a:ext>
                  </a:extLst>
                </p14:cNvPr>
                <p14:cNvContentPartPr/>
                <p14:nvPr/>
              </p14:nvContentPartPr>
              <p14:xfrm>
                <a:off x="703535" y="3225865"/>
                <a:ext cx="399960" cy="562320"/>
              </p14:xfrm>
            </p:contentPart>
          </mc:Choice>
          <mc:Fallback>
            <p:pic>
              <p:nvPicPr>
                <p:cNvPr id="4" name="筆跡 3">
                  <a:extLst>
                    <a:ext uri="{FF2B5EF4-FFF2-40B4-BE49-F238E27FC236}">
                      <a16:creationId xmlns:a16="http://schemas.microsoft.com/office/drawing/2014/main" id="{18D5309F-A2D8-4124-A77E-9CC8F7248929}"/>
                    </a:ext>
                  </a:extLst>
                </p:cNvPr>
                <p:cNvPicPr/>
                <p:nvPr/>
              </p:nvPicPr>
              <p:blipFill>
                <a:blip r:embed="rId13"/>
                <a:stretch>
                  <a:fillRect/>
                </a:stretch>
              </p:blipFill>
              <p:spPr>
                <a:xfrm>
                  <a:off x="694895" y="3216865"/>
                  <a:ext cx="417600" cy="579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6" name="筆跡 5">
                  <a:extLst>
                    <a:ext uri="{FF2B5EF4-FFF2-40B4-BE49-F238E27FC236}">
                      <a16:creationId xmlns:a16="http://schemas.microsoft.com/office/drawing/2014/main" id="{BED21D96-A61D-4C06-9717-DEA9028E7EE2}"/>
                    </a:ext>
                  </a:extLst>
                </p14:cNvPr>
                <p14:cNvContentPartPr/>
                <p14:nvPr/>
              </p14:nvContentPartPr>
              <p14:xfrm>
                <a:off x="717935" y="3241705"/>
                <a:ext cx="378360" cy="348480"/>
              </p14:xfrm>
            </p:contentPart>
          </mc:Choice>
          <mc:Fallback>
            <p:pic>
              <p:nvPicPr>
                <p:cNvPr id="6" name="筆跡 5">
                  <a:extLst>
                    <a:ext uri="{FF2B5EF4-FFF2-40B4-BE49-F238E27FC236}">
                      <a16:creationId xmlns:a16="http://schemas.microsoft.com/office/drawing/2014/main" id="{BED21D96-A61D-4C06-9717-DEA9028E7EE2}"/>
                    </a:ext>
                  </a:extLst>
                </p:cNvPr>
                <p:cNvPicPr/>
                <p:nvPr/>
              </p:nvPicPr>
              <p:blipFill>
                <a:blip r:embed="rId15"/>
                <a:stretch>
                  <a:fillRect/>
                </a:stretch>
              </p:blipFill>
              <p:spPr>
                <a:xfrm>
                  <a:off x="709295" y="3233065"/>
                  <a:ext cx="396000" cy="366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筆跡 15">
                  <a:extLst>
                    <a:ext uri="{FF2B5EF4-FFF2-40B4-BE49-F238E27FC236}">
                      <a16:creationId xmlns:a16="http://schemas.microsoft.com/office/drawing/2014/main" id="{17DC5A93-FAFC-4528-978B-8447E52A004F}"/>
                    </a:ext>
                  </a:extLst>
                </p14:cNvPr>
                <p14:cNvContentPartPr/>
                <p14:nvPr/>
              </p14:nvContentPartPr>
              <p14:xfrm>
                <a:off x="1309415" y="3339265"/>
                <a:ext cx="10800" cy="21600"/>
              </p14:xfrm>
            </p:contentPart>
          </mc:Choice>
          <mc:Fallback>
            <p:pic>
              <p:nvPicPr>
                <p:cNvPr id="16" name="筆跡 15">
                  <a:extLst>
                    <a:ext uri="{FF2B5EF4-FFF2-40B4-BE49-F238E27FC236}">
                      <a16:creationId xmlns:a16="http://schemas.microsoft.com/office/drawing/2014/main" id="{17DC5A93-FAFC-4528-978B-8447E52A004F}"/>
                    </a:ext>
                  </a:extLst>
                </p:cNvPr>
                <p:cNvPicPr/>
                <p:nvPr/>
              </p:nvPicPr>
              <p:blipFill>
                <a:blip r:embed="rId17"/>
                <a:stretch>
                  <a:fillRect/>
                </a:stretch>
              </p:blipFill>
              <p:spPr>
                <a:xfrm>
                  <a:off x="1300415" y="3330625"/>
                  <a:ext cx="28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筆跡 16">
                  <a:extLst>
                    <a:ext uri="{FF2B5EF4-FFF2-40B4-BE49-F238E27FC236}">
                      <a16:creationId xmlns:a16="http://schemas.microsoft.com/office/drawing/2014/main" id="{0E4260A3-5BBE-4117-A20D-9A87A7491CC3}"/>
                    </a:ext>
                  </a:extLst>
                </p14:cNvPr>
                <p14:cNvContentPartPr/>
                <p14:nvPr/>
              </p14:nvContentPartPr>
              <p14:xfrm>
                <a:off x="1301135" y="3456265"/>
                <a:ext cx="14400" cy="4680"/>
              </p14:xfrm>
            </p:contentPart>
          </mc:Choice>
          <mc:Fallback>
            <p:pic>
              <p:nvPicPr>
                <p:cNvPr id="17" name="筆跡 16">
                  <a:extLst>
                    <a:ext uri="{FF2B5EF4-FFF2-40B4-BE49-F238E27FC236}">
                      <a16:creationId xmlns:a16="http://schemas.microsoft.com/office/drawing/2014/main" id="{0E4260A3-5BBE-4117-A20D-9A87A7491CC3}"/>
                    </a:ext>
                  </a:extLst>
                </p:cNvPr>
                <p:cNvPicPr/>
                <p:nvPr/>
              </p:nvPicPr>
              <p:blipFill>
                <a:blip r:embed="rId19"/>
                <a:stretch>
                  <a:fillRect/>
                </a:stretch>
              </p:blipFill>
              <p:spPr>
                <a:xfrm>
                  <a:off x="1292495" y="3447265"/>
                  <a:ext cx="32040" cy="22320"/>
                </a:xfrm>
                <a:prstGeom prst="rect">
                  <a:avLst/>
                </a:prstGeom>
              </p:spPr>
            </p:pic>
          </mc:Fallback>
        </mc:AlternateContent>
      </p:grpSp>
      <p:grpSp>
        <p:nvGrpSpPr>
          <p:cNvPr id="43" name="群組 42">
            <a:extLst>
              <a:ext uri="{FF2B5EF4-FFF2-40B4-BE49-F238E27FC236}">
                <a16:creationId xmlns:a16="http://schemas.microsoft.com/office/drawing/2014/main" id="{3106BBCD-D37F-4FC6-86F2-BA62C0B23E7A}"/>
              </a:ext>
            </a:extLst>
          </p:cNvPr>
          <p:cNvGrpSpPr/>
          <p:nvPr/>
        </p:nvGrpSpPr>
        <p:grpSpPr>
          <a:xfrm>
            <a:off x="3613775" y="2940025"/>
            <a:ext cx="4070160" cy="853560"/>
            <a:chOff x="3613775" y="2940025"/>
            <a:chExt cx="4070160" cy="853560"/>
          </a:xfrm>
        </p:grpSpPr>
        <mc:AlternateContent xmlns:mc="http://schemas.openxmlformats.org/markup-compatibility/2006">
          <mc:Choice xmlns:p14="http://schemas.microsoft.com/office/powerpoint/2010/main" Requires="p14">
            <p:contentPart p14:bwMode="auto" r:id="rId20">
              <p14:nvContentPartPr>
                <p14:cNvPr id="19" name="筆跡 18">
                  <a:extLst>
                    <a:ext uri="{FF2B5EF4-FFF2-40B4-BE49-F238E27FC236}">
                      <a16:creationId xmlns:a16="http://schemas.microsoft.com/office/drawing/2014/main" id="{3C50AC20-9CCB-4CDF-B593-7898CEBF8DBF}"/>
                    </a:ext>
                  </a:extLst>
                </p14:cNvPr>
                <p14:cNvContentPartPr/>
                <p14:nvPr/>
              </p14:nvContentPartPr>
              <p14:xfrm>
                <a:off x="3613775" y="3184465"/>
                <a:ext cx="172440" cy="321120"/>
              </p14:xfrm>
            </p:contentPart>
          </mc:Choice>
          <mc:Fallback>
            <p:pic>
              <p:nvPicPr>
                <p:cNvPr id="19" name="筆跡 18">
                  <a:extLst>
                    <a:ext uri="{FF2B5EF4-FFF2-40B4-BE49-F238E27FC236}">
                      <a16:creationId xmlns:a16="http://schemas.microsoft.com/office/drawing/2014/main" id="{3C50AC20-9CCB-4CDF-B593-7898CEBF8DBF}"/>
                    </a:ext>
                  </a:extLst>
                </p:cNvPr>
                <p:cNvPicPr/>
                <p:nvPr/>
              </p:nvPicPr>
              <p:blipFill>
                <a:blip r:embed="rId21"/>
                <a:stretch>
                  <a:fillRect/>
                </a:stretch>
              </p:blipFill>
              <p:spPr>
                <a:xfrm>
                  <a:off x="3605135" y="3175465"/>
                  <a:ext cx="1900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筆跡 19">
                  <a:extLst>
                    <a:ext uri="{FF2B5EF4-FFF2-40B4-BE49-F238E27FC236}">
                      <a16:creationId xmlns:a16="http://schemas.microsoft.com/office/drawing/2014/main" id="{52375591-AA2F-4CAC-84C8-B1151A638012}"/>
                    </a:ext>
                  </a:extLst>
                </p14:cNvPr>
                <p14:cNvContentPartPr/>
                <p14:nvPr/>
              </p14:nvContentPartPr>
              <p14:xfrm>
                <a:off x="3821135" y="3063145"/>
                <a:ext cx="247320" cy="255240"/>
              </p14:xfrm>
            </p:contentPart>
          </mc:Choice>
          <mc:Fallback>
            <p:pic>
              <p:nvPicPr>
                <p:cNvPr id="20" name="筆跡 19">
                  <a:extLst>
                    <a:ext uri="{FF2B5EF4-FFF2-40B4-BE49-F238E27FC236}">
                      <a16:creationId xmlns:a16="http://schemas.microsoft.com/office/drawing/2014/main" id="{52375591-AA2F-4CAC-84C8-B1151A638012}"/>
                    </a:ext>
                  </a:extLst>
                </p:cNvPr>
                <p:cNvPicPr/>
                <p:nvPr/>
              </p:nvPicPr>
              <p:blipFill>
                <a:blip r:embed="rId23"/>
                <a:stretch>
                  <a:fillRect/>
                </a:stretch>
              </p:blipFill>
              <p:spPr>
                <a:xfrm>
                  <a:off x="3812495" y="3054505"/>
                  <a:ext cx="26496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筆跡 20">
                  <a:extLst>
                    <a:ext uri="{FF2B5EF4-FFF2-40B4-BE49-F238E27FC236}">
                      <a16:creationId xmlns:a16="http://schemas.microsoft.com/office/drawing/2014/main" id="{E304E30B-4D76-4673-91F5-E20EC1898A2B}"/>
                    </a:ext>
                  </a:extLst>
                </p14:cNvPr>
                <p14:cNvContentPartPr/>
                <p14:nvPr/>
              </p14:nvContentPartPr>
              <p14:xfrm>
                <a:off x="3808895" y="3337105"/>
                <a:ext cx="89640" cy="28080"/>
              </p14:xfrm>
            </p:contentPart>
          </mc:Choice>
          <mc:Fallback>
            <p:pic>
              <p:nvPicPr>
                <p:cNvPr id="21" name="筆跡 20">
                  <a:extLst>
                    <a:ext uri="{FF2B5EF4-FFF2-40B4-BE49-F238E27FC236}">
                      <a16:creationId xmlns:a16="http://schemas.microsoft.com/office/drawing/2014/main" id="{E304E30B-4D76-4673-91F5-E20EC1898A2B}"/>
                    </a:ext>
                  </a:extLst>
                </p:cNvPr>
                <p:cNvPicPr/>
                <p:nvPr/>
              </p:nvPicPr>
              <p:blipFill>
                <a:blip r:embed="rId25"/>
                <a:stretch>
                  <a:fillRect/>
                </a:stretch>
              </p:blipFill>
              <p:spPr>
                <a:xfrm>
                  <a:off x="3799895" y="3328465"/>
                  <a:ext cx="107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2" name="筆跡 21">
                  <a:extLst>
                    <a:ext uri="{FF2B5EF4-FFF2-40B4-BE49-F238E27FC236}">
                      <a16:creationId xmlns:a16="http://schemas.microsoft.com/office/drawing/2014/main" id="{8C0DE68C-B23C-4AE1-856A-59E2CBEE012C}"/>
                    </a:ext>
                  </a:extLst>
                </p14:cNvPr>
                <p14:cNvContentPartPr/>
                <p14:nvPr/>
              </p14:nvContentPartPr>
              <p14:xfrm>
                <a:off x="3808895" y="3337105"/>
                <a:ext cx="360" cy="360"/>
              </p14:xfrm>
            </p:contentPart>
          </mc:Choice>
          <mc:Fallback>
            <p:pic>
              <p:nvPicPr>
                <p:cNvPr id="22" name="筆跡 21">
                  <a:extLst>
                    <a:ext uri="{FF2B5EF4-FFF2-40B4-BE49-F238E27FC236}">
                      <a16:creationId xmlns:a16="http://schemas.microsoft.com/office/drawing/2014/main" id="{8C0DE68C-B23C-4AE1-856A-59E2CBEE012C}"/>
                    </a:ext>
                  </a:extLst>
                </p:cNvPr>
                <p:cNvPicPr/>
                <p:nvPr/>
              </p:nvPicPr>
              <p:blipFill>
                <a:blip r:embed="rId27"/>
                <a:stretch>
                  <a:fillRect/>
                </a:stretch>
              </p:blipFill>
              <p:spPr>
                <a:xfrm>
                  <a:off x="3799895" y="33284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筆跡 22">
                  <a:extLst>
                    <a:ext uri="{FF2B5EF4-FFF2-40B4-BE49-F238E27FC236}">
                      <a16:creationId xmlns:a16="http://schemas.microsoft.com/office/drawing/2014/main" id="{0C038C2B-57A6-4705-B020-3986B2174AAE}"/>
                    </a:ext>
                  </a:extLst>
                </p14:cNvPr>
                <p14:cNvContentPartPr/>
                <p14:nvPr/>
              </p14:nvContentPartPr>
              <p14:xfrm>
                <a:off x="3808895" y="3337105"/>
                <a:ext cx="127080" cy="151200"/>
              </p14:xfrm>
            </p:contentPart>
          </mc:Choice>
          <mc:Fallback>
            <p:pic>
              <p:nvPicPr>
                <p:cNvPr id="23" name="筆跡 22">
                  <a:extLst>
                    <a:ext uri="{FF2B5EF4-FFF2-40B4-BE49-F238E27FC236}">
                      <a16:creationId xmlns:a16="http://schemas.microsoft.com/office/drawing/2014/main" id="{0C038C2B-57A6-4705-B020-3986B2174AAE}"/>
                    </a:ext>
                  </a:extLst>
                </p:cNvPr>
                <p:cNvPicPr/>
                <p:nvPr/>
              </p:nvPicPr>
              <p:blipFill>
                <a:blip r:embed="rId29"/>
                <a:stretch>
                  <a:fillRect/>
                </a:stretch>
              </p:blipFill>
              <p:spPr>
                <a:xfrm>
                  <a:off x="3799895" y="3328465"/>
                  <a:ext cx="1447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筆跡 23">
                  <a:extLst>
                    <a:ext uri="{FF2B5EF4-FFF2-40B4-BE49-F238E27FC236}">
                      <a16:creationId xmlns:a16="http://schemas.microsoft.com/office/drawing/2014/main" id="{2DE01A51-44E6-47B5-B705-38E434955174}"/>
                    </a:ext>
                  </a:extLst>
                </p14:cNvPr>
                <p14:cNvContentPartPr/>
                <p14:nvPr/>
              </p14:nvContentPartPr>
              <p14:xfrm>
                <a:off x="3839495" y="3498745"/>
                <a:ext cx="112680" cy="108720"/>
              </p14:xfrm>
            </p:contentPart>
          </mc:Choice>
          <mc:Fallback>
            <p:pic>
              <p:nvPicPr>
                <p:cNvPr id="24" name="筆跡 23">
                  <a:extLst>
                    <a:ext uri="{FF2B5EF4-FFF2-40B4-BE49-F238E27FC236}">
                      <a16:creationId xmlns:a16="http://schemas.microsoft.com/office/drawing/2014/main" id="{2DE01A51-44E6-47B5-B705-38E434955174}"/>
                    </a:ext>
                  </a:extLst>
                </p:cNvPr>
                <p:cNvPicPr/>
                <p:nvPr/>
              </p:nvPicPr>
              <p:blipFill>
                <a:blip r:embed="rId31"/>
                <a:stretch>
                  <a:fillRect/>
                </a:stretch>
              </p:blipFill>
              <p:spPr>
                <a:xfrm>
                  <a:off x="3830855" y="3489745"/>
                  <a:ext cx="13032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6" name="筆跡 25">
                  <a:extLst>
                    <a:ext uri="{FF2B5EF4-FFF2-40B4-BE49-F238E27FC236}">
                      <a16:creationId xmlns:a16="http://schemas.microsoft.com/office/drawing/2014/main" id="{A28E3689-BC70-463B-9573-8C2109A4F9EB}"/>
                    </a:ext>
                  </a:extLst>
                </p14:cNvPr>
                <p14:cNvContentPartPr/>
                <p14:nvPr/>
              </p14:nvContentPartPr>
              <p14:xfrm>
                <a:off x="4316855" y="3167545"/>
                <a:ext cx="296280" cy="365400"/>
              </p14:xfrm>
            </p:contentPart>
          </mc:Choice>
          <mc:Fallback>
            <p:pic>
              <p:nvPicPr>
                <p:cNvPr id="26" name="筆跡 25">
                  <a:extLst>
                    <a:ext uri="{FF2B5EF4-FFF2-40B4-BE49-F238E27FC236}">
                      <a16:creationId xmlns:a16="http://schemas.microsoft.com/office/drawing/2014/main" id="{A28E3689-BC70-463B-9573-8C2109A4F9EB}"/>
                    </a:ext>
                  </a:extLst>
                </p:cNvPr>
                <p:cNvPicPr/>
                <p:nvPr/>
              </p:nvPicPr>
              <p:blipFill>
                <a:blip r:embed="rId33"/>
                <a:stretch>
                  <a:fillRect/>
                </a:stretch>
              </p:blipFill>
              <p:spPr>
                <a:xfrm>
                  <a:off x="4308215" y="3158905"/>
                  <a:ext cx="313920" cy="383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7" name="筆跡 26">
                  <a:extLst>
                    <a:ext uri="{FF2B5EF4-FFF2-40B4-BE49-F238E27FC236}">
                      <a16:creationId xmlns:a16="http://schemas.microsoft.com/office/drawing/2014/main" id="{B4B8A1C8-12B9-44F7-8739-9C33401190F0}"/>
                    </a:ext>
                  </a:extLst>
                </p14:cNvPr>
                <p14:cNvContentPartPr/>
                <p14:nvPr/>
              </p14:nvContentPartPr>
              <p14:xfrm>
                <a:off x="4379495" y="3309385"/>
                <a:ext cx="120240" cy="79200"/>
              </p14:xfrm>
            </p:contentPart>
          </mc:Choice>
          <mc:Fallback>
            <p:pic>
              <p:nvPicPr>
                <p:cNvPr id="27" name="筆跡 26">
                  <a:extLst>
                    <a:ext uri="{FF2B5EF4-FFF2-40B4-BE49-F238E27FC236}">
                      <a16:creationId xmlns:a16="http://schemas.microsoft.com/office/drawing/2014/main" id="{B4B8A1C8-12B9-44F7-8739-9C33401190F0}"/>
                    </a:ext>
                  </a:extLst>
                </p:cNvPr>
                <p:cNvPicPr/>
                <p:nvPr/>
              </p:nvPicPr>
              <p:blipFill>
                <a:blip r:embed="rId35"/>
                <a:stretch>
                  <a:fillRect/>
                </a:stretch>
              </p:blipFill>
              <p:spPr>
                <a:xfrm>
                  <a:off x="4370855" y="3300745"/>
                  <a:ext cx="13788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 name="筆跡 27">
                  <a:extLst>
                    <a:ext uri="{FF2B5EF4-FFF2-40B4-BE49-F238E27FC236}">
                      <a16:creationId xmlns:a16="http://schemas.microsoft.com/office/drawing/2014/main" id="{602DC09F-F07A-4AE2-AA13-4EE4C3C67392}"/>
                    </a:ext>
                  </a:extLst>
                </p14:cNvPr>
                <p14:cNvContentPartPr/>
                <p14:nvPr/>
              </p14:nvContentPartPr>
              <p14:xfrm>
                <a:off x="4677935" y="3294985"/>
                <a:ext cx="97920" cy="6840"/>
              </p14:xfrm>
            </p:contentPart>
          </mc:Choice>
          <mc:Fallback>
            <p:pic>
              <p:nvPicPr>
                <p:cNvPr id="28" name="筆跡 27">
                  <a:extLst>
                    <a:ext uri="{FF2B5EF4-FFF2-40B4-BE49-F238E27FC236}">
                      <a16:creationId xmlns:a16="http://schemas.microsoft.com/office/drawing/2014/main" id="{602DC09F-F07A-4AE2-AA13-4EE4C3C67392}"/>
                    </a:ext>
                  </a:extLst>
                </p:cNvPr>
                <p:cNvPicPr/>
                <p:nvPr/>
              </p:nvPicPr>
              <p:blipFill>
                <a:blip r:embed="rId37"/>
                <a:stretch>
                  <a:fillRect/>
                </a:stretch>
              </p:blipFill>
              <p:spPr>
                <a:xfrm>
                  <a:off x="4668935" y="3285985"/>
                  <a:ext cx="11556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 name="筆跡 28">
                  <a:extLst>
                    <a:ext uri="{FF2B5EF4-FFF2-40B4-BE49-F238E27FC236}">
                      <a16:creationId xmlns:a16="http://schemas.microsoft.com/office/drawing/2014/main" id="{147F4B70-6C4E-4FDD-9FFE-28B8A1650AD6}"/>
                    </a:ext>
                  </a:extLst>
                </p14:cNvPr>
                <p14:cNvContentPartPr/>
                <p14:nvPr/>
              </p14:nvContentPartPr>
              <p14:xfrm>
                <a:off x="4677935" y="3301105"/>
                <a:ext cx="360" cy="360"/>
              </p14:xfrm>
            </p:contentPart>
          </mc:Choice>
          <mc:Fallback>
            <p:pic>
              <p:nvPicPr>
                <p:cNvPr id="29" name="筆跡 28">
                  <a:extLst>
                    <a:ext uri="{FF2B5EF4-FFF2-40B4-BE49-F238E27FC236}">
                      <a16:creationId xmlns:a16="http://schemas.microsoft.com/office/drawing/2014/main" id="{147F4B70-6C4E-4FDD-9FFE-28B8A1650AD6}"/>
                    </a:ext>
                  </a:extLst>
                </p:cNvPr>
                <p:cNvPicPr/>
                <p:nvPr/>
              </p:nvPicPr>
              <p:blipFill>
                <a:blip r:embed="rId27"/>
                <a:stretch>
                  <a:fillRect/>
                </a:stretch>
              </p:blipFill>
              <p:spPr>
                <a:xfrm>
                  <a:off x="4668935" y="329246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筆跡 29">
                  <a:extLst>
                    <a:ext uri="{FF2B5EF4-FFF2-40B4-BE49-F238E27FC236}">
                      <a16:creationId xmlns:a16="http://schemas.microsoft.com/office/drawing/2014/main" id="{A2B8E70E-10C4-4C02-88C0-97F091CDEBE7}"/>
                    </a:ext>
                  </a:extLst>
                </p14:cNvPr>
                <p14:cNvContentPartPr/>
                <p14:nvPr/>
              </p14:nvContentPartPr>
              <p14:xfrm>
                <a:off x="4661375" y="3301105"/>
                <a:ext cx="164160" cy="74520"/>
              </p14:xfrm>
            </p:contentPart>
          </mc:Choice>
          <mc:Fallback>
            <p:pic>
              <p:nvPicPr>
                <p:cNvPr id="30" name="筆跡 29">
                  <a:extLst>
                    <a:ext uri="{FF2B5EF4-FFF2-40B4-BE49-F238E27FC236}">
                      <a16:creationId xmlns:a16="http://schemas.microsoft.com/office/drawing/2014/main" id="{A2B8E70E-10C4-4C02-88C0-97F091CDEBE7}"/>
                    </a:ext>
                  </a:extLst>
                </p:cNvPr>
                <p:cNvPicPr/>
                <p:nvPr/>
              </p:nvPicPr>
              <p:blipFill>
                <a:blip r:embed="rId40"/>
                <a:stretch>
                  <a:fillRect/>
                </a:stretch>
              </p:blipFill>
              <p:spPr>
                <a:xfrm>
                  <a:off x="4652375" y="3292465"/>
                  <a:ext cx="18180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筆跡 30">
                  <a:extLst>
                    <a:ext uri="{FF2B5EF4-FFF2-40B4-BE49-F238E27FC236}">
                      <a16:creationId xmlns:a16="http://schemas.microsoft.com/office/drawing/2014/main" id="{92EC90EA-BE3C-4B45-A576-EA8E1D2B19BD}"/>
                    </a:ext>
                  </a:extLst>
                </p14:cNvPr>
                <p14:cNvContentPartPr/>
                <p14:nvPr/>
              </p14:nvContentPartPr>
              <p14:xfrm>
                <a:off x="5105255" y="2942905"/>
                <a:ext cx="232560" cy="303840"/>
              </p14:xfrm>
            </p:contentPart>
          </mc:Choice>
          <mc:Fallback>
            <p:pic>
              <p:nvPicPr>
                <p:cNvPr id="31" name="筆跡 30">
                  <a:extLst>
                    <a:ext uri="{FF2B5EF4-FFF2-40B4-BE49-F238E27FC236}">
                      <a16:creationId xmlns:a16="http://schemas.microsoft.com/office/drawing/2014/main" id="{92EC90EA-BE3C-4B45-A576-EA8E1D2B19BD}"/>
                    </a:ext>
                  </a:extLst>
                </p:cNvPr>
                <p:cNvPicPr/>
                <p:nvPr/>
              </p:nvPicPr>
              <p:blipFill>
                <a:blip r:embed="rId42"/>
                <a:stretch>
                  <a:fillRect/>
                </a:stretch>
              </p:blipFill>
              <p:spPr>
                <a:xfrm>
                  <a:off x="5096255" y="2934265"/>
                  <a:ext cx="2502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2" name="筆跡 31">
                  <a:extLst>
                    <a:ext uri="{FF2B5EF4-FFF2-40B4-BE49-F238E27FC236}">
                      <a16:creationId xmlns:a16="http://schemas.microsoft.com/office/drawing/2014/main" id="{5B9A273E-E7CC-4920-A1EE-F3BEA6C0D208}"/>
                    </a:ext>
                  </a:extLst>
                </p14:cNvPr>
                <p14:cNvContentPartPr/>
                <p14:nvPr/>
              </p14:nvContentPartPr>
              <p14:xfrm>
                <a:off x="5138735" y="2978185"/>
                <a:ext cx="203040" cy="285120"/>
              </p14:xfrm>
            </p:contentPart>
          </mc:Choice>
          <mc:Fallback>
            <p:pic>
              <p:nvPicPr>
                <p:cNvPr id="32" name="筆跡 31">
                  <a:extLst>
                    <a:ext uri="{FF2B5EF4-FFF2-40B4-BE49-F238E27FC236}">
                      <a16:creationId xmlns:a16="http://schemas.microsoft.com/office/drawing/2014/main" id="{5B9A273E-E7CC-4920-A1EE-F3BEA6C0D208}"/>
                    </a:ext>
                  </a:extLst>
                </p:cNvPr>
                <p:cNvPicPr/>
                <p:nvPr/>
              </p:nvPicPr>
              <p:blipFill>
                <a:blip r:embed="rId44"/>
                <a:stretch>
                  <a:fillRect/>
                </a:stretch>
              </p:blipFill>
              <p:spPr>
                <a:xfrm>
                  <a:off x="5130095" y="2969545"/>
                  <a:ext cx="22068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5" name="筆跡 34">
                  <a:extLst>
                    <a:ext uri="{FF2B5EF4-FFF2-40B4-BE49-F238E27FC236}">
                      <a16:creationId xmlns:a16="http://schemas.microsoft.com/office/drawing/2014/main" id="{DAD14656-77AA-4E5B-AF1E-1EA89E94BBB7}"/>
                    </a:ext>
                  </a:extLst>
                </p14:cNvPr>
                <p14:cNvContentPartPr/>
                <p14:nvPr/>
              </p14:nvContentPartPr>
              <p14:xfrm>
                <a:off x="5395415" y="3080065"/>
                <a:ext cx="201600" cy="44640"/>
              </p14:xfrm>
            </p:contentPart>
          </mc:Choice>
          <mc:Fallback>
            <p:pic>
              <p:nvPicPr>
                <p:cNvPr id="35" name="筆跡 34">
                  <a:extLst>
                    <a:ext uri="{FF2B5EF4-FFF2-40B4-BE49-F238E27FC236}">
                      <a16:creationId xmlns:a16="http://schemas.microsoft.com/office/drawing/2014/main" id="{DAD14656-77AA-4E5B-AF1E-1EA89E94BBB7}"/>
                    </a:ext>
                  </a:extLst>
                </p:cNvPr>
                <p:cNvPicPr/>
                <p:nvPr/>
              </p:nvPicPr>
              <p:blipFill>
                <a:blip r:embed="rId46"/>
                <a:stretch>
                  <a:fillRect/>
                </a:stretch>
              </p:blipFill>
              <p:spPr>
                <a:xfrm>
                  <a:off x="5386775" y="3071425"/>
                  <a:ext cx="219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6" name="筆跡 35">
                  <a:extLst>
                    <a:ext uri="{FF2B5EF4-FFF2-40B4-BE49-F238E27FC236}">
                      <a16:creationId xmlns:a16="http://schemas.microsoft.com/office/drawing/2014/main" id="{1D9BDFCA-A1FA-434A-A363-B6E6101DCE51}"/>
                    </a:ext>
                  </a:extLst>
                </p14:cNvPr>
                <p14:cNvContentPartPr/>
                <p14:nvPr/>
              </p14:nvContentPartPr>
              <p14:xfrm>
                <a:off x="5643815" y="3004105"/>
                <a:ext cx="314280" cy="213120"/>
              </p14:xfrm>
            </p:contentPart>
          </mc:Choice>
          <mc:Fallback>
            <p:pic>
              <p:nvPicPr>
                <p:cNvPr id="36" name="筆跡 35">
                  <a:extLst>
                    <a:ext uri="{FF2B5EF4-FFF2-40B4-BE49-F238E27FC236}">
                      <a16:creationId xmlns:a16="http://schemas.microsoft.com/office/drawing/2014/main" id="{1D9BDFCA-A1FA-434A-A363-B6E6101DCE51}"/>
                    </a:ext>
                  </a:extLst>
                </p:cNvPr>
                <p:cNvPicPr/>
                <p:nvPr/>
              </p:nvPicPr>
              <p:blipFill>
                <a:blip r:embed="rId48"/>
                <a:stretch>
                  <a:fillRect/>
                </a:stretch>
              </p:blipFill>
              <p:spPr>
                <a:xfrm>
                  <a:off x="5634815" y="2995465"/>
                  <a:ext cx="3319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7" name="筆跡 36">
                  <a:extLst>
                    <a:ext uri="{FF2B5EF4-FFF2-40B4-BE49-F238E27FC236}">
                      <a16:creationId xmlns:a16="http://schemas.microsoft.com/office/drawing/2014/main" id="{C3B314EA-2BF3-4002-92B1-07C2D2B2D971}"/>
                    </a:ext>
                  </a:extLst>
                </p14:cNvPr>
                <p14:cNvContentPartPr/>
                <p14:nvPr/>
              </p14:nvContentPartPr>
              <p14:xfrm>
                <a:off x="5096975" y="3424225"/>
                <a:ext cx="869400" cy="15120"/>
              </p14:xfrm>
            </p:contentPart>
          </mc:Choice>
          <mc:Fallback>
            <p:pic>
              <p:nvPicPr>
                <p:cNvPr id="37" name="筆跡 36">
                  <a:extLst>
                    <a:ext uri="{FF2B5EF4-FFF2-40B4-BE49-F238E27FC236}">
                      <a16:creationId xmlns:a16="http://schemas.microsoft.com/office/drawing/2014/main" id="{C3B314EA-2BF3-4002-92B1-07C2D2B2D971}"/>
                    </a:ext>
                  </a:extLst>
                </p:cNvPr>
                <p:cNvPicPr/>
                <p:nvPr/>
              </p:nvPicPr>
              <p:blipFill>
                <a:blip r:embed="rId50"/>
                <a:stretch>
                  <a:fillRect/>
                </a:stretch>
              </p:blipFill>
              <p:spPr>
                <a:xfrm>
                  <a:off x="5087975" y="3415585"/>
                  <a:ext cx="88704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8" name="筆跡 37">
                  <a:extLst>
                    <a:ext uri="{FF2B5EF4-FFF2-40B4-BE49-F238E27FC236}">
                      <a16:creationId xmlns:a16="http://schemas.microsoft.com/office/drawing/2014/main" id="{19797E9D-4D09-461E-A8CB-AA30E82B9188}"/>
                    </a:ext>
                  </a:extLst>
                </p14:cNvPr>
                <p14:cNvContentPartPr/>
                <p14:nvPr/>
              </p14:nvContentPartPr>
              <p14:xfrm>
                <a:off x="5371655" y="3591985"/>
                <a:ext cx="277200" cy="201600"/>
              </p14:xfrm>
            </p:contentPart>
          </mc:Choice>
          <mc:Fallback>
            <p:pic>
              <p:nvPicPr>
                <p:cNvPr id="38" name="筆跡 37">
                  <a:extLst>
                    <a:ext uri="{FF2B5EF4-FFF2-40B4-BE49-F238E27FC236}">
                      <a16:creationId xmlns:a16="http://schemas.microsoft.com/office/drawing/2014/main" id="{19797E9D-4D09-461E-A8CB-AA30E82B9188}"/>
                    </a:ext>
                  </a:extLst>
                </p:cNvPr>
                <p:cNvPicPr/>
                <p:nvPr/>
              </p:nvPicPr>
              <p:blipFill>
                <a:blip r:embed="rId52"/>
                <a:stretch>
                  <a:fillRect/>
                </a:stretch>
              </p:blipFill>
              <p:spPr>
                <a:xfrm>
                  <a:off x="5362655" y="3583345"/>
                  <a:ext cx="2948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0" name="筆跡 39">
                  <a:extLst>
                    <a:ext uri="{FF2B5EF4-FFF2-40B4-BE49-F238E27FC236}">
                      <a16:creationId xmlns:a16="http://schemas.microsoft.com/office/drawing/2014/main" id="{ABB1B4B4-73B2-4308-85A3-D97D9242DCE8}"/>
                    </a:ext>
                  </a:extLst>
                </p14:cNvPr>
                <p14:cNvContentPartPr/>
                <p14:nvPr/>
              </p14:nvContentPartPr>
              <p14:xfrm>
                <a:off x="6067535" y="3176185"/>
                <a:ext cx="1106280" cy="208080"/>
              </p14:xfrm>
            </p:contentPart>
          </mc:Choice>
          <mc:Fallback>
            <p:pic>
              <p:nvPicPr>
                <p:cNvPr id="40" name="筆跡 39">
                  <a:extLst>
                    <a:ext uri="{FF2B5EF4-FFF2-40B4-BE49-F238E27FC236}">
                      <a16:creationId xmlns:a16="http://schemas.microsoft.com/office/drawing/2014/main" id="{ABB1B4B4-73B2-4308-85A3-D97D9242DCE8}"/>
                    </a:ext>
                  </a:extLst>
                </p:cNvPr>
                <p:cNvPicPr/>
                <p:nvPr/>
              </p:nvPicPr>
              <p:blipFill>
                <a:blip r:embed="rId54"/>
                <a:stretch>
                  <a:fillRect/>
                </a:stretch>
              </p:blipFill>
              <p:spPr>
                <a:xfrm>
                  <a:off x="6058895" y="3167185"/>
                  <a:ext cx="1123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1" name="筆跡 40">
                  <a:extLst>
                    <a:ext uri="{FF2B5EF4-FFF2-40B4-BE49-F238E27FC236}">
                      <a16:creationId xmlns:a16="http://schemas.microsoft.com/office/drawing/2014/main" id="{E0ADE5A8-5A45-41CA-A3FE-69DDCDEE8FA1}"/>
                    </a:ext>
                  </a:extLst>
                </p14:cNvPr>
                <p14:cNvContentPartPr/>
                <p14:nvPr/>
              </p14:nvContentPartPr>
              <p14:xfrm>
                <a:off x="7127375" y="3105625"/>
                <a:ext cx="89280" cy="191520"/>
              </p14:xfrm>
            </p:contentPart>
          </mc:Choice>
          <mc:Fallback>
            <p:pic>
              <p:nvPicPr>
                <p:cNvPr id="41" name="筆跡 40">
                  <a:extLst>
                    <a:ext uri="{FF2B5EF4-FFF2-40B4-BE49-F238E27FC236}">
                      <a16:creationId xmlns:a16="http://schemas.microsoft.com/office/drawing/2014/main" id="{E0ADE5A8-5A45-41CA-A3FE-69DDCDEE8FA1}"/>
                    </a:ext>
                  </a:extLst>
                </p:cNvPr>
                <p:cNvPicPr/>
                <p:nvPr/>
              </p:nvPicPr>
              <p:blipFill>
                <a:blip r:embed="rId56"/>
                <a:stretch>
                  <a:fillRect/>
                </a:stretch>
              </p:blipFill>
              <p:spPr>
                <a:xfrm>
                  <a:off x="7118735" y="3096985"/>
                  <a:ext cx="10692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2" name="筆跡 41">
                  <a:extLst>
                    <a:ext uri="{FF2B5EF4-FFF2-40B4-BE49-F238E27FC236}">
                      <a16:creationId xmlns:a16="http://schemas.microsoft.com/office/drawing/2014/main" id="{BAD5AD51-8FCF-483D-B656-840B4E40426D}"/>
                    </a:ext>
                  </a:extLst>
                </p14:cNvPr>
                <p14:cNvContentPartPr/>
                <p14:nvPr/>
              </p14:nvContentPartPr>
              <p14:xfrm>
                <a:off x="7480175" y="2940025"/>
                <a:ext cx="203760" cy="674640"/>
              </p14:xfrm>
            </p:contentPart>
          </mc:Choice>
          <mc:Fallback>
            <p:pic>
              <p:nvPicPr>
                <p:cNvPr id="42" name="筆跡 41">
                  <a:extLst>
                    <a:ext uri="{FF2B5EF4-FFF2-40B4-BE49-F238E27FC236}">
                      <a16:creationId xmlns:a16="http://schemas.microsoft.com/office/drawing/2014/main" id="{BAD5AD51-8FCF-483D-B656-840B4E40426D}"/>
                    </a:ext>
                  </a:extLst>
                </p:cNvPr>
                <p:cNvPicPr/>
                <p:nvPr/>
              </p:nvPicPr>
              <p:blipFill>
                <a:blip r:embed="rId58"/>
                <a:stretch>
                  <a:fillRect/>
                </a:stretch>
              </p:blipFill>
              <p:spPr>
                <a:xfrm>
                  <a:off x="7471535" y="2931385"/>
                  <a:ext cx="221400" cy="692280"/>
                </a:xfrm>
                <a:prstGeom prst="rect">
                  <a:avLst/>
                </a:prstGeom>
              </p:spPr>
            </p:pic>
          </mc:Fallback>
        </mc:AlternateContent>
      </p:grpSp>
      <p:grpSp>
        <p:nvGrpSpPr>
          <p:cNvPr id="50" name="群組 49">
            <a:extLst>
              <a:ext uri="{FF2B5EF4-FFF2-40B4-BE49-F238E27FC236}">
                <a16:creationId xmlns:a16="http://schemas.microsoft.com/office/drawing/2014/main" id="{4C6301F9-DBA6-4BEC-A6DB-65668F76527E}"/>
              </a:ext>
            </a:extLst>
          </p:cNvPr>
          <p:cNvGrpSpPr/>
          <p:nvPr/>
        </p:nvGrpSpPr>
        <p:grpSpPr>
          <a:xfrm>
            <a:off x="7714175" y="2923465"/>
            <a:ext cx="803880" cy="271800"/>
            <a:chOff x="7714175" y="2923465"/>
            <a:chExt cx="803880" cy="271800"/>
          </a:xfrm>
        </p:grpSpPr>
        <mc:AlternateContent xmlns:mc="http://schemas.openxmlformats.org/markup-compatibility/2006">
          <mc:Choice xmlns:p14="http://schemas.microsoft.com/office/powerpoint/2010/main" Requires="p14">
            <p:contentPart p14:bwMode="auto" r:id="rId59">
              <p14:nvContentPartPr>
                <p14:cNvPr id="44" name="筆跡 43">
                  <a:extLst>
                    <a:ext uri="{FF2B5EF4-FFF2-40B4-BE49-F238E27FC236}">
                      <a16:creationId xmlns:a16="http://schemas.microsoft.com/office/drawing/2014/main" id="{CAD1D035-B0C2-4F4C-A758-788969D0F1B7}"/>
                    </a:ext>
                  </a:extLst>
                </p14:cNvPr>
                <p14:cNvContentPartPr/>
                <p14:nvPr/>
              </p14:nvContentPartPr>
              <p14:xfrm>
                <a:off x="7714175" y="2923465"/>
                <a:ext cx="174960" cy="214560"/>
              </p14:xfrm>
            </p:contentPart>
          </mc:Choice>
          <mc:Fallback>
            <p:pic>
              <p:nvPicPr>
                <p:cNvPr id="44" name="筆跡 43">
                  <a:extLst>
                    <a:ext uri="{FF2B5EF4-FFF2-40B4-BE49-F238E27FC236}">
                      <a16:creationId xmlns:a16="http://schemas.microsoft.com/office/drawing/2014/main" id="{CAD1D035-B0C2-4F4C-A758-788969D0F1B7}"/>
                    </a:ext>
                  </a:extLst>
                </p:cNvPr>
                <p:cNvPicPr/>
                <p:nvPr/>
              </p:nvPicPr>
              <p:blipFill>
                <a:blip r:embed="rId60"/>
                <a:stretch>
                  <a:fillRect/>
                </a:stretch>
              </p:blipFill>
              <p:spPr>
                <a:xfrm>
                  <a:off x="7705175" y="2914825"/>
                  <a:ext cx="1926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5" name="筆跡 44">
                  <a:extLst>
                    <a:ext uri="{FF2B5EF4-FFF2-40B4-BE49-F238E27FC236}">
                      <a16:creationId xmlns:a16="http://schemas.microsoft.com/office/drawing/2014/main" id="{72C60D47-B78B-458D-ACFF-CF1858AF67CC}"/>
                    </a:ext>
                  </a:extLst>
                </p14:cNvPr>
                <p14:cNvContentPartPr/>
                <p14:nvPr/>
              </p14:nvContentPartPr>
              <p14:xfrm>
                <a:off x="7913255" y="3073945"/>
                <a:ext cx="69120" cy="121320"/>
              </p14:xfrm>
            </p:contentPart>
          </mc:Choice>
          <mc:Fallback>
            <p:pic>
              <p:nvPicPr>
                <p:cNvPr id="45" name="筆跡 44">
                  <a:extLst>
                    <a:ext uri="{FF2B5EF4-FFF2-40B4-BE49-F238E27FC236}">
                      <a16:creationId xmlns:a16="http://schemas.microsoft.com/office/drawing/2014/main" id="{72C60D47-B78B-458D-ACFF-CF1858AF67CC}"/>
                    </a:ext>
                  </a:extLst>
                </p:cNvPr>
                <p:cNvPicPr/>
                <p:nvPr/>
              </p:nvPicPr>
              <p:blipFill>
                <a:blip r:embed="rId62"/>
                <a:stretch>
                  <a:fillRect/>
                </a:stretch>
              </p:blipFill>
              <p:spPr>
                <a:xfrm>
                  <a:off x="7904615" y="3064945"/>
                  <a:ext cx="867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6" name="筆跡 45">
                  <a:extLst>
                    <a:ext uri="{FF2B5EF4-FFF2-40B4-BE49-F238E27FC236}">
                      <a16:creationId xmlns:a16="http://schemas.microsoft.com/office/drawing/2014/main" id="{DF8F5E32-3E8B-4CD3-8628-D8CCEE22EDBC}"/>
                    </a:ext>
                  </a:extLst>
                </p14:cNvPr>
                <p14:cNvContentPartPr/>
                <p14:nvPr/>
              </p14:nvContentPartPr>
              <p14:xfrm>
                <a:off x="7928375" y="3112465"/>
                <a:ext cx="64800" cy="27720"/>
              </p14:xfrm>
            </p:contentPart>
          </mc:Choice>
          <mc:Fallback>
            <p:pic>
              <p:nvPicPr>
                <p:cNvPr id="46" name="筆跡 45">
                  <a:extLst>
                    <a:ext uri="{FF2B5EF4-FFF2-40B4-BE49-F238E27FC236}">
                      <a16:creationId xmlns:a16="http://schemas.microsoft.com/office/drawing/2014/main" id="{DF8F5E32-3E8B-4CD3-8628-D8CCEE22EDBC}"/>
                    </a:ext>
                  </a:extLst>
                </p:cNvPr>
                <p:cNvPicPr/>
                <p:nvPr/>
              </p:nvPicPr>
              <p:blipFill>
                <a:blip r:embed="rId64"/>
                <a:stretch>
                  <a:fillRect/>
                </a:stretch>
              </p:blipFill>
              <p:spPr>
                <a:xfrm>
                  <a:off x="7919375" y="3103825"/>
                  <a:ext cx="82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47" name="筆跡 46">
                  <a:extLst>
                    <a:ext uri="{FF2B5EF4-FFF2-40B4-BE49-F238E27FC236}">
                      <a16:creationId xmlns:a16="http://schemas.microsoft.com/office/drawing/2014/main" id="{D98E86FC-A9DD-4236-A1B5-D9D9C007E74D}"/>
                    </a:ext>
                  </a:extLst>
                </p14:cNvPr>
                <p14:cNvContentPartPr/>
                <p14:nvPr/>
              </p14:nvContentPartPr>
              <p14:xfrm>
                <a:off x="8126015" y="3008065"/>
                <a:ext cx="101160" cy="9360"/>
              </p14:xfrm>
            </p:contentPart>
          </mc:Choice>
          <mc:Fallback>
            <p:pic>
              <p:nvPicPr>
                <p:cNvPr id="47" name="筆跡 46">
                  <a:extLst>
                    <a:ext uri="{FF2B5EF4-FFF2-40B4-BE49-F238E27FC236}">
                      <a16:creationId xmlns:a16="http://schemas.microsoft.com/office/drawing/2014/main" id="{D98E86FC-A9DD-4236-A1B5-D9D9C007E74D}"/>
                    </a:ext>
                  </a:extLst>
                </p:cNvPr>
                <p:cNvPicPr/>
                <p:nvPr/>
              </p:nvPicPr>
              <p:blipFill>
                <a:blip r:embed="rId66"/>
                <a:stretch>
                  <a:fillRect/>
                </a:stretch>
              </p:blipFill>
              <p:spPr>
                <a:xfrm>
                  <a:off x="8117015" y="2999425"/>
                  <a:ext cx="11880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48" name="筆跡 47">
                  <a:extLst>
                    <a:ext uri="{FF2B5EF4-FFF2-40B4-BE49-F238E27FC236}">
                      <a16:creationId xmlns:a16="http://schemas.microsoft.com/office/drawing/2014/main" id="{EFBB3EB1-0FB5-4B74-9DE9-D6246684B0D4}"/>
                    </a:ext>
                  </a:extLst>
                </p14:cNvPr>
                <p14:cNvContentPartPr/>
                <p14:nvPr/>
              </p14:nvContentPartPr>
              <p14:xfrm>
                <a:off x="8137895" y="3054865"/>
                <a:ext cx="101880" cy="360"/>
              </p14:xfrm>
            </p:contentPart>
          </mc:Choice>
          <mc:Fallback>
            <p:pic>
              <p:nvPicPr>
                <p:cNvPr id="48" name="筆跡 47">
                  <a:extLst>
                    <a:ext uri="{FF2B5EF4-FFF2-40B4-BE49-F238E27FC236}">
                      <a16:creationId xmlns:a16="http://schemas.microsoft.com/office/drawing/2014/main" id="{EFBB3EB1-0FB5-4B74-9DE9-D6246684B0D4}"/>
                    </a:ext>
                  </a:extLst>
                </p:cNvPr>
                <p:cNvPicPr/>
                <p:nvPr/>
              </p:nvPicPr>
              <p:blipFill>
                <a:blip r:embed="rId68"/>
                <a:stretch>
                  <a:fillRect/>
                </a:stretch>
              </p:blipFill>
              <p:spPr>
                <a:xfrm>
                  <a:off x="8128895" y="3045865"/>
                  <a:ext cx="119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49" name="筆跡 48">
                  <a:extLst>
                    <a:ext uri="{FF2B5EF4-FFF2-40B4-BE49-F238E27FC236}">
                      <a16:creationId xmlns:a16="http://schemas.microsoft.com/office/drawing/2014/main" id="{E37AED3E-B253-4399-BB40-BB4B901D51F7}"/>
                    </a:ext>
                  </a:extLst>
                </p14:cNvPr>
                <p14:cNvContentPartPr/>
                <p14:nvPr/>
              </p14:nvContentPartPr>
              <p14:xfrm>
                <a:off x="8396735" y="2984305"/>
                <a:ext cx="121320" cy="120600"/>
              </p14:xfrm>
            </p:contentPart>
          </mc:Choice>
          <mc:Fallback>
            <p:pic>
              <p:nvPicPr>
                <p:cNvPr id="49" name="筆跡 48">
                  <a:extLst>
                    <a:ext uri="{FF2B5EF4-FFF2-40B4-BE49-F238E27FC236}">
                      <a16:creationId xmlns:a16="http://schemas.microsoft.com/office/drawing/2014/main" id="{E37AED3E-B253-4399-BB40-BB4B901D51F7}"/>
                    </a:ext>
                  </a:extLst>
                </p:cNvPr>
                <p:cNvPicPr/>
                <p:nvPr/>
              </p:nvPicPr>
              <p:blipFill>
                <a:blip r:embed="rId70"/>
                <a:stretch>
                  <a:fillRect/>
                </a:stretch>
              </p:blipFill>
              <p:spPr>
                <a:xfrm>
                  <a:off x="8387735" y="2975665"/>
                  <a:ext cx="138960" cy="138240"/>
                </a:xfrm>
                <a:prstGeom prst="rect">
                  <a:avLst/>
                </a:prstGeom>
              </p:spPr>
            </p:pic>
          </mc:Fallback>
        </mc:AlternateContent>
      </p:grpSp>
      <p:grpSp>
        <p:nvGrpSpPr>
          <p:cNvPr id="59" name="群組 58">
            <a:extLst>
              <a:ext uri="{FF2B5EF4-FFF2-40B4-BE49-F238E27FC236}">
                <a16:creationId xmlns:a16="http://schemas.microsoft.com/office/drawing/2014/main" id="{208B678E-3A71-4AC0-ADF4-BF3CCD6518F2}"/>
              </a:ext>
            </a:extLst>
          </p:cNvPr>
          <p:cNvGrpSpPr/>
          <p:nvPr/>
        </p:nvGrpSpPr>
        <p:grpSpPr>
          <a:xfrm>
            <a:off x="7751975" y="3458425"/>
            <a:ext cx="790560" cy="274320"/>
            <a:chOff x="7751975" y="3458425"/>
            <a:chExt cx="790560" cy="274320"/>
          </a:xfrm>
        </p:grpSpPr>
        <mc:AlternateContent xmlns:mc="http://schemas.openxmlformats.org/markup-compatibility/2006">
          <mc:Choice xmlns:p14="http://schemas.microsoft.com/office/powerpoint/2010/main" Requires="p14">
            <p:contentPart p14:bwMode="auto" r:id="rId71">
              <p14:nvContentPartPr>
                <p14:cNvPr id="51" name="筆跡 50">
                  <a:extLst>
                    <a:ext uri="{FF2B5EF4-FFF2-40B4-BE49-F238E27FC236}">
                      <a16:creationId xmlns:a16="http://schemas.microsoft.com/office/drawing/2014/main" id="{F752FB69-05A0-4AE2-B79C-12D876D987A2}"/>
                    </a:ext>
                  </a:extLst>
                </p14:cNvPr>
                <p14:cNvContentPartPr/>
                <p14:nvPr/>
              </p14:nvContentPartPr>
              <p14:xfrm>
                <a:off x="7751975" y="3502345"/>
                <a:ext cx="193320" cy="169200"/>
              </p14:xfrm>
            </p:contentPart>
          </mc:Choice>
          <mc:Fallback>
            <p:pic>
              <p:nvPicPr>
                <p:cNvPr id="51" name="筆跡 50">
                  <a:extLst>
                    <a:ext uri="{FF2B5EF4-FFF2-40B4-BE49-F238E27FC236}">
                      <a16:creationId xmlns:a16="http://schemas.microsoft.com/office/drawing/2014/main" id="{F752FB69-05A0-4AE2-B79C-12D876D987A2}"/>
                    </a:ext>
                  </a:extLst>
                </p:cNvPr>
                <p:cNvPicPr/>
                <p:nvPr/>
              </p:nvPicPr>
              <p:blipFill>
                <a:blip r:embed="rId72"/>
                <a:stretch>
                  <a:fillRect/>
                </a:stretch>
              </p:blipFill>
              <p:spPr>
                <a:xfrm>
                  <a:off x="7742975" y="3493345"/>
                  <a:ext cx="21096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52" name="筆跡 51">
                  <a:extLst>
                    <a:ext uri="{FF2B5EF4-FFF2-40B4-BE49-F238E27FC236}">
                      <a16:creationId xmlns:a16="http://schemas.microsoft.com/office/drawing/2014/main" id="{9BCE2F46-23DA-40EC-8134-37CE58071011}"/>
                    </a:ext>
                  </a:extLst>
                </p14:cNvPr>
                <p14:cNvContentPartPr/>
                <p14:nvPr/>
              </p14:nvContentPartPr>
              <p14:xfrm>
                <a:off x="7897055" y="3628345"/>
                <a:ext cx="89640" cy="104400"/>
              </p14:xfrm>
            </p:contentPart>
          </mc:Choice>
          <mc:Fallback>
            <p:pic>
              <p:nvPicPr>
                <p:cNvPr id="52" name="筆跡 51">
                  <a:extLst>
                    <a:ext uri="{FF2B5EF4-FFF2-40B4-BE49-F238E27FC236}">
                      <a16:creationId xmlns:a16="http://schemas.microsoft.com/office/drawing/2014/main" id="{9BCE2F46-23DA-40EC-8134-37CE58071011}"/>
                    </a:ext>
                  </a:extLst>
                </p:cNvPr>
                <p:cNvPicPr/>
                <p:nvPr/>
              </p:nvPicPr>
              <p:blipFill>
                <a:blip r:embed="rId74"/>
                <a:stretch>
                  <a:fillRect/>
                </a:stretch>
              </p:blipFill>
              <p:spPr>
                <a:xfrm>
                  <a:off x="7888415" y="3619345"/>
                  <a:ext cx="1072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53" name="筆跡 52">
                  <a:extLst>
                    <a:ext uri="{FF2B5EF4-FFF2-40B4-BE49-F238E27FC236}">
                      <a16:creationId xmlns:a16="http://schemas.microsoft.com/office/drawing/2014/main" id="{AD900808-D52F-4025-AE4F-ABFAC90CB334}"/>
                    </a:ext>
                  </a:extLst>
                </p14:cNvPr>
                <p14:cNvContentPartPr/>
                <p14:nvPr/>
              </p14:nvContentPartPr>
              <p14:xfrm>
                <a:off x="7905335" y="3664345"/>
                <a:ext cx="60480" cy="30240"/>
              </p14:xfrm>
            </p:contentPart>
          </mc:Choice>
          <mc:Fallback>
            <p:pic>
              <p:nvPicPr>
                <p:cNvPr id="53" name="筆跡 52">
                  <a:extLst>
                    <a:ext uri="{FF2B5EF4-FFF2-40B4-BE49-F238E27FC236}">
                      <a16:creationId xmlns:a16="http://schemas.microsoft.com/office/drawing/2014/main" id="{AD900808-D52F-4025-AE4F-ABFAC90CB334}"/>
                    </a:ext>
                  </a:extLst>
                </p:cNvPr>
                <p:cNvPicPr/>
                <p:nvPr/>
              </p:nvPicPr>
              <p:blipFill>
                <a:blip r:embed="rId76"/>
                <a:stretch>
                  <a:fillRect/>
                </a:stretch>
              </p:blipFill>
              <p:spPr>
                <a:xfrm>
                  <a:off x="7896695" y="3655705"/>
                  <a:ext cx="7812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55" name="筆跡 54">
                  <a:extLst>
                    <a:ext uri="{FF2B5EF4-FFF2-40B4-BE49-F238E27FC236}">
                      <a16:creationId xmlns:a16="http://schemas.microsoft.com/office/drawing/2014/main" id="{2DB0DBA9-2B82-428F-ADC5-5C900521AC21}"/>
                    </a:ext>
                  </a:extLst>
                </p14:cNvPr>
                <p14:cNvContentPartPr/>
                <p14:nvPr/>
              </p14:nvContentPartPr>
              <p14:xfrm>
                <a:off x="8166695" y="3532585"/>
                <a:ext cx="128880" cy="360"/>
              </p14:xfrm>
            </p:contentPart>
          </mc:Choice>
          <mc:Fallback>
            <p:pic>
              <p:nvPicPr>
                <p:cNvPr id="55" name="筆跡 54">
                  <a:extLst>
                    <a:ext uri="{FF2B5EF4-FFF2-40B4-BE49-F238E27FC236}">
                      <a16:creationId xmlns:a16="http://schemas.microsoft.com/office/drawing/2014/main" id="{2DB0DBA9-2B82-428F-ADC5-5C900521AC21}"/>
                    </a:ext>
                  </a:extLst>
                </p:cNvPr>
                <p:cNvPicPr/>
                <p:nvPr/>
              </p:nvPicPr>
              <p:blipFill>
                <a:blip r:embed="rId78"/>
                <a:stretch>
                  <a:fillRect/>
                </a:stretch>
              </p:blipFill>
              <p:spPr>
                <a:xfrm>
                  <a:off x="8158055" y="3523945"/>
                  <a:ext cx="146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56" name="筆跡 55">
                  <a:extLst>
                    <a:ext uri="{FF2B5EF4-FFF2-40B4-BE49-F238E27FC236}">
                      <a16:creationId xmlns:a16="http://schemas.microsoft.com/office/drawing/2014/main" id="{A9E5E14F-BF55-4B64-ACC2-30F2DC24E653}"/>
                    </a:ext>
                  </a:extLst>
                </p14:cNvPr>
                <p14:cNvContentPartPr/>
                <p14:nvPr/>
              </p14:nvContentPartPr>
              <p14:xfrm>
                <a:off x="8166695" y="3532585"/>
                <a:ext cx="360" cy="360"/>
              </p14:xfrm>
            </p:contentPart>
          </mc:Choice>
          <mc:Fallback>
            <p:pic>
              <p:nvPicPr>
                <p:cNvPr id="56" name="筆跡 55">
                  <a:extLst>
                    <a:ext uri="{FF2B5EF4-FFF2-40B4-BE49-F238E27FC236}">
                      <a16:creationId xmlns:a16="http://schemas.microsoft.com/office/drawing/2014/main" id="{A9E5E14F-BF55-4B64-ACC2-30F2DC24E653}"/>
                    </a:ext>
                  </a:extLst>
                </p:cNvPr>
                <p:cNvPicPr/>
                <p:nvPr/>
              </p:nvPicPr>
              <p:blipFill>
                <a:blip r:embed="rId27"/>
                <a:stretch>
                  <a:fillRect/>
                </a:stretch>
              </p:blipFill>
              <p:spPr>
                <a:xfrm>
                  <a:off x="8158055" y="352394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 name="筆跡 56">
                  <a:extLst>
                    <a:ext uri="{FF2B5EF4-FFF2-40B4-BE49-F238E27FC236}">
                      <a16:creationId xmlns:a16="http://schemas.microsoft.com/office/drawing/2014/main" id="{51754C11-342A-47A9-9987-22CAA0795396}"/>
                    </a:ext>
                  </a:extLst>
                </p14:cNvPr>
                <p14:cNvContentPartPr/>
                <p14:nvPr/>
              </p14:nvContentPartPr>
              <p14:xfrm>
                <a:off x="8166695" y="3532585"/>
                <a:ext cx="149760" cy="69480"/>
              </p14:xfrm>
            </p:contentPart>
          </mc:Choice>
          <mc:Fallback>
            <p:pic>
              <p:nvPicPr>
                <p:cNvPr id="57" name="筆跡 56">
                  <a:extLst>
                    <a:ext uri="{FF2B5EF4-FFF2-40B4-BE49-F238E27FC236}">
                      <a16:creationId xmlns:a16="http://schemas.microsoft.com/office/drawing/2014/main" id="{51754C11-342A-47A9-9987-22CAA0795396}"/>
                    </a:ext>
                  </a:extLst>
                </p:cNvPr>
                <p:cNvPicPr/>
                <p:nvPr/>
              </p:nvPicPr>
              <p:blipFill>
                <a:blip r:embed="rId81"/>
                <a:stretch>
                  <a:fillRect/>
                </a:stretch>
              </p:blipFill>
              <p:spPr>
                <a:xfrm>
                  <a:off x="8158055" y="3523945"/>
                  <a:ext cx="1674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8" name="筆跡 57">
                  <a:extLst>
                    <a:ext uri="{FF2B5EF4-FFF2-40B4-BE49-F238E27FC236}">
                      <a16:creationId xmlns:a16="http://schemas.microsoft.com/office/drawing/2014/main" id="{F14B46D4-674D-4FE5-A7DE-1D33822B078B}"/>
                    </a:ext>
                  </a:extLst>
                </p14:cNvPr>
                <p14:cNvContentPartPr/>
                <p14:nvPr/>
              </p14:nvContentPartPr>
              <p14:xfrm>
                <a:off x="8542175" y="3458425"/>
                <a:ext cx="360" cy="274320"/>
              </p14:xfrm>
            </p:contentPart>
          </mc:Choice>
          <mc:Fallback>
            <p:pic>
              <p:nvPicPr>
                <p:cNvPr id="58" name="筆跡 57">
                  <a:extLst>
                    <a:ext uri="{FF2B5EF4-FFF2-40B4-BE49-F238E27FC236}">
                      <a16:creationId xmlns:a16="http://schemas.microsoft.com/office/drawing/2014/main" id="{F14B46D4-674D-4FE5-A7DE-1D33822B078B}"/>
                    </a:ext>
                  </a:extLst>
                </p:cNvPr>
                <p:cNvPicPr/>
                <p:nvPr/>
              </p:nvPicPr>
              <p:blipFill>
                <a:blip r:embed="rId83"/>
                <a:stretch>
                  <a:fillRect/>
                </a:stretch>
              </p:blipFill>
              <p:spPr>
                <a:xfrm>
                  <a:off x="8533535" y="3449425"/>
                  <a:ext cx="18000" cy="29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4">
            <p14:nvContentPartPr>
              <p14:cNvPr id="60" name="筆跡 59">
                <a:extLst>
                  <a:ext uri="{FF2B5EF4-FFF2-40B4-BE49-F238E27FC236}">
                    <a16:creationId xmlns:a16="http://schemas.microsoft.com/office/drawing/2014/main" id="{3294863D-3A97-43F2-AD9B-E6551C8EE3F1}"/>
                  </a:ext>
                </a:extLst>
              </p14:cNvPr>
              <p14:cNvContentPartPr/>
              <p14:nvPr/>
            </p14:nvContentPartPr>
            <p14:xfrm>
              <a:off x="7244735" y="5775745"/>
              <a:ext cx="267840" cy="336240"/>
            </p14:xfrm>
          </p:contentPart>
        </mc:Choice>
        <mc:Fallback>
          <p:pic>
            <p:nvPicPr>
              <p:cNvPr id="60" name="筆跡 59">
                <a:extLst>
                  <a:ext uri="{FF2B5EF4-FFF2-40B4-BE49-F238E27FC236}">
                    <a16:creationId xmlns:a16="http://schemas.microsoft.com/office/drawing/2014/main" id="{3294863D-3A97-43F2-AD9B-E6551C8EE3F1}"/>
                  </a:ext>
                </a:extLst>
              </p:cNvPr>
              <p:cNvPicPr/>
              <p:nvPr/>
            </p:nvPicPr>
            <p:blipFill>
              <a:blip r:embed="rId85"/>
              <a:stretch>
                <a:fillRect/>
              </a:stretch>
            </p:blipFill>
            <p:spPr>
              <a:xfrm>
                <a:off x="7235735" y="5766745"/>
                <a:ext cx="28548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1" name="筆跡 60">
                <a:extLst>
                  <a:ext uri="{FF2B5EF4-FFF2-40B4-BE49-F238E27FC236}">
                    <a16:creationId xmlns:a16="http://schemas.microsoft.com/office/drawing/2014/main" id="{79C97D3C-4C0D-40B5-B66D-253CBACE0DCF}"/>
                  </a:ext>
                </a:extLst>
              </p14:cNvPr>
              <p14:cNvContentPartPr/>
              <p14:nvPr/>
            </p14:nvContentPartPr>
            <p14:xfrm>
              <a:off x="4940015" y="5703025"/>
              <a:ext cx="313200" cy="375480"/>
            </p14:xfrm>
          </p:contentPart>
        </mc:Choice>
        <mc:Fallback>
          <p:pic>
            <p:nvPicPr>
              <p:cNvPr id="61" name="筆跡 60">
                <a:extLst>
                  <a:ext uri="{FF2B5EF4-FFF2-40B4-BE49-F238E27FC236}">
                    <a16:creationId xmlns:a16="http://schemas.microsoft.com/office/drawing/2014/main" id="{79C97D3C-4C0D-40B5-B66D-253CBACE0DCF}"/>
                  </a:ext>
                </a:extLst>
              </p:cNvPr>
              <p:cNvPicPr/>
              <p:nvPr/>
            </p:nvPicPr>
            <p:blipFill>
              <a:blip r:embed="rId87"/>
              <a:stretch>
                <a:fillRect/>
              </a:stretch>
            </p:blipFill>
            <p:spPr>
              <a:xfrm>
                <a:off x="4931375" y="5694025"/>
                <a:ext cx="330840" cy="39312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endParaRPr lang="zh-TW" altLang="en-US" dirty="0"/>
          </a:p>
        </p:txBody>
      </p:sp>
      <p:pic>
        <p:nvPicPr>
          <p:cNvPr id="67587" name="Picture 3"/>
          <p:cNvPicPr>
            <a:picLocks noGrp="1" noChangeAspect="1" noChangeArrowheads="1"/>
          </p:cNvPicPr>
          <p:nvPr>
            <p:ph idx="1"/>
          </p:nvPr>
        </p:nvPicPr>
        <p:blipFill>
          <a:blip r:embed="rId2" cstate="print"/>
          <a:srcRect/>
          <a:stretch>
            <a:fillRect/>
          </a:stretch>
        </p:blipFill>
        <p:spPr bwMode="auto">
          <a:xfrm>
            <a:off x="323850" y="1412776"/>
            <a:ext cx="8496300" cy="123700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25015FD-9CDA-46F0-823E-744BB8119F19}"/>
              </a:ext>
            </a:extLst>
          </p:cNvPr>
          <p:cNvSpPr>
            <a:spLocks noGrp="1"/>
          </p:cNvSpPr>
          <p:nvPr>
            <p:ph type="sldNum" sz="quarter" idx="12"/>
          </p:nvPr>
        </p:nvSpPr>
        <p:spPr/>
        <p:txBody>
          <a:bodyPr/>
          <a:lstStyle/>
          <a:p>
            <a:fld id="{8632C2C5-20A0-4062-ADB6-29D76B962CAE}" type="slidenum">
              <a:rPr lang="zh-TW" altLang="en-US" smtClean="0"/>
              <a:pPr/>
              <a:t>21</a:t>
            </a:fld>
            <a:endParaRPr lang="zh-TW" altLang="en-US"/>
          </a:p>
        </p:txBody>
      </p:sp>
      <p:pic>
        <p:nvPicPr>
          <p:cNvPr id="7" name="Picture 2"/>
          <p:cNvPicPr>
            <a:picLocks noChangeAspect="1" noChangeArrowheads="1"/>
          </p:cNvPicPr>
          <p:nvPr/>
        </p:nvPicPr>
        <p:blipFill>
          <a:blip r:embed="rId3" cstate="print"/>
          <a:srcRect b="89025"/>
          <a:stretch>
            <a:fillRect/>
          </a:stretch>
        </p:blipFill>
        <p:spPr bwMode="auto">
          <a:xfrm>
            <a:off x="323850" y="2659607"/>
            <a:ext cx="8496300" cy="337345"/>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t="16399"/>
          <a:stretch>
            <a:fillRect/>
          </a:stretch>
        </p:blipFill>
        <p:spPr bwMode="auto">
          <a:xfrm>
            <a:off x="323528" y="3212976"/>
            <a:ext cx="8496300" cy="256959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3.20(</a:t>
            </a:r>
            <a:r>
              <a:rPr lang="zh-TW" altLang="en-US" dirty="0"/>
              <a:t>續</a:t>
            </a:r>
            <a:r>
              <a:rPr lang="en-US" altLang="zh-TW" dirty="0"/>
              <a:t>)</a:t>
            </a:r>
            <a:endParaRPr lang="zh-TW" altLang="en-US" dirty="0"/>
          </a:p>
        </p:txBody>
      </p:sp>
      <p:pic>
        <p:nvPicPr>
          <p:cNvPr id="68611" name="Picture 3"/>
          <p:cNvPicPr>
            <a:picLocks noGrp="1" noChangeAspect="1" noChangeArrowheads="1"/>
          </p:cNvPicPr>
          <p:nvPr>
            <p:ph idx="1"/>
          </p:nvPr>
        </p:nvPicPr>
        <p:blipFill>
          <a:blip r:embed="rId2" cstate="print"/>
          <a:stretch>
            <a:fillRect/>
          </a:stretch>
        </p:blipFill>
        <p:spPr bwMode="auto">
          <a:xfrm>
            <a:off x="996681" y="1268413"/>
            <a:ext cx="71506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23DA938B-2CD2-4BC4-8097-2C8EF5632A8F}"/>
              </a:ext>
            </a:extLst>
          </p:cNvPr>
          <p:cNvSpPr>
            <a:spLocks noGrp="1"/>
          </p:cNvSpPr>
          <p:nvPr>
            <p:ph type="sldNum" sz="quarter" idx="12"/>
          </p:nvPr>
        </p:nvSpPr>
        <p:spPr/>
        <p:txBody>
          <a:bodyPr/>
          <a:lstStyle/>
          <a:p>
            <a:fld id="{8632C2C5-20A0-4062-ADB6-29D76B962CAE}" type="slidenum">
              <a:rPr lang="zh-TW" altLang="en-US" smtClean="0"/>
              <a:pPr/>
              <a:t>22</a:t>
            </a:fld>
            <a:endParaRPr lang="zh-TW" altLang="en-US"/>
          </a:p>
        </p:txBody>
      </p:sp>
      <p:pic>
        <p:nvPicPr>
          <p:cNvPr id="6" name="圖片 5">
            <a:extLst>
              <a:ext uri="{FF2B5EF4-FFF2-40B4-BE49-F238E27FC236}">
                <a16:creationId xmlns:a16="http://schemas.microsoft.com/office/drawing/2014/main" id="{CF944AD0-A0D5-4281-938D-EDEEF005D541}"/>
              </a:ext>
            </a:extLst>
          </p:cNvPr>
          <p:cNvPicPr>
            <a:picLocks noChangeAspect="1"/>
          </p:cNvPicPr>
          <p:nvPr/>
        </p:nvPicPr>
        <p:blipFill>
          <a:blip r:embed="rId3"/>
          <a:stretch>
            <a:fillRect/>
          </a:stretch>
        </p:blipFill>
        <p:spPr>
          <a:xfrm>
            <a:off x="996681" y="2377281"/>
            <a:ext cx="2952750" cy="1447800"/>
          </a:xfrm>
          <a:prstGeom prst="rect">
            <a:avLst/>
          </a:prstGeom>
        </p:spPr>
      </p:pic>
      <p:pic>
        <p:nvPicPr>
          <p:cNvPr id="7" name="圖片 6">
            <a:extLst>
              <a:ext uri="{FF2B5EF4-FFF2-40B4-BE49-F238E27FC236}">
                <a16:creationId xmlns:a16="http://schemas.microsoft.com/office/drawing/2014/main" id="{D3E9E336-4C16-4B0A-832C-E2D1A9E06ACF}"/>
              </a:ext>
            </a:extLst>
          </p:cNvPr>
          <p:cNvPicPr>
            <a:picLocks noChangeAspect="1"/>
          </p:cNvPicPr>
          <p:nvPr/>
        </p:nvPicPr>
        <p:blipFill>
          <a:blip r:embed="rId4"/>
          <a:stretch>
            <a:fillRect/>
          </a:stretch>
        </p:blipFill>
        <p:spPr>
          <a:xfrm>
            <a:off x="5170087" y="2344329"/>
            <a:ext cx="3362325" cy="151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endParaRPr lang="zh-TW" altLang="en-US" dirty="0"/>
          </a:p>
        </p:txBody>
      </p:sp>
      <p:pic>
        <p:nvPicPr>
          <p:cNvPr id="69634" name="Picture 2"/>
          <p:cNvPicPr>
            <a:picLocks noGrp="1" noChangeAspect="1" noChangeArrowheads="1"/>
          </p:cNvPicPr>
          <p:nvPr>
            <p:ph idx="1"/>
          </p:nvPr>
        </p:nvPicPr>
        <p:blipFill>
          <a:blip r:embed="rId2" cstate="print"/>
          <a:srcRect b="62993"/>
          <a:stretch>
            <a:fillRect/>
          </a:stretch>
        </p:blipFill>
        <p:spPr bwMode="auto">
          <a:xfrm>
            <a:off x="323850" y="1389436"/>
            <a:ext cx="8496300" cy="160751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76A63D39-4729-4AB3-A74F-EE6E090CB7A6}"/>
              </a:ext>
            </a:extLst>
          </p:cNvPr>
          <p:cNvSpPr>
            <a:spLocks noGrp="1"/>
          </p:cNvSpPr>
          <p:nvPr>
            <p:ph type="sldNum" sz="quarter" idx="12"/>
          </p:nvPr>
        </p:nvSpPr>
        <p:spPr/>
        <p:txBody>
          <a:bodyPr/>
          <a:lstStyle/>
          <a:p>
            <a:fld id="{8632C2C5-20A0-4062-ADB6-29D76B962CAE}" type="slidenum">
              <a:rPr lang="zh-TW" altLang="en-US" smtClean="0"/>
              <a:pPr/>
              <a:t>23</a:t>
            </a:fld>
            <a:endParaRPr lang="zh-TW" altLang="en-US"/>
          </a:p>
        </p:txBody>
      </p:sp>
      <p:pic>
        <p:nvPicPr>
          <p:cNvPr id="6" name="Picture 2"/>
          <p:cNvPicPr>
            <a:picLocks noChangeAspect="1" noChangeArrowheads="1"/>
          </p:cNvPicPr>
          <p:nvPr/>
        </p:nvPicPr>
        <p:blipFill>
          <a:blip r:embed="rId2" cstate="print"/>
          <a:srcRect t="39785"/>
          <a:stretch>
            <a:fillRect/>
          </a:stretch>
        </p:blipFill>
        <p:spPr bwMode="auto">
          <a:xfrm>
            <a:off x="323528" y="3533312"/>
            <a:ext cx="8496300" cy="2615628"/>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38E983E9-527E-4EB0-9DE4-E70201EEC090}"/>
              </a:ext>
            </a:extLst>
          </p:cNvPr>
          <p:cNvPicPr>
            <a:picLocks noChangeAspect="1" noChangeArrowheads="1"/>
          </p:cNvPicPr>
          <p:nvPr/>
        </p:nvPicPr>
        <p:blipFill>
          <a:blip r:embed="rId3" cstate="print"/>
          <a:srcRect/>
          <a:stretch>
            <a:fillRect/>
          </a:stretch>
        </p:blipFill>
        <p:spPr bwMode="auto">
          <a:xfrm>
            <a:off x="5159474" y="1551708"/>
            <a:ext cx="3511996" cy="187565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E4115D34-5CD3-41F2-B8B8-D55B41825F70}"/>
              </a:ext>
            </a:extLst>
          </p:cNvPr>
          <p:cNvSpPr>
            <a:spLocks noGrp="1"/>
          </p:cNvSpPr>
          <p:nvPr>
            <p:ph type="sldNum" sz="quarter" idx="12"/>
          </p:nvPr>
        </p:nvSpPr>
        <p:spPr/>
        <p:txBody>
          <a:bodyPr/>
          <a:lstStyle/>
          <a:p>
            <a:fld id="{8632C2C5-20A0-4062-ADB6-29D76B962CAE}" type="slidenum">
              <a:rPr lang="zh-TW" altLang="en-US" smtClean="0"/>
              <a:pPr/>
              <a:t>24</a:t>
            </a:fld>
            <a:endParaRPr lang="zh-TW" altLang="en-US"/>
          </a:p>
        </p:txBody>
      </p:sp>
      <p:sp>
        <p:nvSpPr>
          <p:cNvPr id="5" name="內容版面配置區 4">
            <a:extLst>
              <a:ext uri="{FF2B5EF4-FFF2-40B4-BE49-F238E27FC236}">
                <a16:creationId xmlns:a16="http://schemas.microsoft.com/office/drawing/2014/main" id="{59B98BAC-7DA6-4F7E-AE4F-CCFDAFFFD205}"/>
              </a:ext>
            </a:extLst>
          </p:cNvPr>
          <p:cNvSpPr>
            <a:spLocks noGrp="1"/>
          </p:cNvSpPr>
          <p:nvPr>
            <p:ph idx="1"/>
          </p:nvPr>
        </p:nvSpPr>
        <p:spPr>
          <a:xfrm>
            <a:off x="323528" y="1268760"/>
            <a:ext cx="8496944" cy="648072"/>
          </a:xfrm>
        </p:spPr>
        <p:txBody>
          <a:bodyPr/>
          <a:lstStyle/>
          <a:p>
            <a:endParaRPr lang="zh-TW" altLang="en-US" dirty="0"/>
          </a:p>
        </p:txBody>
      </p:sp>
      <p:pic>
        <p:nvPicPr>
          <p:cNvPr id="6" name="圖片 5">
            <a:extLst>
              <a:ext uri="{FF2B5EF4-FFF2-40B4-BE49-F238E27FC236}">
                <a16:creationId xmlns:a16="http://schemas.microsoft.com/office/drawing/2014/main" id="{B8D3D933-3F8D-4DC3-8BCD-E688BD4F74C8}"/>
              </a:ext>
            </a:extLst>
          </p:cNvPr>
          <p:cNvPicPr>
            <a:picLocks noChangeAspect="1"/>
          </p:cNvPicPr>
          <p:nvPr/>
        </p:nvPicPr>
        <p:blipFill>
          <a:blip r:embed="rId2"/>
          <a:stretch>
            <a:fillRect/>
          </a:stretch>
        </p:blipFill>
        <p:spPr>
          <a:xfrm>
            <a:off x="467544" y="2226568"/>
            <a:ext cx="2981325" cy="1323975"/>
          </a:xfrm>
          <a:prstGeom prst="rect">
            <a:avLst/>
          </a:prstGeom>
        </p:spPr>
      </p:pic>
      <p:pic>
        <p:nvPicPr>
          <p:cNvPr id="7" name="圖片 6">
            <a:extLst>
              <a:ext uri="{FF2B5EF4-FFF2-40B4-BE49-F238E27FC236}">
                <a16:creationId xmlns:a16="http://schemas.microsoft.com/office/drawing/2014/main" id="{AF4D9DC8-9477-4A14-B668-52ADCF83E035}"/>
              </a:ext>
            </a:extLst>
          </p:cNvPr>
          <p:cNvPicPr>
            <a:picLocks noChangeAspect="1"/>
          </p:cNvPicPr>
          <p:nvPr/>
        </p:nvPicPr>
        <p:blipFill>
          <a:blip r:embed="rId3"/>
          <a:stretch>
            <a:fillRect/>
          </a:stretch>
        </p:blipFill>
        <p:spPr>
          <a:xfrm>
            <a:off x="386787" y="3855323"/>
            <a:ext cx="5129070" cy="2808312"/>
          </a:xfrm>
          <a:prstGeom prst="rect">
            <a:avLst/>
          </a:prstGeom>
        </p:spPr>
      </p:pic>
      <p:pic>
        <p:nvPicPr>
          <p:cNvPr id="8" name="Picture 2">
            <a:extLst>
              <a:ext uri="{FF2B5EF4-FFF2-40B4-BE49-F238E27FC236}">
                <a16:creationId xmlns:a16="http://schemas.microsoft.com/office/drawing/2014/main" id="{9A4F95FD-1AE7-421F-A6B9-259D84D1DBAC}"/>
              </a:ext>
            </a:extLst>
          </p:cNvPr>
          <p:cNvPicPr>
            <a:picLocks noChangeAspect="1" noChangeArrowheads="1"/>
          </p:cNvPicPr>
          <p:nvPr/>
        </p:nvPicPr>
        <p:blipFill>
          <a:blip r:embed="rId4" cstate="print"/>
          <a:srcRect/>
          <a:stretch>
            <a:fillRect/>
          </a:stretch>
        </p:blipFill>
        <p:spPr bwMode="auto">
          <a:xfrm>
            <a:off x="3851920" y="1989601"/>
            <a:ext cx="4824536" cy="257664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endParaRPr lang="zh-TW" altLang="en-US" dirty="0"/>
          </a:p>
        </p:txBody>
      </p:sp>
      <p:pic>
        <p:nvPicPr>
          <p:cNvPr id="125954" name="Picture 2"/>
          <p:cNvPicPr>
            <a:picLocks noGrp="1" noChangeAspect="1" noChangeArrowheads="1"/>
          </p:cNvPicPr>
          <p:nvPr>
            <p:ph idx="1"/>
          </p:nvPr>
        </p:nvPicPr>
        <p:blipFill>
          <a:blip r:embed="rId2" cstate="print"/>
          <a:srcRect/>
          <a:stretch>
            <a:fillRect/>
          </a:stretch>
        </p:blipFill>
        <p:spPr bwMode="auto">
          <a:xfrm>
            <a:off x="683568" y="1268760"/>
            <a:ext cx="7776210" cy="114909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3F72F00-38E2-4481-8D3F-34C2EA2313D4}"/>
              </a:ext>
            </a:extLst>
          </p:cNvPr>
          <p:cNvSpPr>
            <a:spLocks noGrp="1"/>
          </p:cNvSpPr>
          <p:nvPr>
            <p:ph type="sldNum" sz="quarter" idx="12"/>
          </p:nvPr>
        </p:nvSpPr>
        <p:spPr/>
        <p:txBody>
          <a:bodyPr/>
          <a:lstStyle/>
          <a:p>
            <a:fld id="{8632C2C5-20A0-4062-ADB6-29D76B962CAE}" type="slidenum">
              <a:rPr lang="zh-TW" altLang="en-US" smtClean="0"/>
              <a:pPr/>
              <a:t>25</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83569" y="2492896"/>
            <a:ext cx="7682103" cy="3244215"/>
          </a:xfrm>
          <a:prstGeom prst="rect">
            <a:avLst/>
          </a:prstGeom>
          <a:noFill/>
          <a:ln w="9525">
            <a:noFill/>
            <a:miter lim="800000"/>
            <a:headEnd/>
            <a:tailEnd/>
          </a:ln>
          <a:effectLst/>
        </p:spPr>
      </p:pic>
      <p:pic>
        <p:nvPicPr>
          <p:cNvPr id="125956"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259633" y="5723337"/>
            <a:ext cx="7008495" cy="94602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5956"/>
                                        </p:tgtEl>
                                        <p:attrNameLst>
                                          <p:attrName>style.visibility</p:attrName>
                                        </p:attrNameLst>
                                      </p:cBhvr>
                                      <p:to>
                                        <p:strVal val="visible"/>
                                      </p:to>
                                    </p:set>
                                    <p:animEffect transition="in" filter="dissolve">
                                      <p:cBhvr>
                                        <p:cTn id="12" dur="500"/>
                                        <p:tgtEl>
                                          <p:spTgt spid="125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3.22(</a:t>
            </a:r>
            <a:r>
              <a:rPr lang="zh-TW" altLang="en-US" dirty="0"/>
              <a:t>續</a:t>
            </a:r>
            <a:r>
              <a:rPr lang="en-US" altLang="zh-TW" dirty="0"/>
              <a:t>)</a:t>
            </a:r>
            <a:endParaRPr lang="zh-TW" altLang="en-US" dirty="0"/>
          </a:p>
        </p:txBody>
      </p:sp>
      <p:pic>
        <p:nvPicPr>
          <p:cNvPr id="126979" name="Picture 3"/>
          <p:cNvPicPr>
            <a:picLocks noGrp="1" noChangeAspect="1" noChangeArrowheads="1"/>
          </p:cNvPicPr>
          <p:nvPr>
            <p:ph idx="1"/>
          </p:nvPr>
        </p:nvPicPr>
        <p:blipFill>
          <a:blip r:embed="rId2" cstate="print"/>
          <a:srcRect/>
          <a:stretch>
            <a:fillRect/>
          </a:stretch>
        </p:blipFill>
        <p:spPr bwMode="auto">
          <a:xfrm>
            <a:off x="467544" y="1304789"/>
            <a:ext cx="4824536" cy="28122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CB62754-8763-431B-BEB8-54AC1CCA8F6C}"/>
              </a:ext>
            </a:extLst>
          </p:cNvPr>
          <p:cNvSpPr>
            <a:spLocks noGrp="1"/>
          </p:cNvSpPr>
          <p:nvPr>
            <p:ph type="sldNum" sz="quarter" idx="12"/>
          </p:nvPr>
        </p:nvSpPr>
        <p:spPr/>
        <p:txBody>
          <a:bodyPr/>
          <a:lstStyle/>
          <a:p>
            <a:fld id="{8632C2C5-20A0-4062-ADB6-29D76B962CAE}" type="slidenum">
              <a:rPr lang="zh-TW" altLang="en-US" smtClean="0"/>
              <a:pPr/>
              <a:t>26</a:t>
            </a:fld>
            <a:endParaRPr lang="zh-TW" altLang="en-US"/>
          </a:p>
        </p:txBody>
      </p:sp>
      <p:pic>
        <p:nvPicPr>
          <p:cNvPr id="4" name="圖片 3">
            <a:extLst>
              <a:ext uri="{FF2B5EF4-FFF2-40B4-BE49-F238E27FC236}">
                <a16:creationId xmlns:a16="http://schemas.microsoft.com/office/drawing/2014/main" id="{F84ACCBF-7976-47B1-8676-028C73490A21}"/>
              </a:ext>
            </a:extLst>
          </p:cNvPr>
          <p:cNvPicPr>
            <a:picLocks noChangeAspect="1"/>
          </p:cNvPicPr>
          <p:nvPr/>
        </p:nvPicPr>
        <p:blipFill>
          <a:blip r:embed="rId3"/>
          <a:stretch>
            <a:fillRect/>
          </a:stretch>
        </p:blipFill>
        <p:spPr>
          <a:xfrm>
            <a:off x="1043608" y="4462822"/>
            <a:ext cx="2924175" cy="2228850"/>
          </a:xfrm>
          <a:prstGeom prst="rect">
            <a:avLst/>
          </a:prstGeom>
        </p:spPr>
      </p:pic>
      <p:pic>
        <p:nvPicPr>
          <p:cNvPr id="5" name="圖片 4">
            <a:extLst>
              <a:ext uri="{FF2B5EF4-FFF2-40B4-BE49-F238E27FC236}">
                <a16:creationId xmlns:a16="http://schemas.microsoft.com/office/drawing/2014/main" id="{16E022A5-99A7-49FC-8161-8C2A6CBBA07B}"/>
              </a:ext>
            </a:extLst>
          </p:cNvPr>
          <p:cNvPicPr>
            <a:picLocks noChangeAspect="1"/>
          </p:cNvPicPr>
          <p:nvPr/>
        </p:nvPicPr>
        <p:blipFill>
          <a:blip r:embed="rId4"/>
          <a:stretch>
            <a:fillRect/>
          </a:stretch>
        </p:blipFill>
        <p:spPr>
          <a:xfrm>
            <a:off x="5391472" y="3894813"/>
            <a:ext cx="3048000" cy="2676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endParaRPr lang="zh-TW" altLang="en-US" dirty="0"/>
          </a:p>
        </p:txBody>
      </p:sp>
      <p:pic>
        <p:nvPicPr>
          <p:cNvPr id="128002" name="Picture 2"/>
          <p:cNvPicPr>
            <a:picLocks noGrp="1" noChangeAspect="1" noChangeArrowheads="1"/>
          </p:cNvPicPr>
          <p:nvPr>
            <p:ph idx="1"/>
          </p:nvPr>
        </p:nvPicPr>
        <p:blipFill>
          <a:blip r:embed="rId2" cstate="print"/>
          <a:srcRect/>
          <a:stretch>
            <a:fillRect/>
          </a:stretch>
        </p:blipFill>
        <p:spPr bwMode="auto">
          <a:xfrm>
            <a:off x="323850" y="1340768"/>
            <a:ext cx="8496300" cy="84853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E056D17-6978-40C4-B83C-206D68E89F15}"/>
              </a:ext>
            </a:extLst>
          </p:cNvPr>
          <p:cNvSpPr>
            <a:spLocks noGrp="1"/>
          </p:cNvSpPr>
          <p:nvPr>
            <p:ph type="sldNum" sz="quarter" idx="12"/>
          </p:nvPr>
        </p:nvSpPr>
        <p:spPr/>
        <p:txBody>
          <a:bodyPr/>
          <a:lstStyle/>
          <a:p>
            <a:fld id="{8632C2C5-20A0-4062-ADB6-29D76B962CAE}" type="slidenum">
              <a:rPr lang="zh-TW" altLang="en-US" smtClean="0"/>
              <a:pPr/>
              <a:t>27</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323850" y="2279937"/>
            <a:ext cx="8496300" cy="359733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3.23(</a:t>
            </a:r>
            <a:r>
              <a:rPr lang="zh-TW" altLang="en-US" dirty="0"/>
              <a:t>續</a:t>
            </a:r>
            <a:r>
              <a:rPr lang="en-US" altLang="zh-TW" dirty="0"/>
              <a:t>)</a:t>
            </a:r>
            <a:endParaRPr lang="zh-TW" altLang="en-US" dirty="0"/>
          </a:p>
        </p:txBody>
      </p:sp>
      <p:pic>
        <p:nvPicPr>
          <p:cNvPr id="129027" name="Picture 3"/>
          <p:cNvPicPr>
            <a:picLocks noGrp="1" noChangeAspect="1" noChangeArrowheads="1"/>
          </p:cNvPicPr>
          <p:nvPr>
            <p:ph idx="1"/>
          </p:nvPr>
        </p:nvPicPr>
        <p:blipFill>
          <a:blip r:embed="rId2" cstate="print"/>
          <a:srcRect/>
          <a:stretch>
            <a:fillRect/>
          </a:stretch>
        </p:blipFill>
        <p:spPr bwMode="auto">
          <a:xfrm>
            <a:off x="611560" y="1484784"/>
            <a:ext cx="5451018" cy="280831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8B8C671-242D-4B87-B17D-00A11FEBC299}"/>
              </a:ext>
            </a:extLst>
          </p:cNvPr>
          <p:cNvSpPr>
            <a:spLocks noGrp="1"/>
          </p:cNvSpPr>
          <p:nvPr>
            <p:ph type="sldNum" sz="quarter" idx="12"/>
          </p:nvPr>
        </p:nvSpPr>
        <p:spPr/>
        <p:txBody>
          <a:bodyPr/>
          <a:lstStyle/>
          <a:p>
            <a:fld id="{8632C2C5-20A0-4062-ADB6-29D76B962CAE}" type="slidenum">
              <a:rPr lang="zh-TW" altLang="en-US" smtClean="0"/>
              <a:pPr/>
              <a:t>28</a:t>
            </a:fld>
            <a:endParaRPr lang="zh-TW" altLang="en-US"/>
          </a:p>
        </p:txBody>
      </p:sp>
      <p:pic>
        <p:nvPicPr>
          <p:cNvPr id="4" name="圖片 3">
            <a:extLst>
              <a:ext uri="{FF2B5EF4-FFF2-40B4-BE49-F238E27FC236}">
                <a16:creationId xmlns:a16="http://schemas.microsoft.com/office/drawing/2014/main" id="{2785676B-CF74-47B2-A17B-6C115C4AAB92}"/>
              </a:ext>
            </a:extLst>
          </p:cNvPr>
          <p:cNvPicPr>
            <a:picLocks noChangeAspect="1"/>
          </p:cNvPicPr>
          <p:nvPr/>
        </p:nvPicPr>
        <p:blipFill>
          <a:blip r:embed="rId3"/>
          <a:stretch>
            <a:fillRect/>
          </a:stretch>
        </p:blipFill>
        <p:spPr>
          <a:xfrm>
            <a:off x="1765176" y="4572457"/>
            <a:ext cx="2806824" cy="195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endParaRPr lang="zh-TW" altLang="en-US" dirty="0"/>
          </a:p>
        </p:txBody>
      </p:sp>
      <p:pic>
        <p:nvPicPr>
          <p:cNvPr id="71682" name="Picture 2"/>
          <p:cNvPicPr>
            <a:picLocks noGrp="1" noChangeAspect="1" noChangeArrowheads="1"/>
          </p:cNvPicPr>
          <p:nvPr>
            <p:ph idx="1"/>
          </p:nvPr>
        </p:nvPicPr>
        <p:blipFill>
          <a:blip r:embed="rId2" cstate="print"/>
          <a:srcRect b="56646"/>
          <a:stretch>
            <a:fillRect/>
          </a:stretch>
        </p:blipFill>
        <p:spPr bwMode="auto">
          <a:xfrm>
            <a:off x="323850" y="1412776"/>
            <a:ext cx="8496300" cy="16561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031D7D9-FE81-49D8-BC67-889A7EED84D0}"/>
              </a:ext>
            </a:extLst>
          </p:cNvPr>
          <p:cNvSpPr>
            <a:spLocks noGrp="1"/>
          </p:cNvSpPr>
          <p:nvPr>
            <p:ph type="sldNum" sz="quarter" idx="12"/>
          </p:nvPr>
        </p:nvSpPr>
        <p:spPr/>
        <p:txBody>
          <a:bodyPr/>
          <a:lstStyle/>
          <a:p>
            <a:fld id="{8632C2C5-20A0-4062-ADB6-29D76B962CAE}" type="slidenum">
              <a:rPr lang="zh-TW" altLang="en-US" smtClean="0"/>
              <a:pPr/>
              <a:t>29</a:t>
            </a:fld>
            <a:endParaRPr lang="zh-TW" altLang="en-US"/>
          </a:p>
        </p:txBody>
      </p:sp>
      <p:pic>
        <p:nvPicPr>
          <p:cNvPr id="4" name="Picture 2">
            <a:extLst>
              <a:ext uri="{FF2B5EF4-FFF2-40B4-BE49-F238E27FC236}">
                <a16:creationId xmlns:a16="http://schemas.microsoft.com/office/drawing/2014/main" id="{75AAF9BE-A167-4625-B045-8C212BA0BC5B}"/>
              </a:ext>
            </a:extLst>
          </p:cNvPr>
          <p:cNvPicPr>
            <a:picLocks noChangeAspect="1" noChangeArrowheads="1"/>
          </p:cNvPicPr>
          <p:nvPr/>
        </p:nvPicPr>
        <p:blipFill>
          <a:blip r:embed="rId3" cstate="print"/>
          <a:srcRect/>
          <a:stretch>
            <a:fillRect/>
          </a:stretch>
        </p:blipFill>
        <p:spPr bwMode="auto">
          <a:xfrm>
            <a:off x="289016" y="3666421"/>
            <a:ext cx="5832648" cy="2851246"/>
          </a:xfrm>
          <a:prstGeom prst="rect">
            <a:avLst/>
          </a:prstGeom>
          <a:noFill/>
          <a:ln w="9525">
            <a:noFill/>
            <a:miter lim="800000"/>
            <a:headEnd/>
            <a:tailEnd/>
          </a:ln>
          <a:effectLst/>
        </p:spPr>
      </p:pic>
      <p:pic>
        <p:nvPicPr>
          <p:cNvPr id="7" name="圖片 6">
            <a:extLst>
              <a:ext uri="{FF2B5EF4-FFF2-40B4-BE49-F238E27FC236}">
                <a16:creationId xmlns:a16="http://schemas.microsoft.com/office/drawing/2014/main" id="{F3DFC2B9-3DCC-437B-9C65-C5AC51FDA53C}"/>
              </a:ext>
            </a:extLst>
          </p:cNvPr>
          <p:cNvPicPr>
            <a:picLocks noChangeAspect="1"/>
          </p:cNvPicPr>
          <p:nvPr/>
        </p:nvPicPr>
        <p:blipFill>
          <a:blip r:embed="rId4"/>
          <a:stretch>
            <a:fillRect/>
          </a:stretch>
        </p:blipFill>
        <p:spPr>
          <a:xfrm>
            <a:off x="6121664" y="2458053"/>
            <a:ext cx="2562225" cy="1819275"/>
          </a:xfrm>
          <a:prstGeom prst="rect">
            <a:avLst/>
          </a:prstGeom>
        </p:spPr>
      </p:pic>
      <p:pic>
        <p:nvPicPr>
          <p:cNvPr id="8" name="圖片 7">
            <a:extLst>
              <a:ext uri="{FF2B5EF4-FFF2-40B4-BE49-F238E27FC236}">
                <a16:creationId xmlns:a16="http://schemas.microsoft.com/office/drawing/2014/main" id="{60D4B48F-CF3F-4982-8DB9-C6FD6C02DB48}"/>
              </a:ext>
            </a:extLst>
          </p:cNvPr>
          <p:cNvPicPr>
            <a:picLocks noChangeAspect="1"/>
          </p:cNvPicPr>
          <p:nvPr/>
        </p:nvPicPr>
        <p:blipFill>
          <a:blip r:embed="rId5"/>
          <a:stretch>
            <a:fillRect/>
          </a:stretch>
        </p:blipFill>
        <p:spPr>
          <a:xfrm>
            <a:off x="6121664" y="5370337"/>
            <a:ext cx="2857500" cy="1057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3.6 </a:t>
            </a:r>
            <a:r>
              <a:rPr lang="zh-TW" altLang="en-US" dirty="0"/>
              <a:t>連續均勻分布</a:t>
            </a:r>
          </a:p>
        </p:txBody>
      </p:sp>
      <p:sp>
        <p:nvSpPr>
          <p:cNvPr id="3" name="內容版面配置區 2"/>
          <p:cNvSpPr>
            <a:spLocks noGrp="1"/>
          </p:cNvSpPr>
          <p:nvPr>
            <p:ph idx="1"/>
          </p:nvPr>
        </p:nvSpPr>
        <p:spPr/>
        <p:txBody>
          <a:bodyPr/>
          <a:lstStyle/>
          <a:p>
            <a:r>
              <a:rPr lang="zh-TW" altLang="en-US" b="1" dirty="0"/>
              <a:t>連續均勻分布 </a:t>
            </a:r>
            <a:r>
              <a:rPr lang="en-US" altLang="zh-TW" b="1" dirty="0"/>
              <a:t>(continuous</a:t>
            </a:r>
            <a:r>
              <a:rPr lang="zh-TW" altLang="en-US" b="1" dirty="0"/>
              <a:t> </a:t>
            </a:r>
            <a:r>
              <a:rPr lang="en-US" altLang="zh-TW" b="1" dirty="0"/>
              <a:t>uniform distribution)</a:t>
            </a:r>
            <a:r>
              <a:rPr lang="zh-TW" altLang="en-US" b="1" dirty="0"/>
              <a:t>。</a:t>
            </a:r>
            <a:r>
              <a:rPr lang="zh-TW" altLang="en-US" dirty="0"/>
              <a:t>此分布可用「平坦的」密度函數特性來描述，因而在一個封閉區間，如 </a:t>
            </a:r>
            <a:r>
              <a:rPr lang="en-US" altLang="zh-TW" dirty="0"/>
              <a:t>[</a:t>
            </a:r>
            <a:r>
              <a:rPr lang="en-US" altLang="zh-TW" i="1" dirty="0"/>
              <a:t>A</a:t>
            </a:r>
            <a:r>
              <a:rPr lang="en-US" altLang="zh-TW" dirty="0"/>
              <a:t>, </a:t>
            </a:r>
            <a:r>
              <a:rPr lang="en-US" altLang="zh-TW" i="1" dirty="0"/>
              <a:t>B</a:t>
            </a:r>
            <a:r>
              <a:rPr lang="en-US" altLang="zh-TW" dirty="0"/>
              <a:t>]</a:t>
            </a:r>
            <a:r>
              <a:rPr lang="zh-TW" altLang="en-US" dirty="0"/>
              <a:t> 內的機率是均勻的。</a:t>
            </a:r>
          </a:p>
        </p:txBody>
      </p:sp>
      <p:sp>
        <p:nvSpPr>
          <p:cNvPr id="7" name="投影片編號版面配置區 6">
            <a:extLst>
              <a:ext uri="{FF2B5EF4-FFF2-40B4-BE49-F238E27FC236}">
                <a16:creationId xmlns:a16="http://schemas.microsoft.com/office/drawing/2014/main" id="{99269AB0-D358-4093-8FEC-E26168B254E5}"/>
              </a:ext>
            </a:extLst>
          </p:cNvPr>
          <p:cNvSpPr>
            <a:spLocks noGrp="1"/>
          </p:cNvSpPr>
          <p:nvPr>
            <p:ph type="sldNum" sz="quarter" idx="12"/>
          </p:nvPr>
        </p:nvSpPr>
        <p:spPr/>
        <p:txBody>
          <a:bodyPr/>
          <a:lstStyle/>
          <a:p>
            <a:fld id="{8632C2C5-20A0-4062-ADB6-29D76B962CAE}" type="slidenum">
              <a:rPr lang="zh-TW" altLang="en-US" smtClean="0"/>
              <a:pPr/>
              <a:t>3</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539552" y="3356992"/>
            <a:ext cx="7992000" cy="208353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3.24(</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4527B9B0-16EE-4828-87A9-230BBBB64F12}"/>
              </a:ext>
            </a:extLst>
          </p:cNvPr>
          <p:cNvSpPr>
            <a:spLocks noGrp="1"/>
          </p:cNvSpPr>
          <p:nvPr>
            <p:ph type="sldNum" sz="quarter" idx="12"/>
          </p:nvPr>
        </p:nvSpPr>
        <p:spPr/>
        <p:txBody>
          <a:bodyPr/>
          <a:lstStyle/>
          <a:p>
            <a:fld id="{8632C2C5-20A0-4062-ADB6-29D76B962CAE}" type="slidenum">
              <a:rPr lang="zh-TW" altLang="en-US" smtClean="0"/>
              <a:pPr/>
              <a:t>30</a:t>
            </a:fld>
            <a:endParaRPr lang="zh-TW" altLang="en-US"/>
          </a:p>
        </p:txBody>
      </p:sp>
      <p:pic>
        <p:nvPicPr>
          <p:cNvPr id="5" name="Picture 2"/>
          <p:cNvPicPr>
            <a:picLocks noChangeAspect="1" noChangeArrowheads="1"/>
          </p:cNvPicPr>
          <p:nvPr/>
        </p:nvPicPr>
        <p:blipFill>
          <a:blip r:embed="rId2" cstate="print"/>
          <a:srcRect/>
          <a:stretch>
            <a:fillRect/>
          </a:stretch>
        </p:blipFill>
        <p:spPr bwMode="auto">
          <a:xfrm>
            <a:off x="343003" y="3346742"/>
            <a:ext cx="6138036" cy="243526"/>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611560" y="3730908"/>
            <a:ext cx="6138036" cy="1244864"/>
          </a:xfrm>
          <a:prstGeom prst="rect">
            <a:avLst/>
          </a:prstGeom>
          <a:noFill/>
          <a:ln w="9525">
            <a:noFill/>
            <a:miter lim="800000"/>
            <a:headEnd/>
            <a:tailEnd/>
          </a:ln>
          <a:effectLst/>
        </p:spPr>
      </p:pic>
      <p:pic>
        <p:nvPicPr>
          <p:cNvPr id="9" name="Picture 2">
            <a:extLst>
              <a:ext uri="{FF2B5EF4-FFF2-40B4-BE49-F238E27FC236}">
                <a16:creationId xmlns:a16="http://schemas.microsoft.com/office/drawing/2014/main" id="{D4157B9E-5F4E-4C9E-945B-150C3EDD8CF4}"/>
              </a:ext>
            </a:extLst>
          </p:cNvPr>
          <p:cNvPicPr>
            <a:picLocks noChangeAspect="1" noChangeArrowheads="1"/>
          </p:cNvPicPr>
          <p:nvPr/>
        </p:nvPicPr>
        <p:blipFill>
          <a:blip r:embed="rId4" cstate="print"/>
          <a:srcRect t="45239"/>
          <a:stretch>
            <a:fillRect/>
          </a:stretch>
        </p:blipFill>
        <p:spPr bwMode="auto">
          <a:xfrm>
            <a:off x="323528" y="1372040"/>
            <a:ext cx="7128148" cy="175505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3.9</a:t>
            </a:r>
            <a:r>
              <a:rPr lang="zh-TW" altLang="en-US" dirty="0"/>
              <a:t> 常態分布的應用</a:t>
            </a:r>
          </a:p>
        </p:txBody>
      </p:sp>
      <p:pic>
        <p:nvPicPr>
          <p:cNvPr id="73731" name="Picture 3"/>
          <p:cNvPicPr>
            <a:picLocks noGrp="1" noChangeAspect="1" noChangeArrowheads="1"/>
          </p:cNvPicPr>
          <p:nvPr>
            <p:ph idx="1"/>
          </p:nvPr>
        </p:nvPicPr>
        <p:blipFill>
          <a:blip r:embed="rId2" cstate="print"/>
          <a:srcRect b="72892"/>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8C05195A-F771-4036-9758-FDE97B8E3043}"/>
              </a:ext>
            </a:extLst>
          </p:cNvPr>
          <p:cNvSpPr>
            <a:spLocks noGrp="1"/>
          </p:cNvSpPr>
          <p:nvPr>
            <p:ph type="sldNum" sz="quarter" idx="12"/>
          </p:nvPr>
        </p:nvSpPr>
        <p:spPr/>
        <p:txBody>
          <a:bodyPr/>
          <a:lstStyle/>
          <a:p>
            <a:fld id="{8632C2C5-20A0-4062-ADB6-29D76B962CAE}" type="slidenum">
              <a:rPr lang="zh-TW" altLang="en-US" smtClean="0"/>
              <a:pPr/>
              <a:t>31</a:t>
            </a:fld>
            <a:endParaRPr lang="zh-TW" altLang="en-US"/>
          </a:p>
        </p:txBody>
      </p:sp>
      <p:pic>
        <p:nvPicPr>
          <p:cNvPr id="8" name="Picture 3"/>
          <p:cNvPicPr>
            <a:picLocks noChangeAspect="1" noChangeArrowheads="1"/>
          </p:cNvPicPr>
          <p:nvPr/>
        </p:nvPicPr>
        <p:blipFill>
          <a:blip r:embed="rId2" cstate="print"/>
          <a:srcRect t="29219"/>
          <a:stretch>
            <a:fillRect/>
          </a:stretch>
        </p:blipFill>
        <p:spPr bwMode="auto">
          <a:xfrm>
            <a:off x="324172" y="2852936"/>
            <a:ext cx="8496300" cy="33843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3.26</a:t>
            </a:r>
            <a:endParaRPr lang="zh-TW" altLang="en-US" dirty="0"/>
          </a:p>
        </p:txBody>
      </p:sp>
      <p:pic>
        <p:nvPicPr>
          <p:cNvPr id="74755" name="Picture 3"/>
          <p:cNvPicPr>
            <a:picLocks noGrp="1" noChangeAspect="1" noChangeArrowheads="1"/>
          </p:cNvPicPr>
          <p:nvPr>
            <p:ph idx="1"/>
          </p:nvPr>
        </p:nvPicPr>
        <p:blipFill>
          <a:blip r:embed="rId2" cstate="print"/>
          <a:srcRect b="60925"/>
          <a:stretch>
            <a:fillRect/>
          </a:stretch>
        </p:blipFill>
        <p:spPr bwMode="auto">
          <a:xfrm>
            <a:off x="683568" y="1310282"/>
            <a:ext cx="7703968" cy="111060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22246F1-5603-4E60-AC9F-3630E0C8864B}"/>
              </a:ext>
            </a:extLst>
          </p:cNvPr>
          <p:cNvSpPr>
            <a:spLocks noGrp="1"/>
          </p:cNvSpPr>
          <p:nvPr>
            <p:ph type="sldNum" sz="quarter" idx="12"/>
          </p:nvPr>
        </p:nvSpPr>
        <p:spPr/>
        <p:txBody>
          <a:bodyPr/>
          <a:lstStyle/>
          <a:p>
            <a:fld id="{8632C2C5-20A0-4062-ADB6-29D76B962CAE}" type="slidenum">
              <a:rPr lang="zh-TW" altLang="en-US" smtClean="0"/>
              <a:pPr/>
              <a:t>32</a:t>
            </a:fld>
            <a:endParaRPr lang="zh-TW" altLang="en-US"/>
          </a:p>
        </p:txBody>
      </p:sp>
      <p:pic>
        <p:nvPicPr>
          <p:cNvPr id="7" name="Picture 3"/>
          <p:cNvPicPr>
            <a:picLocks noChangeAspect="1" noChangeArrowheads="1"/>
          </p:cNvPicPr>
          <p:nvPr/>
        </p:nvPicPr>
        <p:blipFill>
          <a:blip r:embed="rId2" cstate="print"/>
          <a:srcRect t="43960"/>
          <a:stretch>
            <a:fillRect/>
          </a:stretch>
        </p:blipFill>
        <p:spPr bwMode="auto">
          <a:xfrm>
            <a:off x="683568" y="2420888"/>
            <a:ext cx="7703968" cy="1592774"/>
          </a:xfrm>
          <a:prstGeom prst="rect">
            <a:avLst/>
          </a:prstGeom>
          <a:noFill/>
          <a:ln w="9525">
            <a:noFill/>
            <a:miter lim="800000"/>
            <a:headEnd/>
            <a:tailEnd/>
          </a:ln>
          <a:effectLst/>
        </p:spPr>
      </p:pic>
      <p:pic>
        <p:nvPicPr>
          <p:cNvPr id="8" name="Picture 2"/>
          <p:cNvPicPr>
            <a:picLocks noChangeAspect="1" noChangeArrowheads="1"/>
          </p:cNvPicPr>
          <p:nvPr/>
        </p:nvPicPr>
        <p:blipFill>
          <a:blip r:embed="rId3" cstate="print"/>
          <a:srcRect b="36156"/>
          <a:stretch>
            <a:fillRect/>
          </a:stretch>
        </p:blipFill>
        <p:spPr bwMode="auto">
          <a:xfrm>
            <a:off x="1187624" y="3586221"/>
            <a:ext cx="6984776" cy="2075027"/>
          </a:xfrm>
          <a:prstGeom prst="rect">
            <a:avLst/>
          </a:prstGeom>
          <a:noFill/>
          <a:ln w="9525">
            <a:noFill/>
            <a:miter lim="800000"/>
            <a:headEnd/>
            <a:tailEnd/>
          </a:ln>
          <a:effectLst/>
        </p:spPr>
      </p:pic>
      <p:pic>
        <p:nvPicPr>
          <p:cNvPr id="9" name="Picture 2"/>
          <p:cNvPicPr>
            <a:picLocks noChangeAspect="1" noChangeArrowheads="1"/>
          </p:cNvPicPr>
          <p:nvPr/>
        </p:nvPicPr>
        <p:blipFill>
          <a:blip r:embed="rId3" cstate="print"/>
          <a:srcRect t="73653"/>
          <a:stretch>
            <a:fillRect/>
          </a:stretch>
        </p:blipFill>
        <p:spPr bwMode="auto">
          <a:xfrm>
            <a:off x="899592" y="5868888"/>
            <a:ext cx="7703968" cy="94448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3.27</a:t>
            </a:r>
            <a:endParaRPr lang="zh-TW" altLang="en-US" dirty="0"/>
          </a:p>
        </p:txBody>
      </p:sp>
      <p:pic>
        <p:nvPicPr>
          <p:cNvPr id="75779" name="Picture 3"/>
          <p:cNvPicPr>
            <a:picLocks noGrp="1" noChangeAspect="1" noChangeArrowheads="1"/>
          </p:cNvPicPr>
          <p:nvPr>
            <p:ph idx="1"/>
          </p:nvPr>
        </p:nvPicPr>
        <p:blipFill>
          <a:blip r:embed="rId2" cstate="print"/>
          <a:srcRect t="7901" b="68417"/>
          <a:stretch>
            <a:fillRect/>
          </a:stretch>
        </p:blipFill>
        <p:spPr bwMode="auto">
          <a:xfrm>
            <a:off x="683568" y="1340768"/>
            <a:ext cx="7524941" cy="1360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8267942-BC92-4221-8A7F-14EA89DBE570}"/>
              </a:ext>
            </a:extLst>
          </p:cNvPr>
          <p:cNvSpPr>
            <a:spLocks noGrp="1"/>
          </p:cNvSpPr>
          <p:nvPr>
            <p:ph type="sldNum" sz="quarter" idx="12"/>
          </p:nvPr>
        </p:nvSpPr>
        <p:spPr/>
        <p:txBody>
          <a:bodyPr/>
          <a:lstStyle/>
          <a:p>
            <a:fld id="{8632C2C5-20A0-4062-ADB6-29D76B962CAE}" type="slidenum">
              <a:rPr lang="zh-TW" altLang="en-US" smtClean="0"/>
              <a:pPr/>
              <a:t>33</a:t>
            </a:fld>
            <a:endParaRPr lang="zh-TW" altLang="en-US"/>
          </a:p>
        </p:txBody>
      </p:sp>
      <p:pic>
        <p:nvPicPr>
          <p:cNvPr id="7" name="Picture 3"/>
          <p:cNvPicPr>
            <a:picLocks noChangeAspect="1" noChangeArrowheads="1"/>
          </p:cNvPicPr>
          <p:nvPr/>
        </p:nvPicPr>
        <p:blipFill>
          <a:blip r:embed="rId2" cstate="print"/>
          <a:srcRect t="31577"/>
          <a:stretch>
            <a:fillRect/>
          </a:stretch>
        </p:blipFill>
        <p:spPr bwMode="auto">
          <a:xfrm>
            <a:off x="683568" y="2667035"/>
            <a:ext cx="7524941" cy="393031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24172" y="1412776"/>
            <a:ext cx="8496300" cy="166738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6081A59-BCDF-425C-B3C5-38D37744F89D}"/>
              </a:ext>
            </a:extLst>
          </p:cNvPr>
          <p:cNvSpPr>
            <a:spLocks noGrp="1"/>
          </p:cNvSpPr>
          <p:nvPr>
            <p:ph type="sldNum" sz="quarter" idx="12"/>
          </p:nvPr>
        </p:nvSpPr>
        <p:spPr/>
        <p:txBody>
          <a:bodyPr/>
          <a:lstStyle/>
          <a:p>
            <a:fld id="{8632C2C5-20A0-4062-ADB6-29D76B962CAE}" type="slidenum">
              <a:rPr lang="zh-TW" altLang="en-US" smtClean="0"/>
              <a:pPr/>
              <a:t>34</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323850" y="3429000"/>
            <a:ext cx="8496300" cy="2704676"/>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3.28(</a:t>
            </a:r>
            <a:r>
              <a:rPr lang="zh-TW" altLang="en-US" dirty="0"/>
              <a:t>續</a:t>
            </a:r>
            <a:r>
              <a:rPr lang="en-US" altLang="zh-TW" dirty="0"/>
              <a:t>)</a:t>
            </a:r>
            <a:endParaRPr lang="zh-TW" altLang="en-US" dirty="0"/>
          </a:p>
        </p:txBody>
      </p:sp>
      <p:pic>
        <p:nvPicPr>
          <p:cNvPr id="78850" name="Picture 2"/>
          <p:cNvPicPr>
            <a:picLocks noGrp="1" noChangeAspect="1" noChangeArrowheads="1"/>
          </p:cNvPicPr>
          <p:nvPr>
            <p:ph idx="1"/>
          </p:nvPr>
        </p:nvPicPr>
        <p:blipFill>
          <a:blip r:embed="rId2" cstate="print"/>
          <a:srcRect/>
          <a:stretch>
            <a:fillRect/>
          </a:stretch>
        </p:blipFill>
        <p:spPr bwMode="auto">
          <a:xfrm>
            <a:off x="323850" y="1340768"/>
            <a:ext cx="8496300" cy="43076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D84D9A4-FD16-46C0-98D1-76906607EC78}"/>
              </a:ext>
            </a:extLst>
          </p:cNvPr>
          <p:cNvSpPr>
            <a:spLocks noGrp="1"/>
          </p:cNvSpPr>
          <p:nvPr>
            <p:ph type="sldNum" sz="quarter" idx="12"/>
          </p:nvPr>
        </p:nvSpPr>
        <p:spPr/>
        <p:txBody>
          <a:bodyPr/>
          <a:lstStyle/>
          <a:p>
            <a:fld id="{8632C2C5-20A0-4062-ADB6-29D76B962CAE}" type="slidenum">
              <a:rPr lang="zh-TW" altLang="en-US" smtClean="0"/>
              <a:pPr/>
              <a:t>35</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3.29</a:t>
            </a:r>
            <a:endParaRPr lang="zh-TW" altLang="en-US" dirty="0"/>
          </a:p>
        </p:txBody>
      </p:sp>
      <p:pic>
        <p:nvPicPr>
          <p:cNvPr id="77827" name="Picture 3"/>
          <p:cNvPicPr>
            <a:picLocks noGrp="1" noChangeAspect="1" noChangeArrowheads="1"/>
          </p:cNvPicPr>
          <p:nvPr>
            <p:ph idx="1"/>
          </p:nvPr>
        </p:nvPicPr>
        <p:blipFill>
          <a:blip r:embed="rId2" cstate="print"/>
          <a:srcRect b="64675"/>
          <a:stretch>
            <a:fillRect/>
          </a:stretch>
        </p:blipFill>
        <p:spPr bwMode="auto">
          <a:xfrm>
            <a:off x="576298" y="1268760"/>
            <a:ext cx="7992000" cy="1512168"/>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C25CDE46-26C1-4AA0-8E06-4E7F3F2D144B}"/>
              </a:ext>
            </a:extLst>
          </p:cNvPr>
          <p:cNvSpPr>
            <a:spLocks noGrp="1"/>
          </p:cNvSpPr>
          <p:nvPr>
            <p:ph type="sldNum" sz="quarter" idx="12"/>
          </p:nvPr>
        </p:nvSpPr>
        <p:spPr/>
        <p:txBody>
          <a:bodyPr/>
          <a:lstStyle/>
          <a:p>
            <a:fld id="{8632C2C5-20A0-4062-ADB6-29D76B962CAE}" type="slidenum">
              <a:rPr lang="zh-TW" altLang="en-US" smtClean="0"/>
              <a:pPr/>
              <a:t>36</a:t>
            </a:fld>
            <a:endParaRPr lang="zh-TW" altLang="en-US"/>
          </a:p>
        </p:txBody>
      </p:sp>
      <p:pic>
        <p:nvPicPr>
          <p:cNvPr id="7" name="Picture 2"/>
          <p:cNvPicPr>
            <a:picLocks noChangeAspect="1" noChangeArrowheads="1"/>
          </p:cNvPicPr>
          <p:nvPr/>
        </p:nvPicPr>
        <p:blipFill>
          <a:blip r:embed="rId3" cstate="print"/>
          <a:srcRect/>
          <a:stretch>
            <a:fillRect/>
          </a:stretch>
        </p:blipFill>
        <p:spPr bwMode="auto">
          <a:xfrm>
            <a:off x="612448" y="5517232"/>
            <a:ext cx="7992000" cy="1126829"/>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t="38689"/>
          <a:stretch>
            <a:fillRect/>
          </a:stretch>
        </p:blipFill>
        <p:spPr bwMode="auto">
          <a:xfrm>
            <a:off x="611560" y="2852936"/>
            <a:ext cx="7992000" cy="262456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endParaRPr lang="zh-TW" altLang="en-US" dirty="0"/>
          </a:p>
        </p:txBody>
      </p:sp>
      <p:pic>
        <p:nvPicPr>
          <p:cNvPr id="79875" name="Picture 3"/>
          <p:cNvPicPr>
            <a:picLocks noGrp="1" noChangeAspect="1" noChangeArrowheads="1"/>
          </p:cNvPicPr>
          <p:nvPr>
            <p:ph idx="1"/>
          </p:nvPr>
        </p:nvPicPr>
        <p:blipFill>
          <a:blip r:embed="rId2" cstate="print"/>
          <a:srcRect b="74559"/>
          <a:stretch>
            <a:fillRect/>
          </a:stretch>
        </p:blipFill>
        <p:spPr bwMode="auto">
          <a:xfrm>
            <a:off x="323850" y="1340768"/>
            <a:ext cx="8496300" cy="1224136"/>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1467E1F-EDCF-4B02-9B70-5FEB41BA6AE1}"/>
              </a:ext>
            </a:extLst>
          </p:cNvPr>
          <p:cNvSpPr>
            <a:spLocks noGrp="1"/>
          </p:cNvSpPr>
          <p:nvPr>
            <p:ph type="sldNum" sz="quarter" idx="12"/>
          </p:nvPr>
        </p:nvSpPr>
        <p:spPr/>
        <p:txBody>
          <a:bodyPr/>
          <a:lstStyle/>
          <a:p>
            <a:fld id="{8632C2C5-20A0-4062-ADB6-29D76B962CAE}" type="slidenum">
              <a:rPr lang="zh-TW" altLang="en-US" smtClean="0"/>
              <a:pPr/>
              <a:t>37</a:t>
            </a:fld>
            <a:endParaRPr lang="zh-TW" altLang="en-US"/>
          </a:p>
        </p:txBody>
      </p:sp>
      <p:pic>
        <p:nvPicPr>
          <p:cNvPr id="7" name="Picture 3"/>
          <p:cNvPicPr>
            <a:picLocks noChangeAspect="1" noChangeArrowheads="1"/>
          </p:cNvPicPr>
          <p:nvPr/>
        </p:nvPicPr>
        <p:blipFill>
          <a:blip r:embed="rId2" cstate="print"/>
          <a:srcRect t="28434"/>
          <a:stretch>
            <a:fillRect/>
          </a:stretch>
        </p:blipFill>
        <p:spPr bwMode="auto">
          <a:xfrm>
            <a:off x="323528" y="2780928"/>
            <a:ext cx="8496300" cy="344344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3.30(</a:t>
            </a:r>
            <a:r>
              <a:rPr lang="zh-TW" altLang="en-US" dirty="0"/>
              <a:t>續</a:t>
            </a:r>
            <a:r>
              <a:rPr lang="en-US" altLang="zh-TW" dirty="0"/>
              <a:t>)</a:t>
            </a:r>
            <a:endParaRPr lang="zh-TW" altLang="en-US"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323850" y="1484784"/>
            <a:ext cx="8496300" cy="4256320"/>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E02ABAB-580B-4A6A-96A2-694A4688B363}"/>
              </a:ext>
            </a:extLst>
          </p:cNvPr>
          <p:cNvSpPr>
            <a:spLocks noGrp="1"/>
          </p:cNvSpPr>
          <p:nvPr>
            <p:ph type="sldNum" sz="quarter" idx="12"/>
          </p:nvPr>
        </p:nvSpPr>
        <p:spPr/>
        <p:txBody>
          <a:bodyPr/>
          <a:lstStyle/>
          <a:p>
            <a:fld id="{8632C2C5-20A0-4062-ADB6-29D76B962CAE}" type="slidenum">
              <a:rPr lang="zh-TW" altLang="en-US" smtClean="0"/>
              <a:pPr/>
              <a:t>38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3.10</a:t>
            </a:r>
            <a:r>
              <a:rPr lang="zh-TW" altLang="en-US" dirty="0"/>
              <a:t> 常態分佈逼近二項分布</a:t>
            </a:r>
          </a:p>
        </p:txBody>
      </p:sp>
      <p:sp>
        <p:nvSpPr>
          <p:cNvPr id="5" name="內容版面配置區 4"/>
          <p:cNvSpPr>
            <a:spLocks noGrp="1"/>
          </p:cNvSpPr>
          <p:nvPr>
            <p:ph idx="1"/>
          </p:nvPr>
        </p:nvSpPr>
        <p:spPr>
          <a:xfrm>
            <a:off x="323528" y="4149080"/>
            <a:ext cx="8496944" cy="2232248"/>
          </a:xfrm>
        </p:spPr>
        <p:txBody>
          <a:bodyPr/>
          <a:lstStyle/>
          <a:p>
            <a:r>
              <a:rPr lang="zh-TW" altLang="en-US" dirty="0"/>
              <a:t>結果具有          和                    的常態分布，不只在當 </a:t>
            </a:r>
            <a:r>
              <a:rPr lang="en-US" altLang="zh-TW" i="1" dirty="0"/>
              <a:t>n </a:t>
            </a:r>
            <a:r>
              <a:rPr lang="zh-TW" altLang="en-US" dirty="0"/>
              <a:t>很大且 </a:t>
            </a:r>
            <a:r>
              <a:rPr lang="en-US" altLang="zh-TW" i="1" dirty="0"/>
              <a:t>p </a:t>
            </a:r>
            <a:r>
              <a:rPr lang="zh-TW" altLang="en-US" dirty="0"/>
              <a:t>並未非常接近 </a:t>
            </a:r>
            <a:r>
              <a:rPr lang="en-US" altLang="zh-TW" dirty="0"/>
              <a:t>0 </a:t>
            </a:r>
            <a:r>
              <a:rPr lang="zh-TW" altLang="en-US" dirty="0"/>
              <a:t>或 </a:t>
            </a:r>
            <a:r>
              <a:rPr lang="en-US" altLang="zh-TW" dirty="0"/>
              <a:t>1 </a:t>
            </a:r>
            <a:r>
              <a:rPr lang="zh-TW" altLang="en-US" dirty="0"/>
              <a:t>時，提供了對於二項分布非常準確的逼近，而且即使當 </a:t>
            </a:r>
            <a:r>
              <a:rPr lang="en-US" altLang="zh-TW" i="1" dirty="0"/>
              <a:t>n </a:t>
            </a:r>
            <a:r>
              <a:rPr lang="zh-TW" altLang="en-US" dirty="0"/>
              <a:t>很小且 </a:t>
            </a:r>
            <a:r>
              <a:rPr lang="en-US" altLang="zh-TW" i="1" dirty="0"/>
              <a:t>p </a:t>
            </a:r>
            <a:r>
              <a:rPr lang="zh-TW" altLang="en-US" dirty="0"/>
              <a:t>相當接近 </a:t>
            </a:r>
            <a:r>
              <a:rPr lang="en-US" altLang="zh-TW" dirty="0"/>
              <a:t>1/2 </a:t>
            </a:r>
            <a:r>
              <a:rPr lang="zh-TW" altLang="en-US" dirty="0"/>
              <a:t>時，也提供了還不錯的逼近。</a:t>
            </a:r>
          </a:p>
        </p:txBody>
      </p:sp>
      <p:sp>
        <p:nvSpPr>
          <p:cNvPr id="3" name="投影片編號版面配置區 2">
            <a:extLst>
              <a:ext uri="{FF2B5EF4-FFF2-40B4-BE49-F238E27FC236}">
                <a16:creationId xmlns:a16="http://schemas.microsoft.com/office/drawing/2014/main" id="{C8581C32-989B-479D-AFC7-CA5D86311939}"/>
              </a:ext>
            </a:extLst>
          </p:cNvPr>
          <p:cNvSpPr>
            <a:spLocks noGrp="1"/>
          </p:cNvSpPr>
          <p:nvPr>
            <p:ph type="sldNum" sz="quarter" idx="12"/>
          </p:nvPr>
        </p:nvSpPr>
        <p:spPr/>
        <p:txBody>
          <a:bodyPr/>
          <a:lstStyle/>
          <a:p>
            <a:fld id="{8632C2C5-20A0-4062-ADB6-29D76B962CAE}" type="slidenum">
              <a:rPr lang="zh-TW" altLang="en-US" smtClean="0"/>
              <a:pPr/>
              <a:t>39</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612448" y="1340768"/>
            <a:ext cx="7992000" cy="2724892"/>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303329845"/>
              </p:ext>
            </p:extLst>
          </p:nvPr>
        </p:nvGraphicFramePr>
        <p:xfrm>
          <a:off x="2339752" y="4365104"/>
          <a:ext cx="863600" cy="266700"/>
        </p:xfrm>
        <a:graphic>
          <a:graphicData uri="http://schemas.openxmlformats.org/presentationml/2006/ole">
            <mc:AlternateContent xmlns:mc="http://schemas.openxmlformats.org/markup-compatibility/2006">
              <mc:Choice xmlns:v="urn:schemas-microsoft-com:vml" Requires="v">
                <p:oleObj spid="_x0000_s3074" name="方程式" r:id="rId4" imgW="863280" imgH="266400" progId="Equation.3">
                  <p:embed/>
                </p:oleObj>
              </mc:Choice>
              <mc:Fallback>
                <p:oleObj name="方程式" r:id="rId4" imgW="863280" imgH="26640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365104"/>
                        <a:ext cx="8636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extLst>
              <p:ext uri="{D42A27DB-BD31-4B8C-83A1-F6EECF244321}">
                <p14:modId xmlns:p14="http://schemas.microsoft.com/office/powerpoint/2010/main" val="10231170"/>
              </p:ext>
            </p:extLst>
          </p:nvPr>
        </p:nvGraphicFramePr>
        <p:xfrm>
          <a:off x="3683000" y="4221088"/>
          <a:ext cx="1778000" cy="406400"/>
        </p:xfrm>
        <a:graphic>
          <a:graphicData uri="http://schemas.openxmlformats.org/presentationml/2006/ole">
            <mc:AlternateContent xmlns:mc="http://schemas.openxmlformats.org/markup-compatibility/2006">
              <mc:Choice xmlns:v="urn:schemas-microsoft-com:vml" Requires="v">
                <p:oleObj spid="_x0000_s3075" name="方程式" r:id="rId6" imgW="1777680" imgH="406080" progId="Equation.3">
                  <p:embed/>
                </p:oleObj>
              </mc:Choice>
              <mc:Fallback>
                <p:oleObj name="方程式" r:id="rId6" imgW="1777680" imgH="406080" progId="Equation.3">
                  <p:embed/>
                  <p:pic>
                    <p:nvPicPr>
                      <p:cNvPr id="8" name="物件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0" y="4221088"/>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5299" name="Picture 3"/>
          <p:cNvPicPr>
            <a:picLocks noGrp="1" noChangeAspect="1" noChangeArrowheads="1"/>
          </p:cNvPicPr>
          <p:nvPr>
            <p:ph idx="1"/>
          </p:nvPr>
        </p:nvPicPr>
        <p:blipFill>
          <a:blip r:embed="rId2" cstate="print"/>
          <a:srcRect/>
          <a:stretch>
            <a:fillRect/>
          </a:stretch>
        </p:blipFill>
        <p:spPr bwMode="auto">
          <a:xfrm>
            <a:off x="1475656" y="1556792"/>
            <a:ext cx="5876063" cy="38921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B4B114C4-5BB6-43D6-AD66-82D2263FAE62}"/>
              </a:ext>
            </a:extLst>
          </p:cNvPr>
          <p:cNvSpPr>
            <a:spLocks noGrp="1"/>
          </p:cNvSpPr>
          <p:nvPr>
            <p:ph type="sldNum" sz="quarter" idx="12"/>
          </p:nvPr>
        </p:nvSpPr>
        <p:spPr/>
        <p:txBody>
          <a:bodyPr/>
          <a:lstStyle/>
          <a:p>
            <a:fld id="{8632C2C5-20A0-4062-ADB6-29D76B962CAE}" type="slidenum">
              <a:rPr lang="zh-TW" altLang="en-US" smtClean="0"/>
              <a:pPr/>
              <a:t>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2946" name="Picture 2"/>
          <p:cNvPicPr>
            <a:picLocks noGrp="1" noChangeAspect="1" noChangeArrowheads="1"/>
          </p:cNvPicPr>
          <p:nvPr>
            <p:ph idx="1"/>
          </p:nvPr>
        </p:nvPicPr>
        <p:blipFill>
          <a:blip r:embed="rId2" cstate="print"/>
          <a:srcRect/>
          <a:stretch>
            <a:fillRect/>
          </a:stretch>
        </p:blipFill>
        <p:spPr bwMode="auto">
          <a:xfrm>
            <a:off x="1619672" y="2060848"/>
            <a:ext cx="5792432" cy="32909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7D85608-3B81-469F-AF02-7D27BF672172}"/>
              </a:ext>
            </a:extLst>
          </p:cNvPr>
          <p:cNvSpPr>
            <a:spLocks noGrp="1"/>
          </p:cNvSpPr>
          <p:nvPr>
            <p:ph type="sldNum" sz="quarter" idx="12"/>
          </p:nvPr>
        </p:nvSpPr>
        <p:spPr/>
        <p:txBody>
          <a:bodyPr/>
          <a:lstStyle/>
          <a:p>
            <a:fld id="{8632C2C5-20A0-4062-ADB6-29D76B962CAE}" type="slidenum">
              <a:rPr lang="zh-TW" altLang="en-US" smtClean="0"/>
              <a:pPr/>
              <a:t>40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3970" name="Picture 2"/>
          <p:cNvPicPr>
            <a:picLocks noGrp="1" noChangeAspect="1" noChangeArrowheads="1"/>
          </p:cNvPicPr>
          <p:nvPr>
            <p:ph idx="1"/>
          </p:nvPr>
        </p:nvPicPr>
        <p:blipFill>
          <a:blip r:embed="rId2" cstate="print"/>
          <a:srcRect/>
          <a:stretch>
            <a:fillRect/>
          </a:stretch>
        </p:blipFill>
        <p:spPr bwMode="auto">
          <a:xfrm>
            <a:off x="1619672" y="1988840"/>
            <a:ext cx="5792400" cy="340507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6C4CC5-4D40-49D0-97C5-D5509C42AE09}"/>
              </a:ext>
            </a:extLst>
          </p:cNvPr>
          <p:cNvSpPr>
            <a:spLocks noGrp="1"/>
          </p:cNvSpPr>
          <p:nvPr>
            <p:ph type="sldNum" sz="quarter" idx="12"/>
          </p:nvPr>
        </p:nvSpPr>
        <p:spPr/>
        <p:txBody>
          <a:bodyPr/>
          <a:lstStyle/>
          <a:p>
            <a:fld id="{8632C2C5-20A0-4062-ADB6-29D76B962CAE}" type="slidenum">
              <a:rPr lang="zh-TW" altLang="en-US" smtClean="0"/>
              <a:pPr/>
              <a:t>41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4994" name="Picture 2"/>
          <p:cNvPicPr>
            <a:picLocks noGrp="1" noChangeAspect="1" noChangeArrowheads="1"/>
          </p:cNvPicPr>
          <p:nvPr>
            <p:ph idx="1"/>
          </p:nvPr>
        </p:nvPicPr>
        <p:blipFill>
          <a:blip r:embed="rId2" cstate="print"/>
          <a:srcRect/>
          <a:stretch>
            <a:fillRect/>
          </a:stretch>
        </p:blipFill>
        <p:spPr bwMode="auto">
          <a:xfrm>
            <a:off x="467544" y="2114277"/>
            <a:ext cx="8208590" cy="275488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3E70B87-B296-433D-8072-A0BAFA8D7323}"/>
              </a:ext>
            </a:extLst>
          </p:cNvPr>
          <p:cNvSpPr>
            <a:spLocks noGrp="1"/>
          </p:cNvSpPr>
          <p:nvPr>
            <p:ph type="sldNum" sz="quarter" idx="12"/>
          </p:nvPr>
        </p:nvSpPr>
        <p:spPr/>
        <p:txBody>
          <a:bodyPr/>
          <a:lstStyle/>
          <a:p>
            <a:fld id="{8632C2C5-20A0-4062-ADB6-29D76B962CAE}" type="slidenum">
              <a:rPr lang="zh-TW" altLang="en-US" smtClean="0"/>
              <a:pPr/>
              <a:t>42</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zh-TW" sz="4000" b="1" baseline="0" dirty="0">
                <a:solidFill>
                  <a:schemeClr val="tx1"/>
                </a:solidFill>
                <a:effectLst>
                  <a:outerShdw blurRad="38100" dist="38100" dir="2700000" algn="tl" rotWithShape="0">
                    <a:srgbClr val="000000">
                      <a:alpha val="43000"/>
                    </a:srgbClr>
                  </a:outerShdw>
                </a:effectLst>
                <a:latin typeface="Times New Roman" pitchFamily="18" charset="0"/>
                <a:ea typeface="標楷體" pitchFamily="65" charset="-120"/>
                <a:cs typeface="+mj-cs"/>
              </a:rPr>
              <a:t>常態逼近</a:t>
            </a:r>
            <a:r>
              <a:rPr lang="en-US" altLang="zh-TW" dirty="0"/>
              <a:t>(</a:t>
            </a:r>
            <a:r>
              <a:rPr lang="zh-TW" altLang="en-US" dirty="0"/>
              <a:t>續</a:t>
            </a:r>
            <a:r>
              <a:rPr lang="en-US" altLang="zh-TW" dirty="0"/>
              <a:t>)</a:t>
            </a:r>
            <a:endParaRPr lang="zh-TW" altLang="en-US" dirty="0"/>
          </a:p>
        </p:txBody>
      </p:sp>
      <p:pic>
        <p:nvPicPr>
          <p:cNvPr id="86018" name="Picture 2"/>
          <p:cNvPicPr>
            <a:picLocks noGrp="1" noChangeAspect="1" noChangeArrowheads="1"/>
          </p:cNvPicPr>
          <p:nvPr>
            <p:ph idx="1"/>
          </p:nvPr>
        </p:nvPicPr>
        <p:blipFill>
          <a:blip r:embed="rId2" cstate="print"/>
          <a:srcRect/>
          <a:stretch>
            <a:fillRect/>
          </a:stretch>
        </p:blipFill>
        <p:spPr bwMode="auto">
          <a:xfrm>
            <a:off x="323850" y="1484784"/>
            <a:ext cx="8496300" cy="386379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D49F5495-E737-4DA6-85BE-023A60207717}"/>
              </a:ext>
            </a:extLst>
          </p:cNvPr>
          <p:cNvSpPr>
            <a:spLocks noGrp="1"/>
          </p:cNvSpPr>
          <p:nvPr>
            <p:ph type="sldNum" sz="quarter" idx="12"/>
          </p:nvPr>
        </p:nvSpPr>
        <p:spPr/>
        <p:txBody>
          <a:bodyPr/>
          <a:lstStyle/>
          <a:p>
            <a:fld id="{8632C2C5-20A0-4062-ADB6-29D76B962CAE}" type="slidenum">
              <a:rPr lang="zh-TW" altLang="en-US" smtClean="0"/>
              <a:pPr/>
              <a:t>43</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51D8FB-26A3-4128-9DE4-AA342AA7F3A2}"/>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AB1B6F2D-46B2-4440-884C-CC4FE92BBF45}"/>
              </a:ext>
            </a:extLst>
          </p:cNvPr>
          <p:cNvSpPr>
            <a:spLocks noGrp="1"/>
          </p:cNvSpPr>
          <p:nvPr>
            <p:ph type="sldNum" sz="quarter" idx="12"/>
          </p:nvPr>
        </p:nvSpPr>
        <p:spPr/>
        <p:txBody>
          <a:bodyPr/>
          <a:lstStyle/>
          <a:p>
            <a:fld id="{8632C2C5-20A0-4062-ADB6-29D76B962CAE}" type="slidenum">
              <a:rPr lang="zh-TW" altLang="en-US" smtClean="0"/>
              <a:pPr/>
              <a:t>44</a:t>
            </a:fld>
            <a:endParaRPr lang="zh-TW" altLang="en-US"/>
          </a:p>
        </p:txBody>
      </p:sp>
      <p:sp>
        <p:nvSpPr>
          <p:cNvPr id="6" name="文字方塊 5">
            <a:extLst>
              <a:ext uri="{FF2B5EF4-FFF2-40B4-BE49-F238E27FC236}">
                <a16:creationId xmlns:a16="http://schemas.microsoft.com/office/drawing/2014/main" id="{1D098C38-AEF6-4F3A-A725-8FADE34EC841}"/>
              </a:ext>
            </a:extLst>
          </p:cNvPr>
          <p:cNvSpPr txBox="1"/>
          <p:nvPr/>
        </p:nvSpPr>
        <p:spPr>
          <a:xfrm>
            <a:off x="467544" y="1412776"/>
            <a:ext cx="2736304" cy="4308872"/>
          </a:xfrm>
          <a:prstGeom prst="rect">
            <a:avLst/>
          </a:prstGeom>
          <a:noFill/>
        </p:spPr>
        <p:txBody>
          <a:bodyPr wrap="square">
            <a:spAutoFit/>
          </a:bodyPr>
          <a:lstStyle/>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 </a:t>
            </a:r>
            <a:r>
              <a:rPr lang="en-US" altLang="zh-TW" sz="800" dirty="0" err="1">
                <a:solidFill>
                  <a:srgbClr val="9933CC"/>
                </a:solidFill>
                <a:highlight>
                  <a:srgbClr val="000000"/>
                </a:highlight>
                <a:latin typeface="Courier New" panose="02070309020205020404" pitchFamily="49" charset="0"/>
              </a:rPr>
              <a:t>binom</a:t>
            </a:r>
            <a:r>
              <a:rPr lang="en-US" altLang="zh-TW" sz="800" dirty="0">
                <a:solidFill>
                  <a:srgbClr val="9933CC"/>
                </a:solidFill>
                <a:highlight>
                  <a:srgbClr val="000000"/>
                </a:highlight>
                <a:latin typeface="Courier New" panose="02070309020205020404" pitchFamily="49" charset="0"/>
              </a:rPr>
              <a:t> vs norm</a:t>
            </a:r>
            <a:endParaRPr lang="en-US" altLang="zh-TW" sz="1000" dirty="0">
              <a:solidFill>
                <a:srgbClr val="FFFFFF"/>
              </a:solidFill>
              <a:highlight>
                <a:srgbClr val="000000"/>
              </a:highlight>
              <a:latin typeface="Courier New" panose="02070309020205020404" pitchFamily="49" charset="0"/>
            </a:endParaRPr>
          </a:p>
          <a:p>
            <a:r>
              <a:rPr lang="en-US" altLang="zh-TW" sz="800" dirty="0">
                <a:solidFill>
                  <a:srgbClr val="9933CC"/>
                </a:solidFill>
                <a:highlight>
                  <a:srgbClr val="000000"/>
                </a:highlight>
                <a:latin typeface="Courier New" panose="02070309020205020404" pitchFamily="49" charset="0"/>
              </a:rPr>
              <a:t>#</a:t>
            </a:r>
            <a:endParaRPr lang="zh-TW" altLang="en-US" sz="1000" dirty="0">
              <a:solidFill>
                <a:srgbClr val="FFFFFF"/>
              </a:solidFill>
              <a:highlight>
                <a:srgbClr val="000000"/>
              </a:highlight>
              <a:latin typeface="Courier New" panose="02070309020205020404" pitchFamily="49" charset="0"/>
            </a:endParaRPr>
          </a:p>
          <a:p>
            <a:endParaRPr lang="zh-TW" altLang="en-US" sz="1000" dirty="0">
              <a:solidFill>
                <a:srgbClr val="FFFFFF"/>
              </a:solidFill>
              <a:highlight>
                <a:srgbClr val="000000"/>
              </a:highlight>
              <a:latin typeface="Courier New" panose="02070309020205020404" pitchFamily="49" charset="0"/>
            </a:endParaRP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numpy</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np</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matplotlib</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pyplot</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pl</a:t>
            </a:r>
          </a:p>
          <a:p>
            <a:r>
              <a:rPr lang="en-US" altLang="zh-TW" sz="1000" b="1" dirty="0">
                <a:solidFill>
                  <a:srgbClr val="FF6600"/>
                </a:solidFill>
                <a:highlight>
                  <a:srgbClr val="000000"/>
                </a:highlight>
                <a:latin typeface="Courier New" panose="02070309020205020404" pitchFamily="49" charset="0"/>
              </a:rPr>
              <a:t>import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scipy</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stats</a:t>
            </a:r>
            <a:r>
              <a:rPr lang="en-US" altLang="zh-TW" sz="1000" b="0" dirty="0">
                <a:solidFill>
                  <a:srgbClr val="FFFFFF"/>
                </a:solidFill>
                <a:highlight>
                  <a:srgbClr val="000000"/>
                </a:highlight>
                <a:latin typeface="Courier New" panose="02070309020205020404" pitchFamily="49" charset="0"/>
              </a:rPr>
              <a:t> </a:t>
            </a:r>
            <a:r>
              <a:rPr lang="en-US" altLang="zh-TW" sz="1000" b="1" dirty="0">
                <a:solidFill>
                  <a:srgbClr val="FF6600"/>
                </a:solidFill>
                <a:highlight>
                  <a:srgbClr val="000000"/>
                </a:highlight>
                <a:latin typeface="Courier New" panose="02070309020205020404" pitchFamily="49" charset="0"/>
              </a:rPr>
              <a:t>as</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10</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k</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pmf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r>
              <a:rPr lang="en-US" altLang="zh-TW" sz="1000" b="0" dirty="0">
                <a:solidFill>
                  <a:srgbClr val="FFFFFF"/>
                </a:solidFill>
                <a:highlight>
                  <a:srgbClr val="000000"/>
                </a:highlight>
                <a:latin typeface="Courier New" panose="02070309020205020404" pitchFamily="49" charset="0"/>
              </a:rPr>
              <a:t>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a:t>
            </a:r>
          </a:p>
          <a:p>
            <a:r>
              <a:rPr lang="pt-BR" altLang="zh-TW" sz="1000" b="0" dirty="0">
                <a:solidFill>
                  <a:srgbClr val="FFFFFF"/>
                </a:solidFill>
                <a:highlight>
                  <a:srgbClr val="000000"/>
                </a:highlight>
                <a:latin typeface="Courier New" panose="02070309020205020404" pitchFamily="49" charset="0"/>
              </a:rPr>
              <a:t>σ</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1</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.5</a:t>
            </a:r>
            <a:endParaRPr lang="pt-BR" altLang="zh-TW" sz="1000" b="0" dirty="0">
              <a:solidFill>
                <a:srgbClr val="FFFFFF"/>
              </a:solidFill>
              <a:highlight>
                <a:srgbClr val="000000"/>
              </a:highlight>
              <a:latin typeface="Courier New" panose="02070309020205020404" pitchFamily="49" charset="0"/>
            </a:endParaRPr>
          </a:p>
          <a:p>
            <a:r>
              <a:rPr lang="pt-BR" altLang="zh-TW" sz="1000" b="0" dirty="0">
                <a:solidFill>
                  <a:srgbClr val="FFFFFF"/>
                </a:solidFill>
                <a:highlight>
                  <a:srgbClr val="000000"/>
                </a:highlight>
                <a:latin typeface="Courier New" panose="02070309020205020404" pitchFamily="49" charset="0"/>
              </a:rPr>
              <a:t>x</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np</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linspace</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99CC99"/>
                </a:solidFill>
                <a:highlight>
                  <a:srgbClr val="000000"/>
                </a:highlight>
                <a:latin typeface="Courier New" panose="02070309020205020404" pitchFamily="49" charset="0"/>
              </a:rPr>
              <a:t>0</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n</a:t>
            </a:r>
            <a:r>
              <a:rPr lang="pt-BR" altLang="zh-TW" sz="1000" b="1" dirty="0">
                <a:solidFill>
                  <a:srgbClr val="FFCC00"/>
                </a:solidFill>
                <a:highlight>
                  <a:srgbClr val="000000"/>
                </a:highlight>
                <a:latin typeface="Courier New" panose="02070309020205020404" pitchFamily="49" charset="0"/>
              </a:rPr>
              <a:t>,</a:t>
            </a:r>
            <a:r>
              <a:rPr lang="pt-BR" altLang="zh-TW" sz="1000" b="0" dirty="0">
                <a:solidFill>
                  <a:srgbClr val="FFFFFF"/>
                </a:solidFill>
                <a:highlight>
                  <a:srgbClr val="000000"/>
                </a:highlight>
                <a:latin typeface="Courier New" panose="02070309020205020404" pitchFamily="49" charset="0"/>
              </a:rPr>
              <a:t> </a:t>
            </a:r>
            <a:r>
              <a:rPr lang="pt-BR" altLang="zh-TW" sz="1000" b="0" dirty="0">
                <a:solidFill>
                  <a:srgbClr val="99CC99"/>
                </a:solidFill>
                <a:highlight>
                  <a:srgbClr val="000000"/>
                </a:highlight>
                <a:latin typeface="Courier New" panose="02070309020205020404" pitchFamily="49" charset="0"/>
              </a:rPr>
              <a:t>1001</a:t>
            </a:r>
            <a:r>
              <a:rPr lang="pt-BR" altLang="zh-TW" sz="1000" b="1" dirty="0">
                <a:solidFill>
                  <a:srgbClr val="FFCC00"/>
                </a:solidFill>
                <a:highlight>
                  <a:srgbClr val="000000"/>
                </a:highlight>
                <a:latin typeface="Courier New" panose="02070309020205020404" pitchFamily="49" charset="0"/>
              </a:rPr>
              <a:t>)</a:t>
            </a:r>
            <a:endParaRPr lang="pt-B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st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norm</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pdf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bPmf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nPdf</a:t>
            </a:r>
            <a:r>
              <a:rPr lang="en-US" altLang="zh-TW" sz="1000" b="0" dirty="0">
                <a:solidFill>
                  <a:srgbClr val="66FF00"/>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pic>
        <p:nvPicPr>
          <p:cNvPr id="7" name="圖片 6">
            <a:extLst>
              <a:ext uri="{FF2B5EF4-FFF2-40B4-BE49-F238E27FC236}">
                <a16:creationId xmlns:a16="http://schemas.microsoft.com/office/drawing/2014/main" id="{83791F83-C56F-4D4C-A371-A904B43057A3}"/>
              </a:ext>
            </a:extLst>
          </p:cNvPr>
          <p:cNvPicPr>
            <a:picLocks noChangeAspect="1"/>
          </p:cNvPicPr>
          <p:nvPr/>
        </p:nvPicPr>
        <p:blipFill>
          <a:blip r:embed="rId2"/>
          <a:stretch>
            <a:fillRect/>
          </a:stretch>
        </p:blipFill>
        <p:spPr>
          <a:xfrm>
            <a:off x="3114997" y="1484785"/>
            <a:ext cx="5705475" cy="4824536"/>
          </a:xfrm>
          <a:prstGeom prst="rect">
            <a:avLst/>
          </a:prstGeom>
        </p:spPr>
      </p:pic>
    </p:spTree>
    <p:extLst>
      <p:ext uri="{BB962C8B-B14F-4D97-AF65-F5344CB8AC3E}">
        <p14:creationId xmlns:p14="http://schemas.microsoft.com/office/powerpoint/2010/main" val="1885108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D9E3268-F137-418C-92B5-81741641E857}"/>
              </a:ext>
            </a:extLst>
          </p:cNvPr>
          <p:cNvPicPr>
            <a:picLocks noChangeAspect="1"/>
          </p:cNvPicPr>
          <p:nvPr/>
        </p:nvPicPr>
        <p:blipFill>
          <a:blip r:embed="rId2"/>
          <a:stretch>
            <a:fillRect/>
          </a:stretch>
        </p:blipFill>
        <p:spPr>
          <a:xfrm>
            <a:off x="2619803" y="1124744"/>
            <a:ext cx="6488701" cy="5688632"/>
          </a:xfrm>
          <a:prstGeom prst="rect">
            <a:avLst/>
          </a:prstGeom>
        </p:spPr>
      </p:pic>
      <p:sp>
        <p:nvSpPr>
          <p:cNvPr id="2" name="標題 1">
            <a:extLst>
              <a:ext uri="{FF2B5EF4-FFF2-40B4-BE49-F238E27FC236}">
                <a16:creationId xmlns:a16="http://schemas.microsoft.com/office/drawing/2014/main" id="{5FE15C83-DAD5-4648-A80A-248B5ABA8ACD}"/>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053C72F2-92C2-4D26-B187-903B69B3F684}"/>
              </a:ext>
            </a:extLst>
          </p:cNvPr>
          <p:cNvSpPr>
            <a:spLocks noGrp="1"/>
          </p:cNvSpPr>
          <p:nvPr>
            <p:ph type="sldNum" sz="quarter" idx="12"/>
          </p:nvPr>
        </p:nvSpPr>
        <p:spPr/>
        <p:txBody>
          <a:bodyPr/>
          <a:lstStyle/>
          <a:p>
            <a:fld id="{8632C2C5-20A0-4062-ADB6-29D76B962CAE}" type="slidenum">
              <a:rPr lang="zh-TW" altLang="en-US" smtClean="0"/>
              <a:pPr/>
              <a:t>45</a:t>
            </a:fld>
            <a:endParaRPr lang="zh-TW" altLang="en-US"/>
          </a:p>
        </p:txBody>
      </p:sp>
      <p:sp>
        <p:nvSpPr>
          <p:cNvPr id="6" name="文字方塊 5">
            <a:extLst>
              <a:ext uri="{FF2B5EF4-FFF2-40B4-BE49-F238E27FC236}">
                <a16:creationId xmlns:a16="http://schemas.microsoft.com/office/drawing/2014/main" id="{3D25C7D2-11A7-4A9D-8935-9A6163A59A76}"/>
              </a:ext>
            </a:extLst>
          </p:cNvPr>
          <p:cNvSpPr txBox="1"/>
          <p:nvPr/>
        </p:nvSpPr>
        <p:spPr>
          <a:xfrm>
            <a:off x="323528" y="1340768"/>
            <a:ext cx="3510136" cy="3785652"/>
          </a:xfrm>
          <a:prstGeom prst="rect">
            <a:avLst/>
          </a:prstGeom>
          <a:noFill/>
        </p:spPr>
        <p:txBody>
          <a:bodyPr wrap="square">
            <a:spAutoFit/>
          </a:bodyPr>
          <a:lstStyle/>
          <a:p>
            <a:r>
              <a:rPr lang="en-US" altLang="zh-TW" sz="1000" dirty="0">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binom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k</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bar</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k</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FB</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color</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66FF00"/>
                </a:solidFill>
                <a:highlight>
                  <a:srgbClr val="000000"/>
                </a:highlight>
                <a:latin typeface="Courier New" panose="02070309020205020404" pitchFamily="49" charset="0"/>
              </a:rPr>
              <a:t>'pink'</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FN</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'g</a:t>
            </a:r>
            <a:r>
              <a:rPr lang="en-US" altLang="zh-TW" sz="1000" b="0" dirty="0">
                <a:solidFill>
                  <a:srgbClr val="66FF00"/>
                </a:solidFill>
                <a:highlight>
                  <a:srgbClr val="000000"/>
                </a:highlight>
                <a:latin typeface="Courier New" panose="02070309020205020404" pitchFamily="49" charset="0"/>
              </a:rPr>
              <a:t>:'</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a:t>
            </a:r>
          </a:p>
          <a:p>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FN0</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'g^'</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k </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a:solidFill>
                  <a:srgbClr val="99CC99"/>
                </a:solidFill>
                <a:highlight>
                  <a:srgbClr val="000000"/>
                </a:highlight>
                <a:latin typeface="Courier New" panose="02070309020205020404" pitchFamily="49" charset="0"/>
              </a:rPr>
              <a:t>.5</a:t>
            </a:r>
            <a:endParaRPr lang="en-US" altLang="zh-TW" sz="1000" b="0" dirty="0">
              <a:solidFill>
                <a:srgbClr val="FFFFFF"/>
              </a:solidFill>
              <a:highlight>
                <a:srgbClr val="000000"/>
              </a:highlight>
              <a:latin typeface="Courier New" panose="02070309020205020404" pitchFamily="49" charset="0"/>
            </a:endParaRPr>
          </a:p>
          <a:p>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n-US" altLang="zh-TW" sz="1000" b="0" dirty="0" err="1">
                <a:solidFill>
                  <a:srgbClr val="FFFFFF"/>
                </a:solidFill>
                <a:highlight>
                  <a:srgbClr val="000000"/>
                </a:highlight>
                <a:latin typeface="Courier New" panose="02070309020205020404" pitchFamily="49" charset="0"/>
              </a:rPr>
              <a:t>st</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norm</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cdf</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loc</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μ</a:t>
            </a:r>
            <a:r>
              <a:rPr lang="el-GR" altLang="zh-TW" sz="1000" b="1" dirty="0">
                <a:solidFill>
                  <a:srgbClr val="FFCC00"/>
                </a:solidFill>
                <a:highlight>
                  <a:srgbClr val="000000"/>
                </a:highlight>
                <a:latin typeface="Courier New" panose="02070309020205020404" pitchFamily="49" charset="0"/>
              </a:rPr>
              <a:t>,</a:t>
            </a:r>
            <a:r>
              <a:rPr lang="el-GR" altLang="zh-TW" sz="1000" b="0" dirty="0">
                <a:solidFill>
                  <a:srgbClr val="FFFFFF"/>
                </a:solidFill>
                <a:highlight>
                  <a:srgbClr val="000000"/>
                </a:highlight>
                <a:latin typeface="Courier New" panose="02070309020205020404" pitchFamily="49" charset="0"/>
              </a:rPr>
              <a:t> </a:t>
            </a:r>
          </a:p>
          <a:p>
            <a:r>
              <a:rPr lang="en-US" altLang="zh-TW" sz="1000" b="0" dirty="0">
                <a:solidFill>
                  <a:srgbClr val="FFFFFF"/>
                </a:solidFill>
                <a:highlight>
                  <a:srgbClr val="000000"/>
                </a:highlight>
                <a:latin typeface="Courier New" panose="02070309020205020404" pitchFamily="49" charset="0"/>
              </a:rPr>
              <a:t>                 scale</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 </a:t>
            </a:r>
            <a:r>
              <a:rPr lang="el-GR" altLang="zh-TW" sz="1000" b="0" dirty="0">
                <a:solidFill>
                  <a:srgbClr val="FFFFFF"/>
                </a:solidFill>
                <a:highlight>
                  <a:srgbClr val="000000"/>
                </a:highlight>
                <a:latin typeface="Courier New" panose="02070309020205020404" pitchFamily="49" charset="0"/>
              </a:rPr>
              <a:t>σ</a:t>
            </a:r>
            <a:r>
              <a:rPr lang="el-GR" altLang="zh-TW" sz="1000" b="1" dirty="0">
                <a:solidFill>
                  <a:srgbClr val="FFCC00"/>
                </a:solidFill>
                <a:highlight>
                  <a:srgbClr val="000000"/>
                </a:highlight>
                <a:latin typeface="Courier New" panose="02070309020205020404" pitchFamily="49" charset="0"/>
              </a:rPr>
              <a:t>)</a:t>
            </a:r>
            <a:endParaRPr lang="el-GR"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plot</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xk1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FFFFFF"/>
                </a:solidFill>
                <a:highlight>
                  <a:srgbClr val="000000"/>
                </a:highlight>
                <a:latin typeface="Courier New" panose="02070309020205020404" pitchFamily="49" charset="0"/>
              </a:rPr>
              <a:t>FN1</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'bp'</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endParaRPr lang="zh-TW" altLang="en-US"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xlabel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'k, x'</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ylabel</a:t>
            </a:r>
            <a:r>
              <a:rPr lang="en-US" altLang="zh-TW" sz="1000" b="1" dirty="0">
                <a:solidFill>
                  <a:srgbClr val="FFCC00"/>
                </a:solidFill>
                <a:highlight>
                  <a:srgbClr val="000000"/>
                </a:highlight>
                <a:latin typeface="Courier New" panose="02070309020205020404" pitchFamily="49" charset="0"/>
              </a:rPr>
              <a:t>(</a:t>
            </a:r>
            <a:r>
              <a:rPr lang="en-US" altLang="zh-TW" sz="1000" b="0" dirty="0">
                <a:solidFill>
                  <a:srgbClr val="66FF00"/>
                </a:solidFill>
                <a:highlight>
                  <a:srgbClr val="000000"/>
                </a:highlight>
                <a:latin typeface="Courier New" panose="02070309020205020404" pitchFamily="49" charset="0"/>
              </a:rPr>
              <a:t>'</a:t>
            </a:r>
            <a:r>
              <a:rPr lang="en-US" altLang="zh-TW" sz="1000" b="0" dirty="0" err="1">
                <a:solidFill>
                  <a:srgbClr val="66FF00"/>
                </a:solidFill>
                <a:highlight>
                  <a:srgbClr val="000000"/>
                </a:highlight>
                <a:latin typeface="Courier New" panose="02070309020205020404" pitchFamily="49" charset="0"/>
              </a:rPr>
              <a:t>bCdf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 </a:t>
            </a:r>
            <a:r>
              <a:rPr lang="en-US" altLang="zh-TW" sz="1000" b="0" dirty="0" err="1">
                <a:solidFill>
                  <a:srgbClr val="66FF00"/>
                </a:solidFill>
                <a:highlight>
                  <a:srgbClr val="000000"/>
                </a:highlight>
                <a:latin typeface="Courier New" panose="02070309020205020404" pitchFamily="49" charset="0"/>
              </a:rPr>
              <a:t>nCdf</a:t>
            </a:r>
            <a:r>
              <a:rPr lang="en-US" altLang="zh-TW" sz="1000" b="0" dirty="0">
                <a:solidFill>
                  <a:srgbClr val="66FF00"/>
                </a:solidFill>
                <a:highlight>
                  <a:srgbClr val="000000"/>
                </a:highlight>
                <a:latin typeface="Courier New" panose="02070309020205020404" pitchFamily="49" charset="0"/>
              </a:rPr>
              <a:t>(k+.5)'</a:t>
            </a:r>
            <a:r>
              <a:rPr lang="en-US" altLang="zh-TW" sz="1000" b="1" dirty="0">
                <a:solidFill>
                  <a:srgbClr val="FFCC00"/>
                </a:solidFill>
                <a:highlight>
                  <a:srgbClr val="000000"/>
                </a:highlight>
                <a:latin typeface="Courier New" panose="02070309020205020404" pitchFamily="49" charset="0"/>
              </a:rPr>
              <a:t>)</a:t>
            </a:r>
            <a:endParaRPr lang="en-US" altLang="zh-TW" sz="1000" b="0" dirty="0">
              <a:solidFill>
                <a:srgbClr val="FFFFFF"/>
              </a:solidFill>
              <a:highlight>
                <a:srgbClr val="000000"/>
              </a:highlight>
              <a:latin typeface="Courier New" panose="02070309020205020404" pitchFamily="49" charset="0"/>
            </a:endParaRPr>
          </a:p>
          <a:p>
            <a:r>
              <a:rPr lang="en-US" altLang="zh-TW" sz="1000" b="0" dirty="0" err="1">
                <a:solidFill>
                  <a:srgbClr val="FFFFFF"/>
                </a:solidFill>
                <a:highlight>
                  <a:srgbClr val="000000"/>
                </a:highlight>
                <a:latin typeface="Courier New" panose="02070309020205020404" pitchFamily="49" charset="0"/>
              </a:rPr>
              <a:t>pl</a:t>
            </a:r>
            <a:r>
              <a:rPr lang="en-US" altLang="zh-TW" sz="1000" b="1" dirty="0" err="1">
                <a:solidFill>
                  <a:srgbClr val="FFCC00"/>
                </a:solidFill>
                <a:highlight>
                  <a:srgbClr val="000000"/>
                </a:highlight>
                <a:latin typeface="Courier New" panose="02070309020205020404" pitchFamily="49" charset="0"/>
              </a:rPr>
              <a:t>.</a:t>
            </a:r>
            <a:r>
              <a:rPr lang="en-US" altLang="zh-TW" sz="1000" b="0" dirty="0" err="1">
                <a:solidFill>
                  <a:srgbClr val="FFFFFF"/>
                </a:solidFill>
                <a:highlight>
                  <a:srgbClr val="000000"/>
                </a:highlight>
                <a:latin typeface="Courier New" panose="02070309020205020404" pitchFamily="49" charset="0"/>
              </a:rPr>
              <a:t>grid</a:t>
            </a:r>
            <a:r>
              <a:rPr lang="en-US" altLang="zh-TW" sz="1000" b="1" dirty="0">
                <a:solidFill>
                  <a:srgbClr val="FFCC00"/>
                </a:solidFill>
                <a:highlight>
                  <a:srgbClr val="000000"/>
                </a:highlight>
                <a:latin typeface="Courier New" panose="02070309020205020404" pitchFamily="49" charset="0"/>
              </a:rPr>
              <a:t>(</a:t>
            </a:r>
            <a:r>
              <a:rPr lang="en-US" altLang="zh-TW" sz="1000" b="1" dirty="0">
                <a:solidFill>
                  <a:srgbClr val="FF6600"/>
                </a:solidFill>
                <a:highlight>
                  <a:srgbClr val="000000"/>
                </a:highlight>
                <a:latin typeface="Courier New" panose="02070309020205020404" pitchFamily="49" charset="0"/>
              </a:rPr>
              <a:t>True</a:t>
            </a:r>
            <a:r>
              <a:rPr lang="en-US" altLang="zh-TW" sz="1000" b="1" dirty="0">
                <a:solidFill>
                  <a:srgbClr val="FFCC00"/>
                </a:solidFill>
                <a:highlight>
                  <a:srgbClr val="000000"/>
                </a:highlight>
                <a:latin typeface="Courier New" panose="02070309020205020404" pitchFamily="49" charset="0"/>
              </a:rPr>
              <a:t>)</a:t>
            </a:r>
            <a:endParaRPr lang="zh-TW" altLang="en-US" dirty="0"/>
          </a:p>
        </p:txBody>
      </p:sp>
    </p:spTree>
    <p:extLst>
      <p:ext uri="{BB962C8B-B14F-4D97-AF65-F5344CB8AC3E}">
        <p14:creationId xmlns:p14="http://schemas.microsoft.com/office/powerpoint/2010/main" val="2759187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endParaRPr lang="zh-TW" altLang="en-US" dirty="0"/>
          </a:p>
        </p:txBody>
      </p:sp>
      <p:pic>
        <p:nvPicPr>
          <p:cNvPr id="87042" name="Picture 2"/>
          <p:cNvPicPr>
            <a:picLocks noGrp="1" noChangeAspect="1" noChangeArrowheads="1"/>
          </p:cNvPicPr>
          <p:nvPr>
            <p:ph idx="1"/>
          </p:nvPr>
        </p:nvPicPr>
        <p:blipFill>
          <a:blip r:embed="rId2" cstate="print"/>
          <a:srcRect b="55160"/>
          <a:stretch>
            <a:fillRect/>
          </a:stretch>
        </p:blipFill>
        <p:spPr bwMode="auto">
          <a:xfrm>
            <a:off x="323850" y="1407683"/>
            <a:ext cx="8496300" cy="12292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9B8FA955-1769-4028-A6BE-C39CBDF58F6A}"/>
              </a:ext>
            </a:extLst>
          </p:cNvPr>
          <p:cNvSpPr>
            <a:spLocks noGrp="1"/>
          </p:cNvSpPr>
          <p:nvPr>
            <p:ph type="sldNum" sz="quarter" idx="12"/>
          </p:nvPr>
        </p:nvSpPr>
        <p:spPr/>
        <p:txBody>
          <a:bodyPr/>
          <a:lstStyle/>
          <a:p>
            <a:fld id="{8632C2C5-20A0-4062-ADB6-29D76B962CAE}" type="slidenum">
              <a:rPr lang="zh-TW" altLang="en-US" smtClean="0"/>
              <a:pPr/>
              <a:t>46</a:t>
            </a:fld>
            <a:endParaRPr lang="zh-TW" altLang="en-US"/>
          </a:p>
        </p:txBody>
      </p:sp>
      <p:pic>
        <p:nvPicPr>
          <p:cNvPr id="6" name="Picture 2"/>
          <p:cNvPicPr>
            <a:picLocks noChangeAspect="1" noChangeArrowheads="1"/>
          </p:cNvPicPr>
          <p:nvPr/>
        </p:nvPicPr>
        <p:blipFill>
          <a:blip r:embed="rId2" cstate="print"/>
          <a:srcRect t="49907"/>
          <a:stretch>
            <a:fillRect/>
          </a:stretch>
        </p:blipFill>
        <p:spPr bwMode="auto">
          <a:xfrm>
            <a:off x="323528" y="2780928"/>
            <a:ext cx="8496300" cy="1373245"/>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id="{3CB970DD-5DE2-4AAA-B41D-32BFF5EF485F}"/>
              </a:ext>
            </a:extLst>
          </p:cNvPr>
          <p:cNvPicPr>
            <a:picLocks noChangeAspect="1" noChangeArrowheads="1"/>
          </p:cNvPicPr>
          <p:nvPr/>
        </p:nvPicPr>
        <p:blipFill>
          <a:blip r:embed="rId3" cstate="print"/>
          <a:srcRect/>
          <a:stretch>
            <a:fillRect/>
          </a:stretch>
        </p:blipFill>
        <p:spPr bwMode="auto">
          <a:xfrm>
            <a:off x="1115616" y="4458816"/>
            <a:ext cx="6339526" cy="226259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9C673189-6077-424B-94C2-CD0488CA9A41}"/>
              </a:ext>
            </a:extLst>
          </p:cNvPr>
          <p:cNvSpPr>
            <a:spLocks noGrp="1"/>
          </p:cNvSpPr>
          <p:nvPr>
            <p:ph type="sldNum" sz="quarter" idx="12"/>
          </p:nvPr>
        </p:nvSpPr>
        <p:spPr/>
        <p:txBody>
          <a:bodyPr/>
          <a:lstStyle/>
          <a:p>
            <a:fld id="{8632C2C5-20A0-4062-ADB6-29D76B962CAE}" type="slidenum">
              <a:rPr lang="zh-TW" altLang="en-US" smtClean="0"/>
              <a:pPr/>
              <a:t>47</a:t>
            </a:fld>
            <a:endParaRPr lang="zh-TW" altLang="en-US"/>
          </a:p>
        </p:txBody>
      </p:sp>
      <p:pic>
        <p:nvPicPr>
          <p:cNvPr id="7" name="Picture 3">
            <a:extLst>
              <a:ext uri="{FF2B5EF4-FFF2-40B4-BE49-F238E27FC236}">
                <a16:creationId xmlns:a16="http://schemas.microsoft.com/office/drawing/2014/main" id="{F4E2E278-3D32-4DC6-AE4F-31F702606C6B}"/>
              </a:ext>
            </a:extLst>
          </p:cNvPr>
          <p:cNvPicPr>
            <a:picLocks noGrp="1" noChangeAspect="1" noChangeArrowheads="1"/>
          </p:cNvPicPr>
          <p:nvPr>
            <p:ph idx="1"/>
          </p:nvPr>
        </p:nvPicPr>
        <p:blipFill>
          <a:blip r:embed="rId2" cstate="print"/>
          <a:srcRect/>
          <a:stretch>
            <a:fillRect/>
          </a:stretch>
        </p:blipFill>
        <p:spPr bwMode="auto">
          <a:xfrm>
            <a:off x="1835696" y="1355436"/>
            <a:ext cx="4929083" cy="516990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3.31(</a:t>
            </a:r>
            <a:r>
              <a:rPr lang="zh-TW" altLang="en-US" dirty="0"/>
              <a:t>續</a:t>
            </a:r>
            <a:r>
              <a:rPr lang="en-US" altLang="zh-TW" dirty="0"/>
              <a:t>)</a:t>
            </a:r>
            <a:endParaRPr lang="zh-TW" altLang="en-US" dirty="0"/>
          </a:p>
        </p:txBody>
      </p:sp>
      <p:sp>
        <p:nvSpPr>
          <p:cNvPr id="3" name="投影片編號版面配置區 2">
            <a:extLst>
              <a:ext uri="{FF2B5EF4-FFF2-40B4-BE49-F238E27FC236}">
                <a16:creationId xmlns:a16="http://schemas.microsoft.com/office/drawing/2014/main" id="{7F5D0334-257D-473B-A0C2-F48B189172E5}"/>
              </a:ext>
            </a:extLst>
          </p:cNvPr>
          <p:cNvSpPr>
            <a:spLocks noGrp="1"/>
          </p:cNvSpPr>
          <p:nvPr>
            <p:ph type="sldNum" sz="quarter" idx="12"/>
          </p:nvPr>
        </p:nvSpPr>
        <p:spPr/>
        <p:txBody>
          <a:bodyPr/>
          <a:lstStyle/>
          <a:p>
            <a:fld id="{8632C2C5-20A0-4062-ADB6-29D76B962CAE}" type="slidenum">
              <a:rPr lang="zh-TW" altLang="en-US" smtClean="0"/>
              <a:pPr/>
              <a:t>48</a:t>
            </a:fld>
            <a:endParaRPr lang="zh-TW" altLang="en-US"/>
          </a:p>
        </p:txBody>
      </p:sp>
      <p:pic>
        <p:nvPicPr>
          <p:cNvPr id="4" name="圖片 3">
            <a:extLst>
              <a:ext uri="{FF2B5EF4-FFF2-40B4-BE49-F238E27FC236}">
                <a16:creationId xmlns:a16="http://schemas.microsoft.com/office/drawing/2014/main" id="{879FB7D0-DE40-4FA0-BB2B-2BCCE8430645}"/>
              </a:ext>
            </a:extLst>
          </p:cNvPr>
          <p:cNvPicPr>
            <a:picLocks noChangeAspect="1"/>
          </p:cNvPicPr>
          <p:nvPr/>
        </p:nvPicPr>
        <p:blipFill>
          <a:blip r:embed="rId2"/>
          <a:stretch>
            <a:fillRect/>
          </a:stretch>
        </p:blipFill>
        <p:spPr>
          <a:xfrm>
            <a:off x="179512" y="2195512"/>
            <a:ext cx="3876675" cy="2466975"/>
          </a:xfrm>
          <a:prstGeom prst="rect">
            <a:avLst/>
          </a:prstGeom>
        </p:spPr>
      </p:pic>
      <p:pic>
        <p:nvPicPr>
          <p:cNvPr id="5" name="圖片 4">
            <a:extLst>
              <a:ext uri="{FF2B5EF4-FFF2-40B4-BE49-F238E27FC236}">
                <a16:creationId xmlns:a16="http://schemas.microsoft.com/office/drawing/2014/main" id="{44BADC42-2B32-4DAD-9CA4-A9AF93E1AB44}"/>
              </a:ext>
            </a:extLst>
          </p:cNvPr>
          <p:cNvPicPr>
            <a:picLocks noChangeAspect="1"/>
          </p:cNvPicPr>
          <p:nvPr/>
        </p:nvPicPr>
        <p:blipFill>
          <a:blip r:embed="rId3"/>
          <a:stretch>
            <a:fillRect/>
          </a:stretch>
        </p:blipFill>
        <p:spPr>
          <a:xfrm>
            <a:off x="4788024" y="2177596"/>
            <a:ext cx="3886200" cy="2238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endParaRPr lang="zh-TW" altLang="en-US" dirty="0"/>
          </a:p>
        </p:txBody>
      </p:sp>
      <p:pic>
        <p:nvPicPr>
          <p:cNvPr id="90114" name="Picture 2"/>
          <p:cNvPicPr>
            <a:picLocks noGrp="1" noChangeAspect="1" noChangeArrowheads="1"/>
          </p:cNvPicPr>
          <p:nvPr>
            <p:ph idx="1"/>
          </p:nvPr>
        </p:nvPicPr>
        <p:blipFill>
          <a:blip r:embed="rId2" cstate="print"/>
          <a:srcRect/>
          <a:stretch>
            <a:fillRect/>
          </a:stretch>
        </p:blipFill>
        <p:spPr bwMode="auto">
          <a:xfrm>
            <a:off x="323850" y="1412776"/>
            <a:ext cx="8496300" cy="8810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6A2C220-721E-4E6A-9EBB-0F17592DD793}"/>
              </a:ext>
            </a:extLst>
          </p:cNvPr>
          <p:cNvSpPr>
            <a:spLocks noGrp="1"/>
          </p:cNvSpPr>
          <p:nvPr>
            <p:ph type="sldNum" sz="quarter" idx="12"/>
          </p:nvPr>
        </p:nvSpPr>
        <p:spPr/>
        <p:txBody>
          <a:bodyPr/>
          <a:lstStyle/>
          <a:p>
            <a:fld id="{8632C2C5-20A0-4062-ADB6-29D76B962CAE}" type="slidenum">
              <a:rPr lang="zh-TW" altLang="en-US" smtClean="0"/>
              <a:pPr/>
              <a:t>49</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636912"/>
            <a:ext cx="8496300" cy="364766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3.19</a:t>
            </a:r>
            <a:endParaRPr lang="zh-TW" altLang="en-US" dirty="0"/>
          </a:p>
        </p:txBody>
      </p:sp>
      <p:pic>
        <p:nvPicPr>
          <p:cNvPr id="56322" name="Picture 2"/>
          <p:cNvPicPr>
            <a:picLocks noGrp="1" noChangeAspect="1" noChangeArrowheads="1"/>
          </p:cNvPicPr>
          <p:nvPr>
            <p:ph idx="1"/>
          </p:nvPr>
        </p:nvPicPr>
        <p:blipFill>
          <a:blip r:embed="rId2" cstate="print"/>
          <a:srcRect b="58248"/>
          <a:stretch>
            <a:fillRect/>
          </a:stretch>
        </p:blipFill>
        <p:spPr bwMode="auto">
          <a:xfrm>
            <a:off x="323850" y="1424131"/>
            <a:ext cx="8496300" cy="200486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94C5DEA-65F5-4E32-8ADC-E7DC87DEC352}"/>
              </a:ext>
            </a:extLst>
          </p:cNvPr>
          <p:cNvSpPr>
            <a:spLocks noGrp="1"/>
          </p:cNvSpPr>
          <p:nvPr>
            <p:ph type="sldNum" sz="quarter" idx="12"/>
          </p:nvPr>
        </p:nvSpPr>
        <p:spPr/>
        <p:txBody>
          <a:bodyPr/>
          <a:lstStyle/>
          <a:p>
            <a:fld id="{8632C2C5-20A0-4062-ADB6-29D76B962CAE}" type="slidenum">
              <a:rPr lang="zh-TW" altLang="en-US" smtClean="0"/>
              <a:pPr/>
              <a:t>5</a:t>
            </a:fld>
            <a:endParaRPr lang="zh-TW" altLang="en-US"/>
          </a:p>
        </p:txBody>
      </p:sp>
      <p:pic>
        <p:nvPicPr>
          <p:cNvPr id="5" name="Picture 2"/>
          <p:cNvPicPr>
            <a:picLocks noChangeAspect="1" noChangeArrowheads="1"/>
          </p:cNvPicPr>
          <p:nvPr/>
        </p:nvPicPr>
        <p:blipFill>
          <a:blip r:embed="rId2" cstate="print"/>
          <a:srcRect t="43488"/>
          <a:stretch>
            <a:fillRect/>
          </a:stretch>
        </p:blipFill>
        <p:spPr bwMode="auto">
          <a:xfrm>
            <a:off x="323850" y="3501008"/>
            <a:ext cx="8496300" cy="2713669"/>
          </a:xfrm>
          <a:prstGeom prst="rect">
            <a:avLst/>
          </a:prstGeom>
          <a:noFill/>
          <a:ln w="9525">
            <a:noFill/>
            <a:miter lim="800000"/>
            <a:headEnd/>
            <a:tailEnd/>
          </a:ln>
          <a:effectLst/>
        </p:spPr>
      </p:pic>
      <p:sp>
        <p:nvSpPr>
          <p:cNvPr id="7" name="文字方塊 6">
            <a:extLst>
              <a:ext uri="{FF2B5EF4-FFF2-40B4-BE49-F238E27FC236}">
                <a16:creationId xmlns:a16="http://schemas.microsoft.com/office/drawing/2014/main" id="{EF8B6089-21CF-4BA3-9BCA-A81105D2A23D}"/>
              </a:ext>
            </a:extLst>
          </p:cNvPr>
          <p:cNvSpPr txBox="1"/>
          <p:nvPr/>
        </p:nvSpPr>
        <p:spPr>
          <a:xfrm>
            <a:off x="6372200" y="4568014"/>
            <a:ext cx="2663652" cy="2123658"/>
          </a:xfrm>
          <a:prstGeom prst="rect">
            <a:avLst/>
          </a:prstGeom>
          <a:noFill/>
        </p:spPr>
        <p:txBody>
          <a:bodyPr wrap="square">
            <a:spAutoFit/>
          </a:bodyPr>
          <a:lstStyle/>
          <a:p>
            <a:r>
              <a:rPr lang="en-US" altLang="zh-TW" sz="1200" dirty="0">
                <a:solidFill>
                  <a:srgbClr val="FFFFFF"/>
                </a:solidFill>
                <a:highlight>
                  <a:srgbClr val="000000"/>
                </a:highlight>
              </a:rPr>
              <a:t>f</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    </a:t>
            </a:r>
            <a:r>
              <a:rPr lang="en-US" altLang="zh-TW" sz="1200" b="0" dirty="0">
                <a:solidFill>
                  <a:srgbClr val="99CC99"/>
                </a:solidFill>
                <a:highlight>
                  <a:srgbClr val="000000"/>
                </a:highlight>
              </a:rPr>
              <a:t>1</a:t>
            </a:r>
            <a:r>
              <a:rPr lang="en-US" altLang="zh-TW" sz="1200" b="1" dirty="0">
                <a:solidFill>
                  <a:srgbClr val="FFCC00"/>
                </a:solidFill>
                <a:highlight>
                  <a:srgbClr val="000000"/>
                </a:highlight>
              </a:rPr>
              <a:t>/</a:t>
            </a:r>
            <a:r>
              <a:rPr lang="en-US" altLang="zh-TW" sz="1200" b="0" dirty="0">
                <a:solidFill>
                  <a:srgbClr val="99CC99"/>
                </a:solidFill>
                <a:highlight>
                  <a:srgbClr val="000000"/>
                </a:highlight>
              </a:rPr>
              <a:t>4</a:t>
            </a:r>
            <a:endParaRPr lang="en-US" altLang="zh-TW" sz="1200" b="0" dirty="0">
              <a:solidFill>
                <a:srgbClr val="FFFFFF"/>
              </a:solidFill>
              <a:highlight>
                <a:srgbClr val="000000"/>
              </a:highlight>
            </a:endParaRPr>
          </a:p>
          <a:p>
            <a:r>
              <a:rPr lang="zh-TW" altLang="en-US" sz="1200" b="0" dirty="0">
                <a:solidFill>
                  <a:srgbClr val="FFFFFF"/>
                </a:solidFill>
                <a:highlight>
                  <a:srgbClr val="000000"/>
                </a:highlight>
              </a:rPr>
              <a:t>範圍</a:t>
            </a:r>
            <a:r>
              <a:rPr lang="en-US" altLang="zh-TW" sz="1200" b="1" dirty="0">
                <a:solidFill>
                  <a:srgbClr val="FFCC00"/>
                </a:solidFill>
                <a:highlight>
                  <a:srgbClr val="000000"/>
                </a:highlight>
              </a:rPr>
              <a:t>=</a:t>
            </a:r>
            <a:r>
              <a:rPr lang="zh-TW" altLang="en-US" sz="1200" b="0" dirty="0">
                <a:solidFill>
                  <a:srgbClr val="FFFFFF"/>
                </a:solidFill>
                <a:highlight>
                  <a:srgbClr val="000000"/>
                </a:highlight>
              </a:rPr>
              <a:t> </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x</a:t>
            </a:r>
            <a:r>
              <a:rPr lang="en-US" altLang="zh-TW" sz="1200" b="1" dirty="0">
                <a:solidFill>
                  <a:srgbClr val="FFCC00"/>
                </a:solidFill>
                <a:highlight>
                  <a:srgbClr val="000000"/>
                </a:highlight>
              </a:rPr>
              <a:t>&gt;=</a:t>
            </a:r>
            <a:r>
              <a:rPr lang="en-US" altLang="zh-TW" sz="1200" b="0" dirty="0">
                <a:solidFill>
                  <a:srgbClr val="99CC99"/>
                </a:solidFill>
                <a:highlight>
                  <a:srgbClr val="000000"/>
                </a:highlight>
              </a:rPr>
              <a:t>0</a:t>
            </a:r>
            <a:r>
              <a:rPr lang="en-US" altLang="zh-TW" sz="1200" b="1" dirty="0">
                <a:solidFill>
                  <a:srgbClr val="FFCC00"/>
                </a:solidFill>
                <a:highlight>
                  <a:srgbClr val="000000"/>
                </a:highlight>
              </a:rPr>
              <a:t>)</a:t>
            </a:r>
            <a:r>
              <a:rPr lang="zh-TW" altLang="en-US" sz="1200" b="0" dirty="0">
                <a:solidFill>
                  <a:srgbClr val="FFFFFF"/>
                </a:solidFill>
                <a:highlight>
                  <a:srgbClr val="000000"/>
                </a:highlight>
              </a:rPr>
              <a:t> </a:t>
            </a:r>
            <a:r>
              <a:rPr lang="en-US" altLang="zh-TW" sz="1200" b="1" dirty="0">
                <a:solidFill>
                  <a:srgbClr val="FFCC00"/>
                </a:solidFill>
                <a:highlight>
                  <a:srgbClr val="000000"/>
                </a:highlight>
              </a:rPr>
              <a:t>&amp;</a:t>
            </a:r>
            <a:r>
              <a:rPr lang="zh-TW" altLang="en-US" sz="1200" b="0" dirty="0">
                <a:solidFill>
                  <a:srgbClr val="FFFFFF"/>
                </a:solidFill>
                <a:highlight>
                  <a:srgbClr val="000000"/>
                </a:highlight>
              </a:rPr>
              <a:t> </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x</a:t>
            </a:r>
            <a:r>
              <a:rPr lang="en-US" altLang="zh-TW" sz="1200" b="1" dirty="0">
                <a:solidFill>
                  <a:srgbClr val="FFCC00"/>
                </a:solidFill>
                <a:highlight>
                  <a:srgbClr val="000000"/>
                </a:highlight>
              </a:rPr>
              <a:t>&lt;=</a:t>
            </a:r>
            <a:r>
              <a:rPr lang="en-US" altLang="zh-TW" sz="1200" b="0" dirty="0">
                <a:solidFill>
                  <a:srgbClr val="99CC99"/>
                </a:solidFill>
                <a:highlight>
                  <a:srgbClr val="000000"/>
                </a:highlight>
              </a:rPr>
              <a:t>4</a:t>
            </a:r>
            <a:r>
              <a:rPr lang="en-US" altLang="zh-TW" sz="1200" b="1" dirty="0">
                <a:solidFill>
                  <a:srgbClr val="FFCC00"/>
                </a:solidFill>
                <a:highlight>
                  <a:srgbClr val="000000"/>
                </a:highlight>
              </a:rPr>
              <a:t>)</a:t>
            </a:r>
            <a:endParaRPr lang="zh-TW" altLang="en-US" sz="1200" b="0" dirty="0">
              <a:solidFill>
                <a:srgbClr val="FFFFFF"/>
              </a:solidFill>
              <a:highlight>
                <a:srgbClr val="000000"/>
              </a:highlight>
            </a:endParaRPr>
          </a:p>
          <a:p>
            <a:endParaRPr lang="zh-TW" altLang="en-US" sz="1200" b="0" dirty="0">
              <a:solidFill>
                <a:srgbClr val="FFFFFF"/>
              </a:solidFill>
              <a:highlight>
                <a:srgbClr val="000000"/>
              </a:highlight>
            </a:endParaRPr>
          </a:p>
          <a:p>
            <a:r>
              <a:rPr lang="en-US" altLang="zh-TW" sz="1200" b="0" dirty="0">
                <a:solidFill>
                  <a:srgbClr val="FFFFFF"/>
                </a:solidFill>
                <a:highlight>
                  <a:srgbClr val="000000"/>
                </a:highlight>
              </a:rPr>
              <a:t>f</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 </a:t>
            </a:r>
            <a:r>
              <a:rPr lang="en-US" altLang="zh-TW" sz="1200" b="0" dirty="0" err="1">
                <a:solidFill>
                  <a:srgbClr val="FFFFFF"/>
                </a:solidFill>
                <a:highlight>
                  <a:srgbClr val="000000"/>
                </a:highlight>
              </a:rPr>
              <a:t>sy</a:t>
            </a:r>
            <a:r>
              <a:rPr lang="en-US" altLang="zh-TW" sz="1200" b="1" dirty="0" err="1">
                <a:solidFill>
                  <a:srgbClr val="FFCC00"/>
                </a:solidFill>
                <a:highlight>
                  <a:srgbClr val="000000"/>
                </a:highlight>
              </a:rPr>
              <a:t>.</a:t>
            </a:r>
            <a:r>
              <a:rPr lang="en-US" altLang="zh-TW" sz="1200" b="0" dirty="0" err="1">
                <a:solidFill>
                  <a:srgbClr val="FFFFFF"/>
                </a:solidFill>
                <a:highlight>
                  <a:srgbClr val="000000"/>
                </a:highlight>
              </a:rPr>
              <a:t>Piecewise</a:t>
            </a:r>
            <a:r>
              <a:rPr lang="en-US" altLang="zh-TW" sz="1200" b="1" dirty="0">
                <a:solidFill>
                  <a:srgbClr val="FFCC00"/>
                </a:solidFill>
                <a:highlight>
                  <a:srgbClr val="000000"/>
                </a:highlight>
              </a:rPr>
              <a:t>(</a:t>
            </a:r>
            <a:endParaRPr lang="en-US" altLang="zh-TW" sz="1200" b="0" dirty="0">
              <a:solidFill>
                <a:srgbClr val="FFFFFF"/>
              </a:solidFill>
              <a:highlight>
                <a:srgbClr val="000000"/>
              </a:highlight>
            </a:endParaRPr>
          </a:p>
          <a:p>
            <a:r>
              <a:rPr lang="en-US" altLang="zh-TW" sz="1200" b="0" dirty="0">
                <a:solidFill>
                  <a:srgbClr val="FFFFFF"/>
                </a:solidFill>
                <a:highlight>
                  <a:srgbClr val="000000"/>
                </a:highlight>
              </a:rPr>
              <a:t>    </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f</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 </a:t>
            </a:r>
            <a:r>
              <a:rPr lang="zh-TW" altLang="en-US" sz="1200" b="0" dirty="0">
                <a:solidFill>
                  <a:srgbClr val="FFFFFF"/>
                </a:solidFill>
                <a:highlight>
                  <a:srgbClr val="000000"/>
                </a:highlight>
              </a:rPr>
              <a:t>範圍</a:t>
            </a:r>
            <a:r>
              <a:rPr lang="en-US" altLang="zh-TW" sz="1200" b="1" dirty="0">
                <a:solidFill>
                  <a:srgbClr val="FFCC00"/>
                </a:solidFill>
                <a:highlight>
                  <a:srgbClr val="000000"/>
                </a:highlight>
              </a:rPr>
              <a:t>),</a:t>
            </a:r>
            <a:r>
              <a:rPr lang="zh-TW" altLang="en-US" sz="1200" b="0" dirty="0">
                <a:solidFill>
                  <a:srgbClr val="FFFFFF"/>
                </a:solidFill>
                <a:highlight>
                  <a:srgbClr val="000000"/>
                </a:highlight>
              </a:rPr>
              <a:t> </a:t>
            </a:r>
          </a:p>
          <a:p>
            <a:r>
              <a:rPr lang="zh-TW" altLang="en-US" sz="1200" b="0" dirty="0">
                <a:solidFill>
                  <a:srgbClr val="FFFFFF"/>
                </a:solidFill>
                <a:highlight>
                  <a:srgbClr val="000000"/>
                </a:highlight>
              </a:rPr>
              <a:t>    </a:t>
            </a:r>
            <a:r>
              <a:rPr lang="en-US" altLang="zh-TW" sz="1200" b="1" dirty="0">
                <a:solidFill>
                  <a:srgbClr val="FFCC00"/>
                </a:solidFill>
                <a:highlight>
                  <a:srgbClr val="000000"/>
                </a:highlight>
              </a:rPr>
              <a:t>(</a:t>
            </a:r>
            <a:r>
              <a:rPr lang="en-US" altLang="zh-TW" sz="1200" b="0" dirty="0">
                <a:solidFill>
                  <a:srgbClr val="99CC99"/>
                </a:solidFill>
                <a:highlight>
                  <a:srgbClr val="000000"/>
                </a:highlight>
              </a:rPr>
              <a:t>0</a:t>
            </a:r>
            <a:r>
              <a:rPr lang="en-US" altLang="zh-TW" sz="1200" b="1" dirty="0">
                <a:solidFill>
                  <a:srgbClr val="FFCC00"/>
                </a:solidFill>
                <a:highlight>
                  <a:srgbClr val="000000"/>
                </a:highlight>
              </a:rPr>
              <a:t>,</a:t>
            </a:r>
            <a:r>
              <a:rPr lang="zh-TW" altLang="en-US" sz="1200" b="0" dirty="0">
                <a:solidFill>
                  <a:srgbClr val="FFFFFF"/>
                </a:solidFill>
                <a:highlight>
                  <a:srgbClr val="000000"/>
                </a:highlight>
              </a:rPr>
              <a:t> </a:t>
            </a:r>
            <a:r>
              <a:rPr lang="en-US" altLang="zh-TW" sz="1200" b="1" dirty="0">
                <a:solidFill>
                  <a:srgbClr val="FFCC00"/>
                </a:solidFill>
                <a:highlight>
                  <a:srgbClr val="000000"/>
                </a:highlight>
              </a:rPr>
              <a:t>~</a:t>
            </a:r>
            <a:r>
              <a:rPr lang="zh-TW" altLang="en-US" sz="1200" b="0" dirty="0">
                <a:solidFill>
                  <a:srgbClr val="FFFFFF"/>
                </a:solidFill>
                <a:highlight>
                  <a:srgbClr val="000000"/>
                </a:highlight>
              </a:rPr>
              <a:t>範圍</a:t>
            </a:r>
            <a:r>
              <a:rPr lang="en-US" altLang="zh-TW" sz="1200" b="1" dirty="0">
                <a:solidFill>
                  <a:srgbClr val="FFCC00"/>
                </a:solidFill>
                <a:highlight>
                  <a:srgbClr val="000000"/>
                </a:highlight>
              </a:rPr>
              <a:t>)</a:t>
            </a:r>
            <a:endParaRPr lang="zh-TW" altLang="en-US" sz="1200" b="0" dirty="0">
              <a:solidFill>
                <a:srgbClr val="FFFFFF"/>
              </a:solidFill>
              <a:highlight>
                <a:srgbClr val="000000"/>
              </a:highlight>
            </a:endParaRPr>
          </a:p>
          <a:p>
            <a:r>
              <a:rPr lang="zh-TW" altLang="en-US" sz="1200" b="0" dirty="0">
                <a:solidFill>
                  <a:srgbClr val="FFFFFF"/>
                </a:solidFill>
                <a:highlight>
                  <a:srgbClr val="000000"/>
                </a:highlight>
              </a:rPr>
              <a:t>    </a:t>
            </a:r>
            <a:r>
              <a:rPr lang="en-US" altLang="zh-TW" sz="1200" b="1" dirty="0">
                <a:solidFill>
                  <a:srgbClr val="FFCC00"/>
                </a:solidFill>
                <a:highlight>
                  <a:srgbClr val="000000"/>
                </a:highlight>
              </a:rPr>
              <a:t>)</a:t>
            </a:r>
            <a:endParaRPr lang="zh-TW" altLang="en-US" sz="1200" b="0" dirty="0">
              <a:solidFill>
                <a:srgbClr val="FFFFFF"/>
              </a:solidFill>
              <a:highlight>
                <a:srgbClr val="000000"/>
              </a:highlight>
            </a:endParaRPr>
          </a:p>
          <a:p>
            <a:r>
              <a:rPr lang="en-US" altLang="zh-TW" sz="1200" b="0" dirty="0">
                <a:solidFill>
                  <a:srgbClr val="FFFFFF"/>
                </a:solidFill>
                <a:highlight>
                  <a:srgbClr val="000000"/>
                </a:highlight>
              </a:rPr>
              <a:t>f</a:t>
            </a:r>
          </a:p>
          <a:p>
            <a:endParaRPr lang="zh-TW" altLang="en-US" sz="1200" b="0" dirty="0">
              <a:solidFill>
                <a:srgbClr val="FFFFFF"/>
              </a:solidFill>
              <a:highlight>
                <a:srgbClr val="000000"/>
              </a:highlight>
            </a:endParaRPr>
          </a:p>
          <a:p>
            <a:r>
              <a:rPr lang="en-US" altLang="zh-TW" sz="1200" b="0" dirty="0">
                <a:solidFill>
                  <a:srgbClr val="FFFFFF"/>
                </a:solidFill>
                <a:highlight>
                  <a:srgbClr val="000000"/>
                </a:highlight>
              </a:rPr>
              <a:t>prob</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 </a:t>
            </a:r>
            <a:r>
              <a:rPr lang="en-US" altLang="zh-TW" sz="1200" b="0" dirty="0" err="1">
                <a:solidFill>
                  <a:srgbClr val="FFFFFF"/>
                </a:solidFill>
                <a:highlight>
                  <a:srgbClr val="000000"/>
                </a:highlight>
              </a:rPr>
              <a:t>sy</a:t>
            </a:r>
            <a:r>
              <a:rPr lang="en-US" altLang="zh-TW" sz="1200" b="1" dirty="0" err="1">
                <a:solidFill>
                  <a:srgbClr val="FFCC00"/>
                </a:solidFill>
                <a:highlight>
                  <a:srgbClr val="000000"/>
                </a:highlight>
              </a:rPr>
              <a:t>.</a:t>
            </a:r>
            <a:r>
              <a:rPr lang="en-US" altLang="zh-TW" sz="1200" b="0" dirty="0" err="1">
                <a:solidFill>
                  <a:srgbClr val="FFFFFF"/>
                </a:solidFill>
                <a:highlight>
                  <a:srgbClr val="000000"/>
                </a:highlight>
              </a:rPr>
              <a:t>integrate</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f</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x</a:t>
            </a:r>
            <a:r>
              <a:rPr lang="en-US" altLang="zh-TW" sz="1200" b="1" dirty="0">
                <a:solidFill>
                  <a:srgbClr val="FFCC00"/>
                </a:solidFill>
                <a:highlight>
                  <a:srgbClr val="000000"/>
                </a:highlight>
              </a:rPr>
              <a:t>,</a:t>
            </a:r>
            <a:r>
              <a:rPr lang="en-US" altLang="zh-TW" sz="1200" b="0" dirty="0">
                <a:solidFill>
                  <a:srgbClr val="99CC99"/>
                </a:solidFill>
                <a:highlight>
                  <a:srgbClr val="000000"/>
                </a:highlight>
              </a:rPr>
              <a:t>3</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sy</a:t>
            </a:r>
            <a:r>
              <a:rPr lang="en-US" altLang="zh-TW" sz="1200" b="1" dirty="0">
                <a:solidFill>
                  <a:srgbClr val="FFCC00"/>
                </a:solidFill>
                <a:highlight>
                  <a:srgbClr val="000000"/>
                </a:highlight>
              </a:rPr>
              <a:t>.</a:t>
            </a:r>
            <a:r>
              <a:rPr lang="en-US" altLang="zh-TW" sz="1200" b="0" dirty="0">
                <a:solidFill>
                  <a:srgbClr val="FFFFFF"/>
                </a:solidFill>
                <a:highlight>
                  <a:srgbClr val="000000"/>
                </a:highlight>
              </a:rPr>
              <a:t>oo</a:t>
            </a:r>
            <a:r>
              <a:rPr lang="en-US" altLang="zh-TW" sz="1200" b="1" dirty="0">
                <a:solidFill>
                  <a:srgbClr val="FFCC00"/>
                </a:solidFill>
                <a:highlight>
                  <a:srgbClr val="000000"/>
                </a:highlight>
              </a:rPr>
              <a:t>))</a:t>
            </a:r>
            <a:endParaRPr lang="en-US" altLang="zh-TW" sz="1200" b="0" dirty="0">
              <a:solidFill>
                <a:srgbClr val="FFFFFF"/>
              </a:solidFill>
              <a:highlight>
                <a:srgbClr val="000000"/>
              </a:highlight>
            </a:endParaRPr>
          </a:p>
          <a:p>
            <a:r>
              <a:rPr lang="en-US" altLang="zh-TW" sz="1200" b="0" dirty="0">
                <a:solidFill>
                  <a:srgbClr val="FFFFFF"/>
                </a:solidFill>
                <a:highlight>
                  <a:srgbClr val="000000"/>
                </a:highlight>
              </a:rPr>
              <a:t>prob</a:t>
            </a:r>
            <a:endParaRPr lang="zh-TW" altLang="en-US" sz="2800"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1139" name="Picture 3"/>
          <p:cNvPicPr>
            <a:picLocks noGrp="1" noChangeAspect="1" noChangeArrowheads="1"/>
          </p:cNvPicPr>
          <p:nvPr>
            <p:ph idx="1"/>
          </p:nvPr>
        </p:nvPicPr>
        <p:blipFill>
          <a:blip r:embed="rId2" cstate="print"/>
          <a:srcRect/>
          <a:stretch>
            <a:fillRect/>
          </a:stretch>
        </p:blipFill>
        <p:spPr bwMode="auto">
          <a:xfrm>
            <a:off x="323850" y="1412776"/>
            <a:ext cx="8496300" cy="455437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6AB2FA4-B622-4824-A686-4A93563FE274}"/>
              </a:ext>
            </a:extLst>
          </p:cNvPr>
          <p:cNvSpPr>
            <a:spLocks noGrp="1"/>
          </p:cNvSpPr>
          <p:nvPr>
            <p:ph type="sldNum" sz="quarter" idx="12"/>
          </p:nvPr>
        </p:nvSpPr>
        <p:spPr/>
        <p:txBody>
          <a:bodyPr/>
          <a:lstStyle/>
          <a:p>
            <a:fld id="{8632C2C5-20A0-4062-ADB6-29D76B962CAE}" type="slidenum">
              <a:rPr lang="zh-TW" altLang="en-US" smtClean="0"/>
              <a:pPr/>
              <a:t>50</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3.32(</a:t>
            </a:r>
            <a:r>
              <a:rPr lang="zh-TW" altLang="en-US" dirty="0"/>
              <a:t>續</a:t>
            </a:r>
            <a:r>
              <a:rPr lang="en-US" altLang="zh-TW" dirty="0"/>
              <a:t>)</a:t>
            </a:r>
            <a:endParaRPr lang="zh-TW" altLang="en-US" dirty="0"/>
          </a:p>
        </p:txBody>
      </p:sp>
      <p:pic>
        <p:nvPicPr>
          <p:cNvPr id="92162" name="Picture 2"/>
          <p:cNvPicPr>
            <a:picLocks noGrp="1" noChangeAspect="1" noChangeArrowheads="1"/>
          </p:cNvPicPr>
          <p:nvPr>
            <p:ph idx="1"/>
          </p:nvPr>
        </p:nvPicPr>
        <p:blipFill>
          <a:blip r:embed="rId2" cstate="print"/>
          <a:srcRect/>
          <a:stretch>
            <a:fillRect/>
          </a:stretch>
        </p:blipFill>
        <p:spPr bwMode="auto">
          <a:xfrm>
            <a:off x="323850" y="1412776"/>
            <a:ext cx="8496300" cy="409460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FDDE8FA-EBAF-4BB0-BCC4-04760637D2A2}"/>
              </a:ext>
            </a:extLst>
          </p:cNvPr>
          <p:cNvSpPr>
            <a:spLocks noGrp="1"/>
          </p:cNvSpPr>
          <p:nvPr>
            <p:ph type="sldNum" sz="quarter" idx="12"/>
          </p:nvPr>
        </p:nvSpPr>
        <p:spPr/>
        <p:txBody>
          <a:bodyPr/>
          <a:lstStyle/>
          <a:p>
            <a:fld id="{8632C2C5-20A0-4062-ADB6-29D76B962CAE}" type="slidenum">
              <a:rPr lang="zh-TW" altLang="en-US" smtClean="0"/>
              <a:pPr/>
              <a:t>51</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5553F4-E5A6-4408-A049-B732C21AD8EC}"/>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F379ADD2-8CE4-476E-B2F9-CD591639C542}"/>
              </a:ext>
            </a:extLst>
          </p:cNvPr>
          <p:cNvSpPr>
            <a:spLocks noGrp="1"/>
          </p:cNvSpPr>
          <p:nvPr>
            <p:ph type="sldNum" sz="quarter" idx="12"/>
          </p:nvPr>
        </p:nvSpPr>
        <p:spPr/>
        <p:txBody>
          <a:bodyPr/>
          <a:lstStyle/>
          <a:p>
            <a:fld id="{8632C2C5-20A0-4062-ADB6-29D76B962CAE}" type="slidenum">
              <a:rPr lang="zh-TW" altLang="en-US" smtClean="0"/>
              <a:pPr/>
              <a:t>52</a:t>
            </a:fld>
            <a:endParaRPr lang="zh-TW" altLang="en-US"/>
          </a:p>
        </p:txBody>
      </p:sp>
      <p:pic>
        <p:nvPicPr>
          <p:cNvPr id="5" name="圖片 4">
            <a:extLst>
              <a:ext uri="{FF2B5EF4-FFF2-40B4-BE49-F238E27FC236}">
                <a16:creationId xmlns:a16="http://schemas.microsoft.com/office/drawing/2014/main" id="{9FC24405-9421-41C0-870C-84EE4160D6BB}"/>
              </a:ext>
            </a:extLst>
          </p:cNvPr>
          <p:cNvPicPr>
            <a:picLocks noChangeAspect="1"/>
          </p:cNvPicPr>
          <p:nvPr/>
        </p:nvPicPr>
        <p:blipFill>
          <a:blip r:embed="rId2"/>
          <a:stretch>
            <a:fillRect/>
          </a:stretch>
        </p:blipFill>
        <p:spPr>
          <a:xfrm>
            <a:off x="151456" y="1327654"/>
            <a:ext cx="4314024" cy="2448272"/>
          </a:xfrm>
          <a:prstGeom prst="rect">
            <a:avLst/>
          </a:prstGeom>
        </p:spPr>
      </p:pic>
      <p:pic>
        <p:nvPicPr>
          <p:cNvPr id="6" name="圖片 5">
            <a:extLst>
              <a:ext uri="{FF2B5EF4-FFF2-40B4-BE49-F238E27FC236}">
                <a16:creationId xmlns:a16="http://schemas.microsoft.com/office/drawing/2014/main" id="{FACA4B4D-4E78-4972-B529-099BC036AB92}"/>
              </a:ext>
            </a:extLst>
          </p:cNvPr>
          <p:cNvPicPr>
            <a:picLocks noChangeAspect="1"/>
          </p:cNvPicPr>
          <p:nvPr/>
        </p:nvPicPr>
        <p:blipFill>
          <a:blip r:embed="rId3"/>
          <a:stretch>
            <a:fillRect/>
          </a:stretch>
        </p:blipFill>
        <p:spPr>
          <a:xfrm>
            <a:off x="183323" y="4659411"/>
            <a:ext cx="4419600" cy="1571625"/>
          </a:xfrm>
          <a:prstGeom prst="rect">
            <a:avLst/>
          </a:prstGeom>
        </p:spPr>
      </p:pic>
      <p:pic>
        <p:nvPicPr>
          <p:cNvPr id="7" name="圖片 6">
            <a:extLst>
              <a:ext uri="{FF2B5EF4-FFF2-40B4-BE49-F238E27FC236}">
                <a16:creationId xmlns:a16="http://schemas.microsoft.com/office/drawing/2014/main" id="{9B5DA04B-5003-4E90-A807-09856921C3D6}"/>
              </a:ext>
            </a:extLst>
          </p:cNvPr>
          <p:cNvPicPr>
            <a:picLocks noChangeAspect="1"/>
          </p:cNvPicPr>
          <p:nvPr/>
        </p:nvPicPr>
        <p:blipFill>
          <a:blip r:embed="rId4"/>
          <a:stretch>
            <a:fillRect/>
          </a:stretch>
        </p:blipFill>
        <p:spPr>
          <a:xfrm>
            <a:off x="4490088" y="1529202"/>
            <a:ext cx="4653912" cy="1868421"/>
          </a:xfrm>
          <a:prstGeom prst="rect">
            <a:avLst/>
          </a:prstGeom>
        </p:spPr>
      </p:pic>
      <p:pic>
        <p:nvPicPr>
          <p:cNvPr id="8" name="圖片 7">
            <a:extLst>
              <a:ext uri="{FF2B5EF4-FFF2-40B4-BE49-F238E27FC236}">
                <a16:creationId xmlns:a16="http://schemas.microsoft.com/office/drawing/2014/main" id="{6528DF49-38F8-4D7F-BD63-017B4BF3C0F0}"/>
              </a:ext>
            </a:extLst>
          </p:cNvPr>
          <p:cNvPicPr>
            <a:picLocks noChangeAspect="1"/>
          </p:cNvPicPr>
          <p:nvPr/>
        </p:nvPicPr>
        <p:blipFill>
          <a:blip r:embed="rId5"/>
          <a:stretch>
            <a:fillRect/>
          </a:stretch>
        </p:blipFill>
        <p:spPr>
          <a:xfrm>
            <a:off x="5004048" y="3870107"/>
            <a:ext cx="3133725" cy="2247900"/>
          </a:xfrm>
          <a:prstGeom prst="rect">
            <a:avLst/>
          </a:prstGeom>
        </p:spPr>
      </p:pic>
    </p:spTree>
    <p:extLst>
      <p:ext uri="{BB962C8B-B14F-4D97-AF65-F5344CB8AC3E}">
        <p14:creationId xmlns:p14="http://schemas.microsoft.com/office/powerpoint/2010/main" val="4109982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3.11</a:t>
            </a:r>
            <a:r>
              <a:rPr lang="zh-TW" altLang="en-US" dirty="0"/>
              <a:t> 伽瑪和指數分布</a:t>
            </a:r>
          </a:p>
        </p:txBody>
      </p:sp>
      <p:sp>
        <p:nvSpPr>
          <p:cNvPr id="5" name="內容版面配置區 4"/>
          <p:cNvSpPr>
            <a:spLocks noGrp="1"/>
          </p:cNvSpPr>
          <p:nvPr>
            <p:ph idx="1"/>
          </p:nvPr>
        </p:nvSpPr>
        <p:spPr>
          <a:xfrm>
            <a:off x="323528" y="3501008"/>
            <a:ext cx="8496944" cy="2880320"/>
          </a:xfrm>
        </p:spPr>
        <p:txBody>
          <a:bodyPr/>
          <a:lstStyle/>
          <a:p>
            <a:pPr marL="514350" indent="-514350">
              <a:buFont typeface="+mj-lt"/>
              <a:buAutoNum type="alphaLcParenR"/>
            </a:pPr>
            <a:r>
              <a:rPr lang="zh-TW" altLang="en-US" dirty="0"/>
              <a:t>                                    </a:t>
            </a:r>
            <a:r>
              <a:rPr lang="en-US" altLang="zh-TW" dirty="0"/>
              <a:t> </a:t>
            </a:r>
            <a:r>
              <a:rPr lang="zh-TW" altLang="en-US" dirty="0"/>
              <a:t>，對於一個正整數 </a:t>
            </a:r>
            <a:r>
              <a:rPr lang="en-US" altLang="zh-TW" i="1" dirty="0"/>
              <a:t>n</a:t>
            </a:r>
            <a:r>
              <a:rPr lang="zh-TW" altLang="en-US" dirty="0"/>
              <a:t>。</a:t>
            </a:r>
            <a:endParaRPr lang="en-US" altLang="zh-TW" dirty="0"/>
          </a:p>
          <a:p>
            <a:pPr marL="514350" indent="-514350">
              <a:buFont typeface="+mj-lt"/>
              <a:buAutoNum type="alphaLcParenR"/>
            </a:pPr>
            <a:r>
              <a:rPr lang="zh-TW" altLang="en-US" dirty="0"/>
              <a:t>對於一個正整數 </a:t>
            </a:r>
            <a:r>
              <a:rPr lang="en-US" altLang="zh-TW" i="1" dirty="0"/>
              <a:t>n</a:t>
            </a:r>
            <a:r>
              <a:rPr lang="zh-TW" altLang="en-US" dirty="0"/>
              <a:t>，                  。</a:t>
            </a:r>
            <a:endParaRPr lang="en-US" altLang="zh-TW" dirty="0"/>
          </a:p>
          <a:p>
            <a:pPr marL="514350" indent="-514350">
              <a:buFont typeface="+mj-lt"/>
              <a:buAutoNum type="alphaLcParenR"/>
            </a:pPr>
            <a:r>
              <a:rPr lang="en-US" altLang="zh-TW" dirty="0"/>
              <a:t>          </a:t>
            </a:r>
            <a:r>
              <a:rPr lang="zh-TW" altLang="en-US" dirty="0"/>
              <a:t>。</a:t>
            </a:r>
            <a:endParaRPr lang="en-US" altLang="zh-TW" dirty="0"/>
          </a:p>
          <a:p>
            <a:pPr marL="514350" indent="-514350">
              <a:buFont typeface="+mj-lt"/>
              <a:buAutoNum type="alphaLcParenR"/>
            </a:pPr>
            <a:r>
              <a:rPr lang="en-US" altLang="zh-TW" dirty="0"/>
              <a:t>              </a:t>
            </a:r>
            <a:r>
              <a:rPr lang="zh-TW" altLang="en-US" dirty="0"/>
              <a:t>   。</a:t>
            </a:r>
            <a:endParaRPr lang="en-US" altLang="zh-TW" dirty="0"/>
          </a:p>
          <a:p>
            <a:endParaRPr lang="zh-TW" altLang="en-US" dirty="0"/>
          </a:p>
        </p:txBody>
      </p:sp>
      <p:sp>
        <p:nvSpPr>
          <p:cNvPr id="3" name="投影片編號版面配置區 2">
            <a:extLst>
              <a:ext uri="{FF2B5EF4-FFF2-40B4-BE49-F238E27FC236}">
                <a16:creationId xmlns:a16="http://schemas.microsoft.com/office/drawing/2014/main" id="{9F8318D7-97BA-44B3-8494-58E00A36618E}"/>
              </a:ext>
            </a:extLst>
          </p:cNvPr>
          <p:cNvSpPr>
            <a:spLocks noGrp="1"/>
          </p:cNvSpPr>
          <p:nvPr>
            <p:ph type="sldNum" sz="quarter" idx="12"/>
          </p:nvPr>
        </p:nvSpPr>
        <p:spPr/>
        <p:txBody>
          <a:bodyPr/>
          <a:lstStyle/>
          <a:p>
            <a:fld id="{8632C2C5-20A0-4062-ADB6-29D76B962CAE}" type="slidenum">
              <a:rPr lang="zh-TW" altLang="en-US" smtClean="0"/>
              <a:pPr/>
              <a:t>53</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1354178"/>
            <a:ext cx="7992000" cy="2002814"/>
          </a:xfrm>
          <a:prstGeom prst="rect">
            <a:avLst/>
          </a:prstGeom>
          <a:noFill/>
          <a:ln w="9525">
            <a:noFill/>
            <a:miter lim="800000"/>
            <a:headEnd/>
            <a:tailEnd/>
          </a:ln>
          <a:effectLst/>
        </p:spPr>
      </p:pic>
      <p:graphicFrame>
        <p:nvGraphicFramePr>
          <p:cNvPr id="8" name="物件 7"/>
          <p:cNvGraphicFramePr>
            <a:graphicFrameLocks noChangeAspect="1"/>
          </p:cNvGraphicFramePr>
          <p:nvPr>
            <p:extLst>
              <p:ext uri="{D42A27DB-BD31-4B8C-83A1-F6EECF244321}">
                <p14:modId xmlns:p14="http://schemas.microsoft.com/office/powerpoint/2010/main" val="822910708"/>
              </p:ext>
            </p:extLst>
          </p:nvPr>
        </p:nvGraphicFramePr>
        <p:xfrm>
          <a:off x="956692" y="3645024"/>
          <a:ext cx="3543300" cy="342900"/>
        </p:xfrm>
        <a:graphic>
          <a:graphicData uri="http://schemas.openxmlformats.org/presentationml/2006/ole">
            <mc:AlternateContent xmlns:mc="http://schemas.openxmlformats.org/markup-compatibility/2006">
              <mc:Choice xmlns:v="urn:schemas-microsoft-com:vml" Requires="v">
                <p:oleObj spid="_x0000_s4098" name="方程式" r:id="rId4" imgW="3543120" imgH="342720" progId="Equation.3">
                  <p:embed/>
                </p:oleObj>
              </mc:Choice>
              <mc:Fallback>
                <p:oleObj name="方程式" r:id="rId4" imgW="3543120" imgH="342720" progId="Equation.3">
                  <p:embed/>
                  <p:pic>
                    <p:nvPicPr>
                      <p:cNvPr id="8" name="物件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692" y="3645024"/>
                        <a:ext cx="35433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5"/>
          <p:cNvGraphicFramePr>
            <a:graphicFrameLocks noChangeAspect="1"/>
          </p:cNvGraphicFramePr>
          <p:nvPr>
            <p:extLst>
              <p:ext uri="{D42A27DB-BD31-4B8C-83A1-F6EECF244321}">
                <p14:modId xmlns:p14="http://schemas.microsoft.com/office/powerpoint/2010/main" val="4009009511"/>
              </p:ext>
            </p:extLst>
          </p:nvPr>
        </p:nvGraphicFramePr>
        <p:xfrm>
          <a:off x="4283968" y="4221088"/>
          <a:ext cx="1701800" cy="342900"/>
        </p:xfrm>
        <a:graphic>
          <a:graphicData uri="http://schemas.openxmlformats.org/presentationml/2006/ole">
            <mc:AlternateContent xmlns:mc="http://schemas.openxmlformats.org/markup-compatibility/2006">
              <mc:Choice xmlns:v="urn:schemas-microsoft-com:vml" Requires="v">
                <p:oleObj spid="_x0000_s4099" name="方程式" r:id="rId6" imgW="1701720" imgH="342720" progId="Equation.3">
                  <p:embed/>
                </p:oleObj>
              </mc:Choice>
              <mc:Fallback>
                <p:oleObj name="方程式" r:id="rId6" imgW="1701720" imgH="342720" progId="Equation.3">
                  <p:embed/>
                  <p:pic>
                    <p:nvPicPr>
                      <p:cNvPr id="931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3968" y="4221088"/>
                        <a:ext cx="17018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extLst>
              <p:ext uri="{D42A27DB-BD31-4B8C-83A1-F6EECF244321}">
                <p14:modId xmlns:p14="http://schemas.microsoft.com/office/powerpoint/2010/main" val="1796862208"/>
              </p:ext>
            </p:extLst>
          </p:nvPr>
        </p:nvGraphicFramePr>
        <p:xfrm>
          <a:off x="971600" y="4742284"/>
          <a:ext cx="939800" cy="342900"/>
        </p:xfrm>
        <a:graphic>
          <a:graphicData uri="http://schemas.openxmlformats.org/presentationml/2006/ole">
            <mc:AlternateContent xmlns:mc="http://schemas.openxmlformats.org/markup-compatibility/2006">
              <mc:Choice xmlns:v="urn:schemas-microsoft-com:vml" Requires="v">
                <p:oleObj spid="_x0000_s4100" name="方程式" r:id="rId8" imgW="939600" imgH="342720" progId="Equation.3">
                  <p:embed/>
                </p:oleObj>
              </mc:Choice>
              <mc:Fallback>
                <p:oleObj name="方程式" r:id="rId8" imgW="939600" imgH="342720" progId="Equation.3">
                  <p:embed/>
                  <p:pic>
                    <p:nvPicPr>
                      <p:cNvPr id="11" name="物件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600" y="4742284"/>
                        <a:ext cx="9398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2" name="Object 8"/>
          <p:cNvGraphicFramePr>
            <a:graphicFrameLocks noChangeAspect="1"/>
          </p:cNvGraphicFramePr>
          <p:nvPr>
            <p:extLst>
              <p:ext uri="{D42A27DB-BD31-4B8C-83A1-F6EECF244321}">
                <p14:modId xmlns:p14="http://schemas.microsoft.com/office/powerpoint/2010/main" val="2650258228"/>
              </p:ext>
            </p:extLst>
          </p:nvPr>
        </p:nvGraphicFramePr>
        <p:xfrm>
          <a:off x="971600" y="5267548"/>
          <a:ext cx="1574800" cy="393700"/>
        </p:xfrm>
        <a:graphic>
          <a:graphicData uri="http://schemas.openxmlformats.org/presentationml/2006/ole">
            <mc:AlternateContent xmlns:mc="http://schemas.openxmlformats.org/markup-compatibility/2006">
              <mc:Choice xmlns:v="urn:schemas-microsoft-com:vml" Requires="v">
                <p:oleObj spid="_x0000_s4101" name="方程式" r:id="rId10" imgW="1574640" imgH="393480" progId="Equation.3">
                  <p:embed/>
                </p:oleObj>
              </mc:Choice>
              <mc:Fallback>
                <p:oleObj name="方程式" r:id="rId10" imgW="1574640" imgH="393480" progId="Equation.3">
                  <p:embed/>
                  <p:pic>
                    <p:nvPicPr>
                      <p:cNvPr id="9319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00" y="5267548"/>
                        <a:ext cx="15748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p>
        </p:txBody>
      </p:sp>
      <p:pic>
        <p:nvPicPr>
          <p:cNvPr id="9" name="Picture 2"/>
          <p:cNvPicPr>
            <a:picLocks noGrp="1" noChangeAspect="1" noChangeArrowheads="1"/>
          </p:cNvPicPr>
          <p:nvPr>
            <p:ph idx="1"/>
          </p:nvPr>
        </p:nvPicPr>
        <p:blipFill>
          <a:blip r:embed="rId2" cstate="print"/>
          <a:srcRect t="2097"/>
          <a:stretch>
            <a:fillRect/>
          </a:stretch>
        </p:blipFill>
        <p:spPr bwMode="auto">
          <a:xfrm>
            <a:off x="323851" y="1628800"/>
            <a:ext cx="6984262" cy="2352125"/>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44CAFAB-30C7-4234-98AE-E57E6D93FC30}"/>
              </a:ext>
            </a:extLst>
          </p:cNvPr>
          <p:cNvSpPr>
            <a:spLocks noGrp="1"/>
          </p:cNvSpPr>
          <p:nvPr>
            <p:ph type="sldNum" sz="quarter" idx="12"/>
          </p:nvPr>
        </p:nvSpPr>
        <p:spPr/>
        <p:txBody>
          <a:bodyPr/>
          <a:lstStyle/>
          <a:p>
            <a:fld id="{8632C2C5-20A0-4062-ADB6-29D76B962CAE}" type="slidenum">
              <a:rPr lang="zh-TW" altLang="en-US" smtClean="0"/>
              <a:pPr/>
              <a:t>54</a:t>
            </a:fld>
            <a:endParaRPr lang="zh-TW" altLang="en-US"/>
          </a:p>
        </p:txBody>
      </p:sp>
      <p:sp>
        <p:nvSpPr>
          <p:cNvPr id="5" name="Rectangle 1">
            <a:extLst>
              <a:ext uri="{FF2B5EF4-FFF2-40B4-BE49-F238E27FC236}">
                <a16:creationId xmlns:a16="http://schemas.microsoft.com/office/drawing/2014/main" id="{996FAFF8-4652-4C93-9992-40D01F818DF9}"/>
              </a:ext>
            </a:extLst>
          </p:cNvPr>
          <p:cNvSpPr>
            <a:spLocks noChangeArrowheads="1"/>
          </p:cNvSpPr>
          <p:nvPr/>
        </p:nvSpPr>
        <p:spPr bwMode="auto">
          <a:xfrm>
            <a:off x="1619672" y="6045190"/>
            <a:ext cx="65" cy="33468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44" name="筆跡 43">
                <a:extLst>
                  <a:ext uri="{FF2B5EF4-FFF2-40B4-BE49-F238E27FC236}">
                    <a16:creationId xmlns:a16="http://schemas.microsoft.com/office/drawing/2014/main" id="{0B7928C9-EEA8-49EB-A653-910C22F0B46A}"/>
                  </a:ext>
                </a:extLst>
              </p14:cNvPr>
              <p14:cNvContentPartPr/>
              <p14:nvPr/>
            </p14:nvContentPartPr>
            <p14:xfrm>
              <a:off x="3697765" y="6079448"/>
              <a:ext cx="360" cy="360"/>
            </p14:xfrm>
          </p:contentPart>
        </mc:Choice>
        <mc:Fallback>
          <p:pic>
            <p:nvPicPr>
              <p:cNvPr id="44" name="筆跡 43">
                <a:extLst>
                  <a:ext uri="{FF2B5EF4-FFF2-40B4-BE49-F238E27FC236}">
                    <a16:creationId xmlns:a16="http://schemas.microsoft.com/office/drawing/2014/main" id="{0B7928C9-EEA8-49EB-A653-910C22F0B46A}"/>
                  </a:ext>
                </a:extLst>
              </p:cNvPr>
              <p:cNvPicPr/>
              <p:nvPr/>
            </p:nvPicPr>
            <p:blipFill>
              <a:blip r:embed="rId4"/>
              <a:stretch>
                <a:fillRect/>
              </a:stretch>
            </p:blipFill>
            <p:spPr>
              <a:xfrm>
                <a:off x="3688765" y="6070808"/>
                <a:ext cx="18000" cy="18000"/>
              </a:xfrm>
              <a:prstGeom prst="rect">
                <a:avLst/>
              </a:prstGeom>
            </p:spPr>
          </p:pic>
        </mc:Fallback>
      </mc:AlternateContent>
      <p:grpSp>
        <p:nvGrpSpPr>
          <p:cNvPr id="126" name="群組 125">
            <a:extLst>
              <a:ext uri="{FF2B5EF4-FFF2-40B4-BE49-F238E27FC236}">
                <a16:creationId xmlns:a16="http://schemas.microsoft.com/office/drawing/2014/main" id="{D8643A9F-0A7A-42F6-9810-C7B7A3EB29DB}"/>
              </a:ext>
            </a:extLst>
          </p:cNvPr>
          <p:cNvGrpSpPr/>
          <p:nvPr/>
        </p:nvGrpSpPr>
        <p:grpSpPr>
          <a:xfrm>
            <a:off x="873565" y="4287008"/>
            <a:ext cx="1268640" cy="797400"/>
            <a:chOff x="873565" y="4287008"/>
            <a:chExt cx="1268640" cy="797400"/>
          </a:xfrm>
        </p:grpSpPr>
        <mc:AlternateContent xmlns:mc="http://schemas.openxmlformats.org/markup-compatibility/2006">
          <mc:Choice xmlns:p14="http://schemas.microsoft.com/office/powerpoint/2010/main" Requires="p14">
            <p:contentPart p14:bwMode="auto" r:id="rId5">
              <p14:nvContentPartPr>
                <p14:cNvPr id="117" name="筆跡 116">
                  <a:extLst>
                    <a:ext uri="{FF2B5EF4-FFF2-40B4-BE49-F238E27FC236}">
                      <a16:creationId xmlns:a16="http://schemas.microsoft.com/office/drawing/2014/main" id="{1A3ADE45-E635-4FE0-997F-C20782C45360}"/>
                    </a:ext>
                  </a:extLst>
                </p14:cNvPr>
                <p14:cNvContentPartPr/>
                <p14:nvPr/>
              </p14:nvContentPartPr>
              <p14:xfrm>
                <a:off x="873565" y="4287008"/>
                <a:ext cx="383760" cy="797400"/>
              </p14:xfrm>
            </p:contentPart>
          </mc:Choice>
          <mc:Fallback>
            <p:pic>
              <p:nvPicPr>
                <p:cNvPr id="117" name="筆跡 116">
                  <a:extLst>
                    <a:ext uri="{FF2B5EF4-FFF2-40B4-BE49-F238E27FC236}">
                      <a16:creationId xmlns:a16="http://schemas.microsoft.com/office/drawing/2014/main" id="{1A3ADE45-E635-4FE0-997F-C20782C45360}"/>
                    </a:ext>
                  </a:extLst>
                </p:cNvPr>
                <p:cNvPicPr/>
                <p:nvPr/>
              </p:nvPicPr>
              <p:blipFill>
                <a:blip r:embed="rId6"/>
                <a:stretch>
                  <a:fillRect/>
                </a:stretch>
              </p:blipFill>
              <p:spPr>
                <a:xfrm>
                  <a:off x="864925" y="4278368"/>
                  <a:ext cx="401400" cy="815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8" name="筆跡 117">
                  <a:extLst>
                    <a:ext uri="{FF2B5EF4-FFF2-40B4-BE49-F238E27FC236}">
                      <a16:creationId xmlns:a16="http://schemas.microsoft.com/office/drawing/2014/main" id="{BB9D89BB-75EF-4FE8-93A7-1058FBE0409D}"/>
                    </a:ext>
                  </a:extLst>
                </p14:cNvPr>
                <p14:cNvContentPartPr/>
                <p14:nvPr/>
              </p14:nvContentPartPr>
              <p14:xfrm>
                <a:off x="984445" y="4650608"/>
                <a:ext cx="255600" cy="29160"/>
              </p14:xfrm>
            </p:contentPart>
          </mc:Choice>
          <mc:Fallback>
            <p:pic>
              <p:nvPicPr>
                <p:cNvPr id="118" name="筆跡 117">
                  <a:extLst>
                    <a:ext uri="{FF2B5EF4-FFF2-40B4-BE49-F238E27FC236}">
                      <a16:creationId xmlns:a16="http://schemas.microsoft.com/office/drawing/2014/main" id="{BB9D89BB-75EF-4FE8-93A7-1058FBE0409D}"/>
                    </a:ext>
                  </a:extLst>
                </p:cNvPr>
                <p:cNvPicPr/>
                <p:nvPr/>
              </p:nvPicPr>
              <p:blipFill>
                <a:blip r:embed="rId8"/>
                <a:stretch>
                  <a:fillRect/>
                </a:stretch>
              </p:blipFill>
              <p:spPr>
                <a:xfrm>
                  <a:off x="975805" y="4641608"/>
                  <a:ext cx="2732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9" name="筆跡 118">
                  <a:extLst>
                    <a:ext uri="{FF2B5EF4-FFF2-40B4-BE49-F238E27FC236}">
                      <a16:creationId xmlns:a16="http://schemas.microsoft.com/office/drawing/2014/main" id="{0637CBA0-E9D2-4B40-A188-5EB11B9E7D7F}"/>
                    </a:ext>
                  </a:extLst>
                </p14:cNvPr>
                <p14:cNvContentPartPr/>
                <p14:nvPr/>
              </p14:nvContentPartPr>
              <p14:xfrm>
                <a:off x="1290805" y="4510208"/>
                <a:ext cx="150480" cy="330120"/>
              </p14:xfrm>
            </p:contentPart>
          </mc:Choice>
          <mc:Fallback>
            <p:pic>
              <p:nvPicPr>
                <p:cNvPr id="119" name="筆跡 118">
                  <a:extLst>
                    <a:ext uri="{FF2B5EF4-FFF2-40B4-BE49-F238E27FC236}">
                      <a16:creationId xmlns:a16="http://schemas.microsoft.com/office/drawing/2014/main" id="{0637CBA0-E9D2-4B40-A188-5EB11B9E7D7F}"/>
                    </a:ext>
                  </a:extLst>
                </p:cNvPr>
                <p:cNvPicPr/>
                <p:nvPr/>
              </p:nvPicPr>
              <p:blipFill>
                <a:blip r:embed="rId10"/>
                <a:stretch>
                  <a:fillRect/>
                </a:stretch>
              </p:blipFill>
              <p:spPr>
                <a:xfrm>
                  <a:off x="1281805" y="4501208"/>
                  <a:ext cx="168120" cy="347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0" name="筆跡 119">
                  <a:extLst>
                    <a:ext uri="{FF2B5EF4-FFF2-40B4-BE49-F238E27FC236}">
                      <a16:creationId xmlns:a16="http://schemas.microsoft.com/office/drawing/2014/main" id="{666A8E36-1F23-46B6-8274-166EDB36D567}"/>
                    </a:ext>
                  </a:extLst>
                </p14:cNvPr>
                <p14:cNvContentPartPr/>
                <p14:nvPr/>
              </p14:nvContentPartPr>
              <p14:xfrm>
                <a:off x="1479445" y="4554488"/>
                <a:ext cx="137520" cy="187560"/>
              </p14:xfrm>
            </p:contentPart>
          </mc:Choice>
          <mc:Fallback>
            <p:pic>
              <p:nvPicPr>
                <p:cNvPr id="120" name="筆跡 119">
                  <a:extLst>
                    <a:ext uri="{FF2B5EF4-FFF2-40B4-BE49-F238E27FC236}">
                      <a16:creationId xmlns:a16="http://schemas.microsoft.com/office/drawing/2014/main" id="{666A8E36-1F23-46B6-8274-166EDB36D567}"/>
                    </a:ext>
                  </a:extLst>
                </p:cNvPr>
                <p:cNvPicPr/>
                <p:nvPr/>
              </p:nvPicPr>
              <p:blipFill>
                <a:blip r:embed="rId12"/>
                <a:stretch>
                  <a:fillRect/>
                </a:stretch>
              </p:blipFill>
              <p:spPr>
                <a:xfrm>
                  <a:off x="1470805" y="4545848"/>
                  <a:ext cx="155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1" name="筆跡 120">
                  <a:extLst>
                    <a:ext uri="{FF2B5EF4-FFF2-40B4-BE49-F238E27FC236}">
                      <a16:creationId xmlns:a16="http://schemas.microsoft.com/office/drawing/2014/main" id="{9F4F0918-ECB9-4778-A7CC-7A6BD5DA0B64}"/>
                    </a:ext>
                  </a:extLst>
                </p14:cNvPr>
                <p14:cNvContentPartPr/>
                <p14:nvPr/>
              </p14:nvContentPartPr>
              <p14:xfrm>
                <a:off x="1436245" y="4528928"/>
                <a:ext cx="176400" cy="210960"/>
              </p14:xfrm>
            </p:contentPart>
          </mc:Choice>
          <mc:Fallback>
            <p:pic>
              <p:nvPicPr>
                <p:cNvPr id="121" name="筆跡 120">
                  <a:extLst>
                    <a:ext uri="{FF2B5EF4-FFF2-40B4-BE49-F238E27FC236}">
                      <a16:creationId xmlns:a16="http://schemas.microsoft.com/office/drawing/2014/main" id="{9F4F0918-ECB9-4778-A7CC-7A6BD5DA0B64}"/>
                    </a:ext>
                  </a:extLst>
                </p:cNvPr>
                <p:cNvPicPr/>
                <p:nvPr/>
              </p:nvPicPr>
              <p:blipFill>
                <a:blip r:embed="rId14"/>
                <a:stretch>
                  <a:fillRect/>
                </a:stretch>
              </p:blipFill>
              <p:spPr>
                <a:xfrm>
                  <a:off x="1427245" y="4519928"/>
                  <a:ext cx="19404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2" name="筆跡 121">
                  <a:extLst>
                    <a:ext uri="{FF2B5EF4-FFF2-40B4-BE49-F238E27FC236}">
                      <a16:creationId xmlns:a16="http://schemas.microsoft.com/office/drawing/2014/main" id="{1F7F1641-F69B-46F7-8635-649BB398CF12}"/>
                    </a:ext>
                  </a:extLst>
                </p14:cNvPr>
                <p14:cNvContentPartPr/>
                <p14:nvPr/>
              </p14:nvContentPartPr>
              <p14:xfrm>
                <a:off x="1712365" y="4505528"/>
                <a:ext cx="98280" cy="250560"/>
              </p14:xfrm>
            </p:contentPart>
          </mc:Choice>
          <mc:Fallback>
            <p:pic>
              <p:nvPicPr>
                <p:cNvPr id="122" name="筆跡 121">
                  <a:extLst>
                    <a:ext uri="{FF2B5EF4-FFF2-40B4-BE49-F238E27FC236}">
                      <a16:creationId xmlns:a16="http://schemas.microsoft.com/office/drawing/2014/main" id="{1F7F1641-F69B-46F7-8635-649BB398CF12}"/>
                    </a:ext>
                  </a:extLst>
                </p:cNvPr>
                <p:cNvPicPr/>
                <p:nvPr/>
              </p:nvPicPr>
              <p:blipFill>
                <a:blip r:embed="rId16"/>
                <a:stretch>
                  <a:fillRect/>
                </a:stretch>
              </p:blipFill>
              <p:spPr>
                <a:xfrm>
                  <a:off x="1703725" y="4496528"/>
                  <a:ext cx="11592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23" name="筆跡 122">
                  <a:extLst>
                    <a:ext uri="{FF2B5EF4-FFF2-40B4-BE49-F238E27FC236}">
                      <a16:creationId xmlns:a16="http://schemas.microsoft.com/office/drawing/2014/main" id="{BC4F6E9A-A21E-4983-94D7-6EC77B979D93}"/>
                    </a:ext>
                  </a:extLst>
                </p14:cNvPr>
                <p14:cNvContentPartPr/>
                <p14:nvPr/>
              </p14:nvContentPartPr>
              <p14:xfrm>
                <a:off x="1952485" y="4563848"/>
                <a:ext cx="178560" cy="16200"/>
              </p14:xfrm>
            </p:contentPart>
          </mc:Choice>
          <mc:Fallback>
            <p:pic>
              <p:nvPicPr>
                <p:cNvPr id="123" name="筆跡 122">
                  <a:extLst>
                    <a:ext uri="{FF2B5EF4-FFF2-40B4-BE49-F238E27FC236}">
                      <a16:creationId xmlns:a16="http://schemas.microsoft.com/office/drawing/2014/main" id="{BC4F6E9A-A21E-4983-94D7-6EC77B979D93}"/>
                    </a:ext>
                  </a:extLst>
                </p:cNvPr>
                <p:cNvPicPr/>
                <p:nvPr/>
              </p:nvPicPr>
              <p:blipFill>
                <a:blip r:embed="rId18"/>
                <a:stretch>
                  <a:fillRect/>
                </a:stretch>
              </p:blipFill>
              <p:spPr>
                <a:xfrm>
                  <a:off x="1943485" y="4555208"/>
                  <a:ext cx="196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4" name="筆跡 123">
                  <a:extLst>
                    <a:ext uri="{FF2B5EF4-FFF2-40B4-BE49-F238E27FC236}">
                      <a16:creationId xmlns:a16="http://schemas.microsoft.com/office/drawing/2014/main" id="{2E5D28EF-D18E-4960-85DC-387427C919FD}"/>
                    </a:ext>
                  </a:extLst>
                </p14:cNvPr>
                <p14:cNvContentPartPr/>
                <p14:nvPr/>
              </p14:nvContentPartPr>
              <p14:xfrm>
                <a:off x="1952485" y="4577888"/>
                <a:ext cx="360" cy="360"/>
              </p14:xfrm>
            </p:contentPart>
          </mc:Choice>
          <mc:Fallback>
            <p:pic>
              <p:nvPicPr>
                <p:cNvPr id="124" name="筆跡 123">
                  <a:extLst>
                    <a:ext uri="{FF2B5EF4-FFF2-40B4-BE49-F238E27FC236}">
                      <a16:creationId xmlns:a16="http://schemas.microsoft.com/office/drawing/2014/main" id="{2E5D28EF-D18E-4960-85DC-387427C919FD}"/>
                    </a:ext>
                  </a:extLst>
                </p:cNvPr>
                <p:cNvPicPr/>
                <p:nvPr/>
              </p:nvPicPr>
              <p:blipFill>
                <a:blip r:embed="rId4"/>
                <a:stretch>
                  <a:fillRect/>
                </a:stretch>
              </p:blipFill>
              <p:spPr>
                <a:xfrm>
                  <a:off x="1943485" y="45692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5" name="筆跡 124">
                  <a:extLst>
                    <a:ext uri="{FF2B5EF4-FFF2-40B4-BE49-F238E27FC236}">
                      <a16:creationId xmlns:a16="http://schemas.microsoft.com/office/drawing/2014/main" id="{755B5AD5-A612-4AAD-8D18-A4D1C3D1C280}"/>
                    </a:ext>
                  </a:extLst>
                </p14:cNvPr>
                <p14:cNvContentPartPr/>
                <p14:nvPr/>
              </p14:nvContentPartPr>
              <p14:xfrm>
                <a:off x="1935925" y="4577888"/>
                <a:ext cx="206280" cy="79920"/>
              </p14:xfrm>
            </p:contentPart>
          </mc:Choice>
          <mc:Fallback>
            <p:pic>
              <p:nvPicPr>
                <p:cNvPr id="125" name="筆跡 124">
                  <a:extLst>
                    <a:ext uri="{FF2B5EF4-FFF2-40B4-BE49-F238E27FC236}">
                      <a16:creationId xmlns:a16="http://schemas.microsoft.com/office/drawing/2014/main" id="{755B5AD5-A612-4AAD-8D18-A4D1C3D1C280}"/>
                    </a:ext>
                  </a:extLst>
                </p:cNvPr>
                <p:cNvPicPr/>
                <p:nvPr/>
              </p:nvPicPr>
              <p:blipFill>
                <a:blip r:embed="rId21"/>
                <a:stretch>
                  <a:fillRect/>
                </a:stretch>
              </p:blipFill>
              <p:spPr>
                <a:xfrm>
                  <a:off x="1927285" y="4569248"/>
                  <a:ext cx="223920" cy="97560"/>
                </a:xfrm>
                <a:prstGeom prst="rect">
                  <a:avLst/>
                </a:prstGeom>
              </p:spPr>
            </p:pic>
          </mc:Fallback>
        </mc:AlternateContent>
      </p:grpSp>
      <p:grpSp>
        <p:nvGrpSpPr>
          <p:cNvPr id="162" name="群組 161">
            <a:extLst>
              <a:ext uri="{FF2B5EF4-FFF2-40B4-BE49-F238E27FC236}">
                <a16:creationId xmlns:a16="http://schemas.microsoft.com/office/drawing/2014/main" id="{24A6DA0D-9249-400D-AE2B-325401DAF4B9}"/>
              </a:ext>
            </a:extLst>
          </p:cNvPr>
          <p:cNvGrpSpPr/>
          <p:nvPr/>
        </p:nvGrpSpPr>
        <p:grpSpPr>
          <a:xfrm>
            <a:off x="2608045" y="4216448"/>
            <a:ext cx="729000" cy="572400"/>
            <a:chOff x="2608045" y="4216448"/>
            <a:chExt cx="729000" cy="572400"/>
          </a:xfrm>
        </p:grpSpPr>
        <mc:AlternateContent xmlns:mc="http://schemas.openxmlformats.org/markup-compatibility/2006">
          <mc:Choice xmlns:p14="http://schemas.microsoft.com/office/powerpoint/2010/main" Requires="p14">
            <p:contentPart p14:bwMode="auto" r:id="rId22">
              <p14:nvContentPartPr>
                <p14:cNvPr id="158" name="筆跡 157">
                  <a:extLst>
                    <a:ext uri="{FF2B5EF4-FFF2-40B4-BE49-F238E27FC236}">
                      <a16:creationId xmlns:a16="http://schemas.microsoft.com/office/drawing/2014/main" id="{DED9A66B-F1E7-4231-9C1F-CB1558913373}"/>
                    </a:ext>
                  </a:extLst>
                </p14:cNvPr>
                <p14:cNvContentPartPr/>
                <p14:nvPr/>
              </p14:nvContentPartPr>
              <p14:xfrm>
                <a:off x="2608045" y="4438928"/>
                <a:ext cx="468720" cy="349920"/>
              </p14:xfrm>
            </p:contentPart>
          </mc:Choice>
          <mc:Fallback>
            <p:pic>
              <p:nvPicPr>
                <p:cNvPr id="158" name="筆跡 157">
                  <a:extLst>
                    <a:ext uri="{FF2B5EF4-FFF2-40B4-BE49-F238E27FC236}">
                      <a16:creationId xmlns:a16="http://schemas.microsoft.com/office/drawing/2014/main" id="{DED9A66B-F1E7-4231-9C1F-CB1558913373}"/>
                    </a:ext>
                  </a:extLst>
                </p:cNvPr>
                <p:cNvPicPr/>
                <p:nvPr/>
              </p:nvPicPr>
              <p:blipFill>
                <a:blip r:embed="rId23"/>
                <a:stretch>
                  <a:fillRect/>
                </a:stretch>
              </p:blipFill>
              <p:spPr>
                <a:xfrm>
                  <a:off x="2599045" y="4429928"/>
                  <a:ext cx="48636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9" name="筆跡 158">
                  <a:extLst>
                    <a:ext uri="{FF2B5EF4-FFF2-40B4-BE49-F238E27FC236}">
                      <a16:creationId xmlns:a16="http://schemas.microsoft.com/office/drawing/2014/main" id="{1D392FD2-43EF-4188-A61D-F5BC1DB53332}"/>
                    </a:ext>
                  </a:extLst>
                </p14:cNvPr>
                <p14:cNvContentPartPr/>
                <p14:nvPr/>
              </p14:nvContentPartPr>
              <p14:xfrm>
                <a:off x="2811445" y="4393208"/>
                <a:ext cx="251640" cy="384120"/>
              </p14:xfrm>
            </p:contentPart>
          </mc:Choice>
          <mc:Fallback>
            <p:pic>
              <p:nvPicPr>
                <p:cNvPr id="159" name="筆跡 158">
                  <a:extLst>
                    <a:ext uri="{FF2B5EF4-FFF2-40B4-BE49-F238E27FC236}">
                      <a16:creationId xmlns:a16="http://schemas.microsoft.com/office/drawing/2014/main" id="{1D392FD2-43EF-4188-A61D-F5BC1DB53332}"/>
                    </a:ext>
                  </a:extLst>
                </p:cNvPr>
                <p:cNvPicPr/>
                <p:nvPr/>
              </p:nvPicPr>
              <p:blipFill>
                <a:blip r:embed="rId25"/>
                <a:stretch>
                  <a:fillRect/>
                </a:stretch>
              </p:blipFill>
              <p:spPr>
                <a:xfrm>
                  <a:off x="2802445" y="4384208"/>
                  <a:ext cx="26928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0" name="筆跡 159">
                  <a:extLst>
                    <a:ext uri="{FF2B5EF4-FFF2-40B4-BE49-F238E27FC236}">
                      <a16:creationId xmlns:a16="http://schemas.microsoft.com/office/drawing/2014/main" id="{010664A7-B247-46D7-8C3F-5C11CDA45BFD}"/>
                    </a:ext>
                  </a:extLst>
                </p14:cNvPr>
                <p14:cNvContentPartPr/>
                <p14:nvPr/>
              </p14:nvContentPartPr>
              <p14:xfrm>
                <a:off x="3202045" y="4216448"/>
                <a:ext cx="135000" cy="156240"/>
              </p14:xfrm>
            </p:contentPart>
          </mc:Choice>
          <mc:Fallback>
            <p:pic>
              <p:nvPicPr>
                <p:cNvPr id="160" name="筆跡 159">
                  <a:extLst>
                    <a:ext uri="{FF2B5EF4-FFF2-40B4-BE49-F238E27FC236}">
                      <a16:creationId xmlns:a16="http://schemas.microsoft.com/office/drawing/2014/main" id="{010664A7-B247-46D7-8C3F-5C11CDA45BFD}"/>
                    </a:ext>
                  </a:extLst>
                </p:cNvPr>
                <p:cNvPicPr/>
                <p:nvPr/>
              </p:nvPicPr>
              <p:blipFill>
                <a:blip r:embed="rId27"/>
                <a:stretch>
                  <a:fillRect/>
                </a:stretch>
              </p:blipFill>
              <p:spPr>
                <a:xfrm>
                  <a:off x="3193045" y="4207448"/>
                  <a:ext cx="152640" cy="173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161" name="筆跡 160">
                <a:extLst>
                  <a:ext uri="{FF2B5EF4-FFF2-40B4-BE49-F238E27FC236}">
                    <a16:creationId xmlns:a16="http://schemas.microsoft.com/office/drawing/2014/main" id="{D43AE59E-BCAC-45BF-A1BA-C9A87215C6F6}"/>
                  </a:ext>
                </a:extLst>
              </p14:cNvPr>
              <p14:cNvContentPartPr/>
              <p14:nvPr/>
            </p14:nvContentPartPr>
            <p14:xfrm>
              <a:off x="3549085" y="4566368"/>
              <a:ext cx="68760" cy="33120"/>
            </p14:xfrm>
          </p:contentPart>
        </mc:Choice>
        <mc:Fallback>
          <p:pic>
            <p:nvPicPr>
              <p:cNvPr id="161" name="筆跡 160">
                <a:extLst>
                  <a:ext uri="{FF2B5EF4-FFF2-40B4-BE49-F238E27FC236}">
                    <a16:creationId xmlns:a16="http://schemas.microsoft.com/office/drawing/2014/main" id="{D43AE59E-BCAC-45BF-A1BA-C9A87215C6F6}"/>
                  </a:ext>
                </a:extLst>
              </p:cNvPr>
              <p:cNvPicPr/>
              <p:nvPr/>
            </p:nvPicPr>
            <p:blipFill>
              <a:blip r:embed="rId29"/>
              <a:stretch>
                <a:fillRect/>
              </a:stretch>
            </p:blipFill>
            <p:spPr>
              <a:xfrm>
                <a:off x="3540445" y="4557368"/>
                <a:ext cx="86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3" name="筆跡 162">
                <a:extLst>
                  <a:ext uri="{FF2B5EF4-FFF2-40B4-BE49-F238E27FC236}">
                    <a16:creationId xmlns:a16="http://schemas.microsoft.com/office/drawing/2014/main" id="{94E7308B-4F32-4E47-86F7-193C5A3FDFEF}"/>
                  </a:ext>
                </a:extLst>
              </p14:cNvPr>
              <p14:cNvContentPartPr/>
              <p14:nvPr/>
            </p14:nvContentPartPr>
            <p14:xfrm>
              <a:off x="3949765" y="4403288"/>
              <a:ext cx="367200" cy="403200"/>
            </p14:xfrm>
          </p:contentPart>
        </mc:Choice>
        <mc:Fallback>
          <p:pic>
            <p:nvPicPr>
              <p:cNvPr id="163" name="筆跡 162">
                <a:extLst>
                  <a:ext uri="{FF2B5EF4-FFF2-40B4-BE49-F238E27FC236}">
                    <a16:creationId xmlns:a16="http://schemas.microsoft.com/office/drawing/2014/main" id="{94E7308B-4F32-4E47-86F7-193C5A3FDFEF}"/>
                  </a:ext>
                </a:extLst>
              </p:cNvPr>
              <p:cNvPicPr/>
              <p:nvPr/>
            </p:nvPicPr>
            <p:blipFill>
              <a:blip r:embed="rId31"/>
              <a:stretch>
                <a:fillRect/>
              </a:stretch>
            </p:blipFill>
            <p:spPr>
              <a:xfrm>
                <a:off x="3940765" y="4394648"/>
                <a:ext cx="384840" cy="420840"/>
              </a:xfrm>
              <a:prstGeom prst="rect">
                <a:avLst/>
              </a:prstGeom>
            </p:spPr>
          </p:pic>
        </mc:Fallback>
      </mc:AlternateContent>
      <p:grpSp>
        <p:nvGrpSpPr>
          <p:cNvPr id="182" name="群組 181">
            <a:extLst>
              <a:ext uri="{FF2B5EF4-FFF2-40B4-BE49-F238E27FC236}">
                <a16:creationId xmlns:a16="http://schemas.microsoft.com/office/drawing/2014/main" id="{664543D3-FFAD-4198-AE5D-157F97EF3111}"/>
              </a:ext>
            </a:extLst>
          </p:cNvPr>
          <p:cNvGrpSpPr/>
          <p:nvPr/>
        </p:nvGrpSpPr>
        <p:grpSpPr>
          <a:xfrm>
            <a:off x="3059845" y="4146968"/>
            <a:ext cx="731880" cy="1535400"/>
            <a:chOff x="3059845" y="4146968"/>
            <a:chExt cx="731880" cy="1535400"/>
          </a:xfrm>
        </p:grpSpPr>
        <mc:AlternateContent xmlns:mc="http://schemas.openxmlformats.org/markup-compatibility/2006">
          <mc:Choice xmlns:p14="http://schemas.microsoft.com/office/powerpoint/2010/main" Requires="p14">
            <p:contentPart p14:bwMode="auto" r:id="rId32">
              <p14:nvContentPartPr>
                <p14:cNvPr id="176" name="筆跡 175">
                  <a:extLst>
                    <a:ext uri="{FF2B5EF4-FFF2-40B4-BE49-F238E27FC236}">
                      <a16:creationId xmlns:a16="http://schemas.microsoft.com/office/drawing/2014/main" id="{1617B0A5-2D5F-4C87-9D65-9FCADABD4A2F}"/>
                    </a:ext>
                  </a:extLst>
                </p14:cNvPr>
                <p14:cNvContentPartPr/>
                <p14:nvPr/>
              </p14:nvContentPartPr>
              <p14:xfrm>
                <a:off x="3059845" y="4146968"/>
                <a:ext cx="423360" cy="367560"/>
              </p14:xfrm>
            </p:contentPart>
          </mc:Choice>
          <mc:Fallback>
            <p:pic>
              <p:nvPicPr>
                <p:cNvPr id="176" name="筆跡 175">
                  <a:extLst>
                    <a:ext uri="{FF2B5EF4-FFF2-40B4-BE49-F238E27FC236}">
                      <a16:creationId xmlns:a16="http://schemas.microsoft.com/office/drawing/2014/main" id="{1617B0A5-2D5F-4C87-9D65-9FCADABD4A2F}"/>
                    </a:ext>
                  </a:extLst>
                </p:cNvPr>
                <p:cNvPicPr/>
                <p:nvPr/>
              </p:nvPicPr>
              <p:blipFill>
                <a:blip r:embed="rId33"/>
                <a:stretch>
                  <a:fillRect/>
                </a:stretch>
              </p:blipFill>
              <p:spPr>
                <a:xfrm>
                  <a:off x="3051205" y="4138328"/>
                  <a:ext cx="441000" cy="385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7" name="筆跡 176">
                  <a:extLst>
                    <a:ext uri="{FF2B5EF4-FFF2-40B4-BE49-F238E27FC236}">
                      <a16:creationId xmlns:a16="http://schemas.microsoft.com/office/drawing/2014/main" id="{257B9714-8E75-4FAE-A3CA-81447FCB2C0C}"/>
                    </a:ext>
                  </a:extLst>
                </p14:cNvPr>
                <p14:cNvContentPartPr/>
                <p14:nvPr/>
              </p14:nvContentPartPr>
              <p14:xfrm>
                <a:off x="3320845" y="4616048"/>
                <a:ext cx="29880" cy="663840"/>
              </p14:xfrm>
            </p:contentPart>
          </mc:Choice>
          <mc:Fallback>
            <p:pic>
              <p:nvPicPr>
                <p:cNvPr id="177" name="筆跡 176">
                  <a:extLst>
                    <a:ext uri="{FF2B5EF4-FFF2-40B4-BE49-F238E27FC236}">
                      <a16:creationId xmlns:a16="http://schemas.microsoft.com/office/drawing/2014/main" id="{257B9714-8E75-4FAE-A3CA-81447FCB2C0C}"/>
                    </a:ext>
                  </a:extLst>
                </p:cNvPr>
                <p:cNvPicPr/>
                <p:nvPr/>
              </p:nvPicPr>
              <p:blipFill>
                <a:blip r:embed="rId35"/>
                <a:stretch>
                  <a:fillRect/>
                </a:stretch>
              </p:blipFill>
              <p:spPr>
                <a:xfrm>
                  <a:off x="3311845" y="4607408"/>
                  <a:ext cx="47520" cy="681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8" name="筆跡 177">
                  <a:extLst>
                    <a:ext uri="{FF2B5EF4-FFF2-40B4-BE49-F238E27FC236}">
                      <a16:creationId xmlns:a16="http://schemas.microsoft.com/office/drawing/2014/main" id="{8EE5128E-8357-4599-B0C9-E17084B203E8}"/>
                    </a:ext>
                  </a:extLst>
                </p14:cNvPr>
                <p14:cNvContentPartPr/>
                <p14:nvPr/>
              </p14:nvContentPartPr>
              <p14:xfrm>
                <a:off x="3220405" y="4618568"/>
                <a:ext cx="184680" cy="172440"/>
              </p14:xfrm>
            </p:contentPart>
          </mc:Choice>
          <mc:Fallback>
            <p:pic>
              <p:nvPicPr>
                <p:cNvPr id="178" name="筆跡 177">
                  <a:extLst>
                    <a:ext uri="{FF2B5EF4-FFF2-40B4-BE49-F238E27FC236}">
                      <a16:creationId xmlns:a16="http://schemas.microsoft.com/office/drawing/2014/main" id="{8EE5128E-8357-4599-B0C9-E17084B203E8}"/>
                    </a:ext>
                  </a:extLst>
                </p:cNvPr>
                <p:cNvPicPr/>
                <p:nvPr/>
              </p:nvPicPr>
              <p:blipFill>
                <a:blip r:embed="rId37"/>
                <a:stretch>
                  <a:fillRect/>
                </a:stretch>
              </p:blipFill>
              <p:spPr>
                <a:xfrm>
                  <a:off x="3211765" y="4609928"/>
                  <a:ext cx="20232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9" name="筆跡 178">
                  <a:extLst>
                    <a:ext uri="{FF2B5EF4-FFF2-40B4-BE49-F238E27FC236}">
                      <a16:creationId xmlns:a16="http://schemas.microsoft.com/office/drawing/2014/main" id="{B04D0692-93BD-42B4-A943-D778FEDDC703}"/>
                    </a:ext>
                  </a:extLst>
                </p14:cNvPr>
                <p14:cNvContentPartPr/>
                <p14:nvPr/>
              </p14:nvContentPartPr>
              <p14:xfrm>
                <a:off x="3217525" y="5396528"/>
                <a:ext cx="208440" cy="285840"/>
              </p14:xfrm>
            </p:contentPart>
          </mc:Choice>
          <mc:Fallback>
            <p:pic>
              <p:nvPicPr>
                <p:cNvPr id="179" name="筆跡 178">
                  <a:extLst>
                    <a:ext uri="{FF2B5EF4-FFF2-40B4-BE49-F238E27FC236}">
                      <a16:creationId xmlns:a16="http://schemas.microsoft.com/office/drawing/2014/main" id="{B04D0692-93BD-42B4-A943-D778FEDDC703}"/>
                    </a:ext>
                  </a:extLst>
                </p:cNvPr>
                <p:cNvPicPr/>
                <p:nvPr/>
              </p:nvPicPr>
              <p:blipFill>
                <a:blip r:embed="rId39"/>
                <a:stretch>
                  <a:fillRect/>
                </a:stretch>
              </p:blipFill>
              <p:spPr>
                <a:xfrm>
                  <a:off x="3208885" y="5387888"/>
                  <a:ext cx="22608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0" name="筆跡 179">
                  <a:extLst>
                    <a:ext uri="{FF2B5EF4-FFF2-40B4-BE49-F238E27FC236}">
                      <a16:creationId xmlns:a16="http://schemas.microsoft.com/office/drawing/2014/main" id="{0F86307D-9FFE-4F9F-A50C-BAB5644299A8}"/>
                    </a:ext>
                  </a:extLst>
                </p14:cNvPr>
                <p14:cNvContentPartPr/>
                <p14:nvPr/>
              </p14:nvContentPartPr>
              <p14:xfrm>
                <a:off x="3466645" y="5579048"/>
                <a:ext cx="146880" cy="29160"/>
              </p14:xfrm>
            </p:contentPart>
          </mc:Choice>
          <mc:Fallback>
            <p:pic>
              <p:nvPicPr>
                <p:cNvPr id="180" name="筆跡 179">
                  <a:extLst>
                    <a:ext uri="{FF2B5EF4-FFF2-40B4-BE49-F238E27FC236}">
                      <a16:creationId xmlns:a16="http://schemas.microsoft.com/office/drawing/2014/main" id="{0F86307D-9FFE-4F9F-A50C-BAB5644299A8}"/>
                    </a:ext>
                  </a:extLst>
                </p:cNvPr>
                <p:cNvPicPr/>
                <p:nvPr/>
              </p:nvPicPr>
              <p:blipFill>
                <a:blip r:embed="rId41"/>
                <a:stretch>
                  <a:fillRect/>
                </a:stretch>
              </p:blipFill>
              <p:spPr>
                <a:xfrm>
                  <a:off x="3457645" y="5570408"/>
                  <a:ext cx="164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1" name="筆跡 180">
                  <a:extLst>
                    <a:ext uri="{FF2B5EF4-FFF2-40B4-BE49-F238E27FC236}">
                      <a16:creationId xmlns:a16="http://schemas.microsoft.com/office/drawing/2014/main" id="{3FD8ABB7-3FA8-4DF2-AFF6-9495569E4E7C}"/>
                    </a:ext>
                  </a:extLst>
                </p14:cNvPr>
                <p14:cNvContentPartPr/>
                <p14:nvPr/>
              </p14:nvContentPartPr>
              <p14:xfrm>
                <a:off x="3757165" y="5464568"/>
                <a:ext cx="34560" cy="215640"/>
              </p14:xfrm>
            </p:contentPart>
          </mc:Choice>
          <mc:Fallback>
            <p:pic>
              <p:nvPicPr>
                <p:cNvPr id="181" name="筆跡 180">
                  <a:extLst>
                    <a:ext uri="{FF2B5EF4-FFF2-40B4-BE49-F238E27FC236}">
                      <a16:creationId xmlns:a16="http://schemas.microsoft.com/office/drawing/2014/main" id="{3FD8ABB7-3FA8-4DF2-AFF6-9495569E4E7C}"/>
                    </a:ext>
                  </a:extLst>
                </p:cNvPr>
                <p:cNvPicPr/>
                <p:nvPr/>
              </p:nvPicPr>
              <p:blipFill>
                <a:blip r:embed="rId43"/>
                <a:stretch>
                  <a:fillRect/>
                </a:stretch>
              </p:blipFill>
              <p:spPr>
                <a:xfrm>
                  <a:off x="3748165" y="5455568"/>
                  <a:ext cx="52200" cy="233280"/>
                </a:xfrm>
                <a:prstGeom prst="rect">
                  <a:avLst/>
                </a:prstGeom>
              </p:spPr>
            </p:pic>
          </mc:Fallback>
        </mc:AlternateContent>
      </p:grpSp>
      <p:grpSp>
        <p:nvGrpSpPr>
          <p:cNvPr id="190" name="群組 189">
            <a:extLst>
              <a:ext uri="{FF2B5EF4-FFF2-40B4-BE49-F238E27FC236}">
                <a16:creationId xmlns:a16="http://schemas.microsoft.com/office/drawing/2014/main" id="{9052689C-BD00-4314-87DC-CD527312ADA4}"/>
              </a:ext>
            </a:extLst>
          </p:cNvPr>
          <p:cNvGrpSpPr/>
          <p:nvPr/>
        </p:nvGrpSpPr>
        <p:grpSpPr>
          <a:xfrm>
            <a:off x="4314445" y="4062728"/>
            <a:ext cx="870480" cy="274680"/>
            <a:chOff x="4314445" y="4062728"/>
            <a:chExt cx="870480" cy="274680"/>
          </a:xfrm>
        </p:grpSpPr>
        <mc:AlternateContent xmlns:mc="http://schemas.openxmlformats.org/markup-compatibility/2006">
          <mc:Choice xmlns:p14="http://schemas.microsoft.com/office/powerpoint/2010/main" Requires="p14">
            <p:contentPart p14:bwMode="auto" r:id="rId44">
              <p14:nvContentPartPr>
                <p14:cNvPr id="184" name="筆跡 183">
                  <a:extLst>
                    <a:ext uri="{FF2B5EF4-FFF2-40B4-BE49-F238E27FC236}">
                      <a16:creationId xmlns:a16="http://schemas.microsoft.com/office/drawing/2014/main" id="{550B41BD-CCAC-4369-94FB-5BCB27478FB1}"/>
                    </a:ext>
                  </a:extLst>
                </p14:cNvPr>
                <p14:cNvContentPartPr/>
                <p14:nvPr/>
              </p14:nvContentPartPr>
              <p14:xfrm>
                <a:off x="4314445" y="4253168"/>
                <a:ext cx="132840" cy="16920"/>
              </p14:xfrm>
            </p:contentPart>
          </mc:Choice>
          <mc:Fallback>
            <p:pic>
              <p:nvPicPr>
                <p:cNvPr id="184" name="筆跡 183">
                  <a:extLst>
                    <a:ext uri="{FF2B5EF4-FFF2-40B4-BE49-F238E27FC236}">
                      <a16:creationId xmlns:a16="http://schemas.microsoft.com/office/drawing/2014/main" id="{550B41BD-CCAC-4369-94FB-5BCB27478FB1}"/>
                    </a:ext>
                  </a:extLst>
                </p:cNvPr>
                <p:cNvPicPr/>
                <p:nvPr/>
              </p:nvPicPr>
              <p:blipFill>
                <a:blip r:embed="rId45"/>
                <a:stretch>
                  <a:fillRect/>
                </a:stretch>
              </p:blipFill>
              <p:spPr>
                <a:xfrm>
                  <a:off x="4305445" y="4244168"/>
                  <a:ext cx="1504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85" name="筆跡 184">
                  <a:extLst>
                    <a:ext uri="{FF2B5EF4-FFF2-40B4-BE49-F238E27FC236}">
                      <a16:creationId xmlns:a16="http://schemas.microsoft.com/office/drawing/2014/main" id="{8BDA1AB1-53D2-40BB-AF91-983DF724350D}"/>
                    </a:ext>
                  </a:extLst>
                </p14:cNvPr>
                <p14:cNvContentPartPr/>
                <p14:nvPr/>
              </p14:nvContentPartPr>
              <p14:xfrm>
                <a:off x="4542685" y="4180448"/>
                <a:ext cx="183240" cy="155520"/>
              </p14:xfrm>
            </p:contentPart>
          </mc:Choice>
          <mc:Fallback>
            <p:pic>
              <p:nvPicPr>
                <p:cNvPr id="185" name="筆跡 184">
                  <a:extLst>
                    <a:ext uri="{FF2B5EF4-FFF2-40B4-BE49-F238E27FC236}">
                      <a16:creationId xmlns:a16="http://schemas.microsoft.com/office/drawing/2014/main" id="{8BDA1AB1-53D2-40BB-AF91-983DF724350D}"/>
                    </a:ext>
                  </a:extLst>
                </p:cNvPr>
                <p:cNvPicPr/>
                <p:nvPr/>
              </p:nvPicPr>
              <p:blipFill>
                <a:blip r:embed="rId47"/>
                <a:stretch>
                  <a:fillRect/>
                </a:stretch>
              </p:blipFill>
              <p:spPr>
                <a:xfrm>
                  <a:off x="4534045" y="4171448"/>
                  <a:ext cx="2008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6" name="筆跡 185">
                  <a:extLst>
                    <a:ext uri="{FF2B5EF4-FFF2-40B4-BE49-F238E27FC236}">
                      <a16:creationId xmlns:a16="http://schemas.microsoft.com/office/drawing/2014/main" id="{FCDC85D9-7469-4530-AAF2-328E5A24B7C3}"/>
                    </a:ext>
                  </a:extLst>
                </p14:cNvPr>
                <p14:cNvContentPartPr/>
                <p14:nvPr/>
              </p14:nvContentPartPr>
              <p14:xfrm>
                <a:off x="4567885" y="4199168"/>
                <a:ext cx="135000" cy="122040"/>
              </p14:xfrm>
            </p:contentPart>
          </mc:Choice>
          <mc:Fallback>
            <p:pic>
              <p:nvPicPr>
                <p:cNvPr id="186" name="筆跡 185">
                  <a:extLst>
                    <a:ext uri="{FF2B5EF4-FFF2-40B4-BE49-F238E27FC236}">
                      <a16:creationId xmlns:a16="http://schemas.microsoft.com/office/drawing/2014/main" id="{FCDC85D9-7469-4530-AAF2-328E5A24B7C3}"/>
                    </a:ext>
                  </a:extLst>
                </p:cNvPr>
                <p:cNvPicPr/>
                <p:nvPr/>
              </p:nvPicPr>
              <p:blipFill>
                <a:blip r:embed="rId49"/>
                <a:stretch>
                  <a:fillRect/>
                </a:stretch>
              </p:blipFill>
              <p:spPr>
                <a:xfrm>
                  <a:off x="4559245" y="4190168"/>
                  <a:ext cx="1526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87" name="筆跡 186">
                  <a:extLst>
                    <a:ext uri="{FF2B5EF4-FFF2-40B4-BE49-F238E27FC236}">
                      <a16:creationId xmlns:a16="http://schemas.microsoft.com/office/drawing/2014/main" id="{6FAF08DC-AEF8-4222-9631-BF48873B8E49}"/>
                    </a:ext>
                  </a:extLst>
                </p14:cNvPr>
                <p14:cNvContentPartPr/>
                <p14:nvPr/>
              </p14:nvContentPartPr>
              <p14:xfrm>
                <a:off x="4791805" y="4243448"/>
                <a:ext cx="27720" cy="38160"/>
              </p14:xfrm>
            </p:contentPart>
          </mc:Choice>
          <mc:Fallback>
            <p:pic>
              <p:nvPicPr>
                <p:cNvPr id="187" name="筆跡 186">
                  <a:extLst>
                    <a:ext uri="{FF2B5EF4-FFF2-40B4-BE49-F238E27FC236}">
                      <a16:creationId xmlns:a16="http://schemas.microsoft.com/office/drawing/2014/main" id="{6FAF08DC-AEF8-4222-9631-BF48873B8E49}"/>
                    </a:ext>
                  </a:extLst>
                </p:cNvPr>
                <p:cNvPicPr/>
                <p:nvPr/>
              </p:nvPicPr>
              <p:blipFill>
                <a:blip r:embed="rId51"/>
                <a:stretch>
                  <a:fillRect/>
                </a:stretch>
              </p:blipFill>
              <p:spPr>
                <a:xfrm>
                  <a:off x="4783165" y="4234808"/>
                  <a:ext cx="45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8" name="筆跡 187">
                  <a:extLst>
                    <a:ext uri="{FF2B5EF4-FFF2-40B4-BE49-F238E27FC236}">
                      <a16:creationId xmlns:a16="http://schemas.microsoft.com/office/drawing/2014/main" id="{8595E921-A716-4BA1-AC86-B6A74069FF38}"/>
                    </a:ext>
                  </a:extLst>
                </p14:cNvPr>
                <p14:cNvContentPartPr/>
                <p14:nvPr/>
              </p14:nvContentPartPr>
              <p14:xfrm>
                <a:off x="4956325" y="4062728"/>
                <a:ext cx="208080" cy="274680"/>
              </p14:xfrm>
            </p:contentPart>
          </mc:Choice>
          <mc:Fallback>
            <p:pic>
              <p:nvPicPr>
                <p:cNvPr id="188" name="筆跡 187">
                  <a:extLst>
                    <a:ext uri="{FF2B5EF4-FFF2-40B4-BE49-F238E27FC236}">
                      <a16:creationId xmlns:a16="http://schemas.microsoft.com/office/drawing/2014/main" id="{8595E921-A716-4BA1-AC86-B6A74069FF38}"/>
                    </a:ext>
                  </a:extLst>
                </p:cNvPr>
                <p:cNvPicPr/>
                <p:nvPr/>
              </p:nvPicPr>
              <p:blipFill>
                <a:blip r:embed="rId53"/>
                <a:stretch>
                  <a:fillRect/>
                </a:stretch>
              </p:blipFill>
              <p:spPr>
                <a:xfrm>
                  <a:off x="4947325" y="4054088"/>
                  <a:ext cx="225720" cy="2923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89" name="筆跡 188">
                  <a:extLst>
                    <a:ext uri="{FF2B5EF4-FFF2-40B4-BE49-F238E27FC236}">
                      <a16:creationId xmlns:a16="http://schemas.microsoft.com/office/drawing/2014/main" id="{EA9DDBF4-5218-4765-BA42-E009F66BE1BB}"/>
                    </a:ext>
                  </a:extLst>
                </p14:cNvPr>
                <p14:cNvContentPartPr/>
                <p14:nvPr/>
              </p14:nvContentPartPr>
              <p14:xfrm>
                <a:off x="5036245" y="4198088"/>
                <a:ext cx="148680" cy="135720"/>
              </p14:xfrm>
            </p:contentPart>
          </mc:Choice>
          <mc:Fallback>
            <p:pic>
              <p:nvPicPr>
                <p:cNvPr id="189" name="筆跡 188">
                  <a:extLst>
                    <a:ext uri="{FF2B5EF4-FFF2-40B4-BE49-F238E27FC236}">
                      <a16:creationId xmlns:a16="http://schemas.microsoft.com/office/drawing/2014/main" id="{EA9DDBF4-5218-4765-BA42-E009F66BE1BB}"/>
                    </a:ext>
                  </a:extLst>
                </p:cNvPr>
                <p:cNvPicPr/>
                <p:nvPr/>
              </p:nvPicPr>
              <p:blipFill>
                <a:blip r:embed="rId55"/>
                <a:stretch>
                  <a:fillRect/>
                </a:stretch>
              </p:blipFill>
              <p:spPr>
                <a:xfrm>
                  <a:off x="5027245" y="4189448"/>
                  <a:ext cx="166320" cy="153360"/>
                </a:xfrm>
                <a:prstGeom prst="rect">
                  <a:avLst/>
                </a:prstGeom>
              </p:spPr>
            </p:pic>
          </mc:Fallback>
        </mc:AlternateContent>
      </p:grpSp>
      <p:grpSp>
        <p:nvGrpSpPr>
          <p:cNvPr id="197" name="群組 196">
            <a:extLst>
              <a:ext uri="{FF2B5EF4-FFF2-40B4-BE49-F238E27FC236}">
                <a16:creationId xmlns:a16="http://schemas.microsoft.com/office/drawing/2014/main" id="{AF89BE93-3063-4E68-A81F-4EF628FEBA6D}"/>
              </a:ext>
            </a:extLst>
          </p:cNvPr>
          <p:cNvGrpSpPr/>
          <p:nvPr/>
        </p:nvGrpSpPr>
        <p:grpSpPr>
          <a:xfrm>
            <a:off x="4774525" y="4016648"/>
            <a:ext cx="769320" cy="1675080"/>
            <a:chOff x="4774525" y="4016648"/>
            <a:chExt cx="769320" cy="1675080"/>
          </a:xfrm>
        </p:grpSpPr>
        <mc:AlternateContent xmlns:mc="http://schemas.openxmlformats.org/markup-compatibility/2006">
          <mc:Choice xmlns:p14="http://schemas.microsoft.com/office/powerpoint/2010/main" Requires="p14">
            <p:contentPart p14:bwMode="auto" r:id="rId56">
              <p14:nvContentPartPr>
                <p14:cNvPr id="191" name="筆跡 190">
                  <a:extLst>
                    <a:ext uri="{FF2B5EF4-FFF2-40B4-BE49-F238E27FC236}">
                      <a16:creationId xmlns:a16="http://schemas.microsoft.com/office/drawing/2014/main" id="{EA2FE42F-916E-4362-9349-E64B8BC43B7E}"/>
                    </a:ext>
                  </a:extLst>
                </p14:cNvPr>
                <p14:cNvContentPartPr/>
                <p14:nvPr/>
              </p14:nvContentPartPr>
              <p14:xfrm>
                <a:off x="4774525" y="4016648"/>
                <a:ext cx="539640" cy="489240"/>
              </p14:xfrm>
            </p:contentPart>
          </mc:Choice>
          <mc:Fallback>
            <p:pic>
              <p:nvPicPr>
                <p:cNvPr id="191" name="筆跡 190">
                  <a:extLst>
                    <a:ext uri="{FF2B5EF4-FFF2-40B4-BE49-F238E27FC236}">
                      <a16:creationId xmlns:a16="http://schemas.microsoft.com/office/drawing/2014/main" id="{EA2FE42F-916E-4362-9349-E64B8BC43B7E}"/>
                    </a:ext>
                  </a:extLst>
                </p:cNvPr>
                <p:cNvPicPr/>
                <p:nvPr/>
              </p:nvPicPr>
              <p:blipFill>
                <a:blip r:embed="rId57"/>
                <a:stretch>
                  <a:fillRect/>
                </a:stretch>
              </p:blipFill>
              <p:spPr>
                <a:xfrm>
                  <a:off x="4765885" y="4007648"/>
                  <a:ext cx="557280" cy="506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2" name="筆跡 191">
                  <a:extLst>
                    <a:ext uri="{FF2B5EF4-FFF2-40B4-BE49-F238E27FC236}">
                      <a16:creationId xmlns:a16="http://schemas.microsoft.com/office/drawing/2014/main" id="{B501C7D4-146D-4436-9A41-2DAB153EE120}"/>
                    </a:ext>
                  </a:extLst>
                </p14:cNvPr>
                <p14:cNvContentPartPr/>
                <p14:nvPr/>
              </p14:nvContentPartPr>
              <p14:xfrm>
                <a:off x="5084845" y="4522808"/>
                <a:ext cx="43200" cy="500040"/>
              </p14:xfrm>
            </p:contentPart>
          </mc:Choice>
          <mc:Fallback>
            <p:pic>
              <p:nvPicPr>
                <p:cNvPr id="192" name="筆跡 191">
                  <a:extLst>
                    <a:ext uri="{FF2B5EF4-FFF2-40B4-BE49-F238E27FC236}">
                      <a16:creationId xmlns:a16="http://schemas.microsoft.com/office/drawing/2014/main" id="{B501C7D4-146D-4436-9A41-2DAB153EE120}"/>
                    </a:ext>
                  </a:extLst>
                </p:cNvPr>
                <p:cNvPicPr/>
                <p:nvPr/>
              </p:nvPicPr>
              <p:blipFill>
                <a:blip r:embed="rId59"/>
                <a:stretch>
                  <a:fillRect/>
                </a:stretch>
              </p:blipFill>
              <p:spPr>
                <a:xfrm>
                  <a:off x="5075845" y="4513808"/>
                  <a:ext cx="6084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3" name="筆跡 192">
                  <a:extLst>
                    <a:ext uri="{FF2B5EF4-FFF2-40B4-BE49-F238E27FC236}">
                      <a16:creationId xmlns:a16="http://schemas.microsoft.com/office/drawing/2014/main" id="{F30095C3-42A5-4928-8058-1E74D42DDF0A}"/>
                    </a:ext>
                  </a:extLst>
                </p14:cNvPr>
                <p14:cNvContentPartPr/>
                <p14:nvPr/>
              </p14:nvContentPartPr>
              <p14:xfrm>
                <a:off x="5001685" y="4554488"/>
                <a:ext cx="164880" cy="115200"/>
              </p14:xfrm>
            </p:contentPart>
          </mc:Choice>
          <mc:Fallback>
            <p:pic>
              <p:nvPicPr>
                <p:cNvPr id="193" name="筆跡 192">
                  <a:extLst>
                    <a:ext uri="{FF2B5EF4-FFF2-40B4-BE49-F238E27FC236}">
                      <a16:creationId xmlns:a16="http://schemas.microsoft.com/office/drawing/2014/main" id="{F30095C3-42A5-4928-8058-1E74D42DDF0A}"/>
                    </a:ext>
                  </a:extLst>
                </p:cNvPr>
                <p:cNvPicPr/>
                <p:nvPr/>
              </p:nvPicPr>
              <p:blipFill>
                <a:blip r:embed="rId61"/>
                <a:stretch>
                  <a:fillRect/>
                </a:stretch>
              </p:blipFill>
              <p:spPr>
                <a:xfrm>
                  <a:off x="4993045" y="4545848"/>
                  <a:ext cx="182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5" name="筆跡 194">
                  <a:extLst>
                    <a:ext uri="{FF2B5EF4-FFF2-40B4-BE49-F238E27FC236}">
                      <a16:creationId xmlns:a16="http://schemas.microsoft.com/office/drawing/2014/main" id="{1E00FB4A-5173-47C6-B038-A52847ED8ACB}"/>
                    </a:ext>
                  </a:extLst>
                </p14:cNvPr>
                <p14:cNvContentPartPr/>
                <p14:nvPr/>
              </p14:nvContentPartPr>
              <p14:xfrm>
                <a:off x="5013565" y="5132288"/>
                <a:ext cx="358920" cy="370080"/>
              </p14:xfrm>
            </p:contentPart>
          </mc:Choice>
          <mc:Fallback>
            <p:pic>
              <p:nvPicPr>
                <p:cNvPr id="195" name="筆跡 194">
                  <a:extLst>
                    <a:ext uri="{FF2B5EF4-FFF2-40B4-BE49-F238E27FC236}">
                      <a16:creationId xmlns:a16="http://schemas.microsoft.com/office/drawing/2014/main" id="{1E00FB4A-5173-47C6-B038-A52847ED8ACB}"/>
                    </a:ext>
                  </a:extLst>
                </p:cNvPr>
                <p:cNvPicPr/>
                <p:nvPr/>
              </p:nvPicPr>
              <p:blipFill>
                <a:blip r:embed="rId63"/>
                <a:stretch>
                  <a:fillRect/>
                </a:stretch>
              </p:blipFill>
              <p:spPr>
                <a:xfrm>
                  <a:off x="5004565" y="5123648"/>
                  <a:ext cx="376560" cy="387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96" name="筆跡 195">
                  <a:extLst>
                    <a:ext uri="{FF2B5EF4-FFF2-40B4-BE49-F238E27FC236}">
                      <a16:creationId xmlns:a16="http://schemas.microsoft.com/office/drawing/2014/main" id="{8C47F86A-A59B-4E0F-8E68-2D30BEE25079}"/>
                    </a:ext>
                  </a:extLst>
                </p14:cNvPr>
                <p14:cNvContentPartPr/>
                <p14:nvPr/>
              </p14:nvContentPartPr>
              <p14:xfrm>
                <a:off x="5310205" y="5268008"/>
                <a:ext cx="233640" cy="423720"/>
              </p14:xfrm>
            </p:contentPart>
          </mc:Choice>
          <mc:Fallback>
            <p:pic>
              <p:nvPicPr>
                <p:cNvPr id="196" name="筆跡 195">
                  <a:extLst>
                    <a:ext uri="{FF2B5EF4-FFF2-40B4-BE49-F238E27FC236}">
                      <a16:creationId xmlns:a16="http://schemas.microsoft.com/office/drawing/2014/main" id="{8C47F86A-A59B-4E0F-8E68-2D30BEE25079}"/>
                    </a:ext>
                  </a:extLst>
                </p:cNvPr>
                <p:cNvPicPr/>
                <p:nvPr/>
              </p:nvPicPr>
              <p:blipFill>
                <a:blip r:embed="rId65"/>
                <a:stretch>
                  <a:fillRect/>
                </a:stretch>
              </p:blipFill>
              <p:spPr>
                <a:xfrm>
                  <a:off x="5301565" y="5259008"/>
                  <a:ext cx="251280" cy="441360"/>
                </a:xfrm>
                <a:prstGeom prst="rect">
                  <a:avLst/>
                </a:prstGeom>
              </p:spPr>
            </p:pic>
          </mc:Fallback>
        </mc:AlternateContent>
      </p:grpSp>
      <p:grpSp>
        <p:nvGrpSpPr>
          <p:cNvPr id="210" name="群組 209">
            <a:extLst>
              <a:ext uri="{FF2B5EF4-FFF2-40B4-BE49-F238E27FC236}">
                <a16:creationId xmlns:a16="http://schemas.microsoft.com/office/drawing/2014/main" id="{F526B478-DB26-4A26-B267-CE34A674E20F}"/>
              </a:ext>
            </a:extLst>
          </p:cNvPr>
          <p:cNvGrpSpPr/>
          <p:nvPr/>
        </p:nvGrpSpPr>
        <p:grpSpPr>
          <a:xfrm>
            <a:off x="2576005" y="6056048"/>
            <a:ext cx="1142640" cy="681120"/>
            <a:chOff x="2576005" y="6056048"/>
            <a:chExt cx="1142640" cy="681120"/>
          </a:xfrm>
        </p:grpSpPr>
        <mc:AlternateContent xmlns:mc="http://schemas.openxmlformats.org/markup-compatibility/2006">
          <mc:Choice xmlns:p14="http://schemas.microsoft.com/office/powerpoint/2010/main" Requires="p14">
            <p:contentPart p14:bwMode="auto" r:id="rId66">
              <p14:nvContentPartPr>
                <p14:cNvPr id="198" name="筆跡 197">
                  <a:extLst>
                    <a:ext uri="{FF2B5EF4-FFF2-40B4-BE49-F238E27FC236}">
                      <a16:creationId xmlns:a16="http://schemas.microsoft.com/office/drawing/2014/main" id="{B2C6A19D-DBF8-45E0-A134-8CDEB2758244}"/>
                    </a:ext>
                  </a:extLst>
                </p14:cNvPr>
                <p14:cNvContentPartPr/>
                <p14:nvPr/>
              </p14:nvContentPartPr>
              <p14:xfrm>
                <a:off x="2576005" y="6056048"/>
                <a:ext cx="201240" cy="346680"/>
              </p14:xfrm>
            </p:contentPart>
          </mc:Choice>
          <mc:Fallback>
            <p:pic>
              <p:nvPicPr>
                <p:cNvPr id="198" name="筆跡 197">
                  <a:extLst>
                    <a:ext uri="{FF2B5EF4-FFF2-40B4-BE49-F238E27FC236}">
                      <a16:creationId xmlns:a16="http://schemas.microsoft.com/office/drawing/2014/main" id="{B2C6A19D-DBF8-45E0-A134-8CDEB2758244}"/>
                    </a:ext>
                  </a:extLst>
                </p:cNvPr>
                <p:cNvPicPr/>
                <p:nvPr/>
              </p:nvPicPr>
              <p:blipFill>
                <a:blip r:embed="rId67"/>
                <a:stretch>
                  <a:fillRect/>
                </a:stretch>
              </p:blipFill>
              <p:spPr>
                <a:xfrm>
                  <a:off x="2567365" y="6047408"/>
                  <a:ext cx="2188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99" name="筆跡 198">
                  <a:extLst>
                    <a:ext uri="{FF2B5EF4-FFF2-40B4-BE49-F238E27FC236}">
                      <a16:creationId xmlns:a16="http://schemas.microsoft.com/office/drawing/2014/main" id="{A89BC704-4C43-422F-A5C5-690F907FECF6}"/>
                    </a:ext>
                  </a:extLst>
                </p14:cNvPr>
                <p14:cNvContentPartPr/>
                <p14:nvPr/>
              </p14:nvContentPartPr>
              <p14:xfrm>
                <a:off x="2664925" y="6266648"/>
                <a:ext cx="41400" cy="49320"/>
              </p14:xfrm>
            </p:contentPart>
          </mc:Choice>
          <mc:Fallback>
            <p:pic>
              <p:nvPicPr>
                <p:cNvPr id="199" name="筆跡 198">
                  <a:extLst>
                    <a:ext uri="{FF2B5EF4-FFF2-40B4-BE49-F238E27FC236}">
                      <a16:creationId xmlns:a16="http://schemas.microsoft.com/office/drawing/2014/main" id="{A89BC704-4C43-422F-A5C5-690F907FECF6}"/>
                    </a:ext>
                  </a:extLst>
                </p:cNvPr>
                <p:cNvPicPr/>
                <p:nvPr/>
              </p:nvPicPr>
              <p:blipFill>
                <a:blip r:embed="rId69"/>
                <a:stretch>
                  <a:fillRect/>
                </a:stretch>
              </p:blipFill>
              <p:spPr>
                <a:xfrm>
                  <a:off x="2656285" y="6258008"/>
                  <a:ext cx="59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00" name="筆跡 199">
                  <a:extLst>
                    <a:ext uri="{FF2B5EF4-FFF2-40B4-BE49-F238E27FC236}">
                      <a16:creationId xmlns:a16="http://schemas.microsoft.com/office/drawing/2014/main" id="{B3A382CF-9894-47C5-A6ED-6A12B8FB5ED0}"/>
                    </a:ext>
                  </a:extLst>
                </p14:cNvPr>
                <p14:cNvContentPartPr/>
                <p14:nvPr/>
              </p14:nvContentPartPr>
              <p14:xfrm>
                <a:off x="2585005" y="6266648"/>
                <a:ext cx="234000" cy="470520"/>
              </p14:xfrm>
            </p:contentPart>
          </mc:Choice>
          <mc:Fallback>
            <p:pic>
              <p:nvPicPr>
                <p:cNvPr id="200" name="筆跡 199">
                  <a:extLst>
                    <a:ext uri="{FF2B5EF4-FFF2-40B4-BE49-F238E27FC236}">
                      <a16:creationId xmlns:a16="http://schemas.microsoft.com/office/drawing/2014/main" id="{B3A382CF-9894-47C5-A6ED-6A12B8FB5ED0}"/>
                    </a:ext>
                  </a:extLst>
                </p:cNvPr>
                <p:cNvPicPr/>
                <p:nvPr/>
              </p:nvPicPr>
              <p:blipFill>
                <a:blip r:embed="rId71"/>
                <a:stretch>
                  <a:fillRect/>
                </a:stretch>
              </p:blipFill>
              <p:spPr>
                <a:xfrm>
                  <a:off x="2576365" y="6258008"/>
                  <a:ext cx="25164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01" name="筆跡 200">
                  <a:extLst>
                    <a:ext uri="{FF2B5EF4-FFF2-40B4-BE49-F238E27FC236}">
                      <a16:creationId xmlns:a16="http://schemas.microsoft.com/office/drawing/2014/main" id="{7294ED27-F596-4696-A047-72CD6AA730AF}"/>
                    </a:ext>
                  </a:extLst>
                </p14:cNvPr>
                <p14:cNvContentPartPr/>
                <p14:nvPr/>
              </p14:nvContentPartPr>
              <p14:xfrm>
                <a:off x="2690125" y="6505328"/>
                <a:ext cx="78120" cy="138240"/>
              </p14:xfrm>
            </p:contentPart>
          </mc:Choice>
          <mc:Fallback>
            <p:pic>
              <p:nvPicPr>
                <p:cNvPr id="201" name="筆跡 200">
                  <a:extLst>
                    <a:ext uri="{FF2B5EF4-FFF2-40B4-BE49-F238E27FC236}">
                      <a16:creationId xmlns:a16="http://schemas.microsoft.com/office/drawing/2014/main" id="{7294ED27-F596-4696-A047-72CD6AA730AF}"/>
                    </a:ext>
                  </a:extLst>
                </p:cNvPr>
                <p:cNvPicPr/>
                <p:nvPr/>
              </p:nvPicPr>
              <p:blipFill>
                <a:blip r:embed="rId73"/>
                <a:stretch>
                  <a:fillRect/>
                </a:stretch>
              </p:blipFill>
              <p:spPr>
                <a:xfrm>
                  <a:off x="2681485" y="6496328"/>
                  <a:ext cx="9576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02" name="筆跡 201">
                  <a:extLst>
                    <a:ext uri="{FF2B5EF4-FFF2-40B4-BE49-F238E27FC236}">
                      <a16:creationId xmlns:a16="http://schemas.microsoft.com/office/drawing/2014/main" id="{D0574810-F359-4B03-A7BD-BF07D231C77F}"/>
                    </a:ext>
                  </a:extLst>
                </p14:cNvPr>
                <p14:cNvContentPartPr/>
                <p14:nvPr/>
              </p14:nvContentPartPr>
              <p14:xfrm>
                <a:off x="2895685" y="6304088"/>
                <a:ext cx="119160" cy="229680"/>
              </p14:xfrm>
            </p:contentPart>
          </mc:Choice>
          <mc:Fallback>
            <p:pic>
              <p:nvPicPr>
                <p:cNvPr id="202" name="筆跡 201">
                  <a:extLst>
                    <a:ext uri="{FF2B5EF4-FFF2-40B4-BE49-F238E27FC236}">
                      <a16:creationId xmlns:a16="http://schemas.microsoft.com/office/drawing/2014/main" id="{D0574810-F359-4B03-A7BD-BF07D231C77F}"/>
                    </a:ext>
                  </a:extLst>
                </p:cNvPr>
                <p:cNvPicPr/>
                <p:nvPr/>
              </p:nvPicPr>
              <p:blipFill>
                <a:blip r:embed="rId75"/>
                <a:stretch>
                  <a:fillRect/>
                </a:stretch>
              </p:blipFill>
              <p:spPr>
                <a:xfrm>
                  <a:off x="2887045" y="6295448"/>
                  <a:ext cx="13680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03" name="筆跡 202">
                  <a:extLst>
                    <a:ext uri="{FF2B5EF4-FFF2-40B4-BE49-F238E27FC236}">
                      <a16:creationId xmlns:a16="http://schemas.microsoft.com/office/drawing/2014/main" id="{E0FA2952-DB27-47C4-8128-82BE64A0329E}"/>
                    </a:ext>
                  </a:extLst>
                </p14:cNvPr>
                <p14:cNvContentPartPr/>
                <p14:nvPr/>
              </p14:nvContentPartPr>
              <p14:xfrm>
                <a:off x="3054085" y="6182408"/>
                <a:ext cx="153000" cy="309240"/>
              </p14:xfrm>
            </p:contentPart>
          </mc:Choice>
          <mc:Fallback>
            <p:pic>
              <p:nvPicPr>
                <p:cNvPr id="203" name="筆跡 202">
                  <a:extLst>
                    <a:ext uri="{FF2B5EF4-FFF2-40B4-BE49-F238E27FC236}">
                      <a16:creationId xmlns:a16="http://schemas.microsoft.com/office/drawing/2014/main" id="{E0FA2952-DB27-47C4-8128-82BE64A0329E}"/>
                    </a:ext>
                  </a:extLst>
                </p:cNvPr>
                <p:cNvPicPr/>
                <p:nvPr/>
              </p:nvPicPr>
              <p:blipFill>
                <a:blip r:embed="rId77"/>
                <a:stretch>
                  <a:fillRect/>
                </a:stretch>
              </p:blipFill>
              <p:spPr>
                <a:xfrm>
                  <a:off x="3045085" y="6173768"/>
                  <a:ext cx="1706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04" name="筆跡 203">
                  <a:extLst>
                    <a:ext uri="{FF2B5EF4-FFF2-40B4-BE49-F238E27FC236}">
                      <a16:creationId xmlns:a16="http://schemas.microsoft.com/office/drawing/2014/main" id="{3D01E9C6-2F90-47F8-99D4-398B3A6C29A3}"/>
                    </a:ext>
                  </a:extLst>
                </p14:cNvPr>
                <p14:cNvContentPartPr/>
                <p14:nvPr/>
              </p14:nvContentPartPr>
              <p14:xfrm>
                <a:off x="3073885" y="6371408"/>
                <a:ext cx="192240" cy="83160"/>
              </p14:xfrm>
            </p:contentPart>
          </mc:Choice>
          <mc:Fallback>
            <p:pic>
              <p:nvPicPr>
                <p:cNvPr id="204" name="筆跡 203">
                  <a:extLst>
                    <a:ext uri="{FF2B5EF4-FFF2-40B4-BE49-F238E27FC236}">
                      <a16:creationId xmlns:a16="http://schemas.microsoft.com/office/drawing/2014/main" id="{3D01E9C6-2F90-47F8-99D4-398B3A6C29A3}"/>
                    </a:ext>
                  </a:extLst>
                </p:cNvPr>
                <p:cNvPicPr/>
                <p:nvPr/>
              </p:nvPicPr>
              <p:blipFill>
                <a:blip r:embed="rId79"/>
                <a:stretch>
                  <a:fillRect/>
                </a:stretch>
              </p:blipFill>
              <p:spPr>
                <a:xfrm>
                  <a:off x="3065245" y="6362408"/>
                  <a:ext cx="20988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05" name="筆跡 204">
                  <a:extLst>
                    <a:ext uri="{FF2B5EF4-FFF2-40B4-BE49-F238E27FC236}">
                      <a16:creationId xmlns:a16="http://schemas.microsoft.com/office/drawing/2014/main" id="{AD016F90-4B95-4272-883F-19FB596AC2A5}"/>
                    </a:ext>
                  </a:extLst>
                </p14:cNvPr>
                <p14:cNvContentPartPr/>
                <p14:nvPr/>
              </p14:nvContentPartPr>
              <p14:xfrm>
                <a:off x="3021325" y="6376808"/>
                <a:ext cx="130680" cy="253080"/>
              </p14:xfrm>
            </p:contentPart>
          </mc:Choice>
          <mc:Fallback>
            <p:pic>
              <p:nvPicPr>
                <p:cNvPr id="205" name="筆跡 204">
                  <a:extLst>
                    <a:ext uri="{FF2B5EF4-FFF2-40B4-BE49-F238E27FC236}">
                      <a16:creationId xmlns:a16="http://schemas.microsoft.com/office/drawing/2014/main" id="{AD016F90-4B95-4272-883F-19FB596AC2A5}"/>
                    </a:ext>
                  </a:extLst>
                </p:cNvPr>
                <p:cNvPicPr/>
                <p:nvPr/>
              </p:nvPicPr>
              <p:blipFill>
                <a:blip r:embed="rId81"/>
                <a:stretch>
                  <a:fillRect/>
                </a:stretch>
              </p:blipFill>
              <p:spPr>
                <a:xfrm>
                  <a:off x="3012685" y="6367808"/>
                  <a:ext cx="14832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6" name="筆跡 205">
                  <a:extLst>
                    <a:ext uri="{FF2B5EF4-FFF2-40B4-BE49-F238E27FC236}">
                      <a16:creationId xmlns:a16="http://schemas.microsoft.com/office/drawing/2014/main" id="{9B2E4F70-C2C2-4634-87B9-913366FA6FFC}"/>
                    </a:ext>
                  </a:extLst>
                </p14:cNvPr>
                <p14:cNvContentPartPr/>
                <p14:nvPr/>
              </p14:nvContentPartPr>
              <p14:xfrm>
                <a:off x="3142645" y="6566168"/>
                <a:ext cx="119160" cy="98640"/>
              </p14:xfrm>
            </p:contentPart>
          </mc:Choice>
          <mc:Fallback>
            <p:pic>
              <p:nvPicPr>
                <p:cNvPr id="206" name="筆跡 205">
                  <a:extLst>
                    <a:ext uri="{FF2B5EF4-FFF2-40B4-BE49-F238E27FC236}">
                      <a16:creationId xmlns:a16="http://schemas.microsoft.com/office/drawing/2014/main" id="{9B2E4F70-C2C2-4634-87B9-913366FA6FFC}"/>
                    </a:ext>
                  </a:extLst>
                </p:cNvPr>
                <p:cNvPicPr/>
                <p:nvPr/>
              </p:nvPicPr>
              <p:blipFill>
                <a:blip r:embed="rId83"/>
                <a:stretch>
                  <a:fillRect/>
                </a:stretch>
              </p:blipFill>
              <p:spPr>
                <a:xfrm>
                  <a:off x="3133645" y="6557168"/>
                  <a:ext cx="13680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07" name="筆跡 206">
                  <a:extLst>
                    <a:ext uri="{FF2B5EF4-FFF2-40B4-BE49-F238E27FC236}">
                      <a16:creationId xmlns:a16="http://schemas.microsoft.com/office/drawing/2014/main" id="{73AA8579-99ED-407A-BA48-003B187FB422}"/>
                    </a:ext>
                  </a:extLst>
                </p14:cNvPr>
                <p14:cNvContentPartPr/>
                <p14:nvPr/>
              </p14:nvContentPartPr>
              <p14:xfrm>
                <a:off x="3366565" y="6222368"/>
                <a:ext cx="326880" cy="68040"/>
              </p14:xfrm>
            </p:contentPart>
          </mc:Choice>
          <mc:Fallback>
            <p:pic>
              <p:nvPicPr>
                <p:cNvPr id="207" name="筆跡 206">
                  <a:extLst>
                    <a:ext uri="{FF2B5EF4-FFF2-40B4-BE49-F238E27FC236}">
                      <a16:creationId xmlns:a16="http://schemas.microsoft.com/office/drawing/2014/main" id="{73AA8579-99ED-407A-BA48-003B187FB422}"/>
                    </a:ext>
                  </a:extLst>
                </p:cNvPr>
                <p:cNvPicPr/>
                <p:nvPr/>
              </p:nvPicPr>
              <p:blipFill>
                <a:blip r:embed="rId85"/>
                <a:stretch>
                  <a:fillRect/>
                </a:stretch>
              </p:blipFill>
              <p:spPr>
                <a:xfrm>
                  <a:off x="3357565" y="6213368"/>
                  <a:ext cx="3445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08" name="筆跡 207">
                  <a:extLst>
                    <a:ext uri="{FF2B5EF4-FFF2-40B4-BE49-F238E27FC236}">
                      <a16:creationId xmlns:a16="http://schemas.microsoft.com/office/drawing/2014/main" id="{2FDA24B6-808F-4F16-AC2D-FDD179A3336A}"/>
                    </a:ext>
                  </a:extLst>
                </p14:cNvPr>
                <p14:cNvContentPartPr/>
                <p14:nvPr/>
              </p14:nvContentPartPr>
              <p14:xfrm>
                <a:off x="3361885" y="6196808"/>
                <a:ext cx="356760" cy="280440"/>
              </p14:xfrm>
            </p:contentPart>
          </mc:Choice>
          <mc:Fallback>
            <p:pic>
              <p:nvPicPr>
                <p:cNvPr id="208" name="筆跡 207">
                  <a:extLst>
                    <a:ext uri="{FF2B5EF4-FFF2-40B4-BE49-F238E27FC236}">
                      <a16:creationId xmlns:a16="http://schemas.microsoft.com/office/drawing/2014/main" id="{2FDA24B6-808F-4F16-AC2D-FDD179A3336A}"/>
                    </a:ext>
                  </a:extLst>
                </p:cNvPr>
                <p:cNvPicPr/>
                <p:nvPr/>
              </p:nvPicPr>
              <p:blipFill>
                <a:blip r:embed="rId87"/>
                <a:stretch>
                  <a:fillRect/>
                </a:stretch>
              </p:blipFill>
              <p:spPr>
                <a:xfrm>
                  <a:off x="3352885" y="6188168"/>
                  <a:ext cx="374400" cy="2980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09" name="筆跡 208">
                  <a:extLst>
                    <a:ext uri="{FF2B5EF4-FFF2-40B4-BE49-F238E27FC236}">
                      <a16:creationId xmlns:a16="http://schemas.microsoft.com/office/drawing/2014/main" id="{783FCDC5-D3FB-4B6F-B105-12823FFCF737}"/>
                    </a:ext>
                  </a:extLst>
                </p14:cNvPr>
                <p14:cNvContentPartPr/>
                <p14:nvPr/>
              </p14:nvContentPartPr>
              <p14:xfrm>
                <a:off x="3638365" y="6159008"/>
                <a:ext cx="48240" cy="28440"/>
              </p14:xfrm>
            </p:contentPart>
          </mc:Choice>
          <mc:Fallback>
            <p:pic>
              <p:nvPicPr>
                <p:cNvPr id="209" name="筆跡 208">
                  <a:extLst>
                    <a:ext uri="{FF2B5EF4-FFF2-40B4-BE49-F238E27FC236}">
                      <a16:creationId xmlns:a16="http://schemas.microsoft.com/office/drawing/2014/main" id="{783FCDC5-D3FB-4B6F-B105-12823FFCF737}"/>
                    </a:ext>
                  </a:extLst>
                </p:cNvPr>
                <p:cNvPicPr/>
                <p:nvPr/>
              </p:nvPicPr>
              <p:blipFill>
                <a:blip r:embed="rId89"/>
                <a:stretch>
                  <a:fillRect/>
                </a:stretch>
              </p:blipFill>
              <p:spPr>
                <a:xfrm>
                  <a:off x="3629365" y="6150368"/>
                  <a:ext cx="65880" cy="46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211" name="筆跡 210">
                <a:extLst>
                  <a:ext uri="{FF2B5EF4-FFF2-40B4-BE49-F238E27FC236}">
                    <a16:creationId xmlns:a16="http://schemas.microsoft.com/office/drawing/2014/main" id="{18785C6E-791C-4F4F-B6B2-A553C3404587}"/>
                  </a:ext>
                </a:extLst>
              </p14:cNvPr>
              <p14:cNvContentPartPr/>
              <p14:nvPr/>
            </p14:nvContentPartPr>
            <p14:xfrm>
              <a:off x="4204645" y="6372128"/>
              <a:ext cx="75600" cy="5040"/>
            </p14:xfrm>
          </p:contentPart>
        </mc:Choice>
        <mc:Fallback>
          <p:pic>
            <p:nvPicPr>
              <p:cNvPr id="211" name="筆跡 210">
                <a:extLst>
                  <a:ext uri="{FF2B5EF4-FFF2-40B4-BE49-F238E27FC236}">
                    <a16:creationId xmlns:a16="http://schemas.microsoft.com/office/drawing/2014/main" id="{18785C6E-791C-4F4F-B6B2-A553C3404587}"/>
                  </a:ext>
                </a:extLst>
              </p:cNvPr>
              <p:cNvPicPr/>
              <p:nvPr/>
            </p:nvPicPr>
            <p:blipFill>
              <a:blip r:embed="rId91"/>
              <a:stretch>
                <a:fillRect/>
              </a:stretch>
            </p:blipFill>
            <p:spPr>
              <a:xfrm>
                <a:off x="4196005" y="6363128"/>
                <a:ext cx="93240" cy="22680"/>
              </a:xfrm>
              <a:prstGeom prst="rect">
                <a:avLst/>
              </a:prstGeom>
            </p:spPr>
          </p:pic>
        </mc:Fallback>
      </mc:AlternateContent>
      <p:grpSp>
        <p:nvGrpSpPr>
          <p:cNvPr id="226" name="群組 225">
            <a:extLst>
              <a:ext uri="{FF2B5EF4-FFF2-40B4-BE49-F238E27FC236}">
                <a16:creationId xmlns:a16="http://schemas.microsoft.com/office/drawing/2014/main" id="{96530A3C-A6FA-4403-AEBD-4DE53DA28DEE}"/>
              </a:ext>
            </a:extLst>
          </p:cNvPr>
          <p:cNvGrpSpPr/>
          <p:nvPr/>
        </p:nvGrpSpPr>
        <p:grpSpPr>
          <a:xfrm>
            <a:off x="4556365" y="6096008"/>
            <a:ext cx="919080" cy="463320"/>
            <a:chOff x="4556365" y="6096008"/>
            <a:chExt cx="919080" cy="463320"/>
          </a:xfrm>
        </p:grpSpPr>
        <mc:AlternateContent xmlns:mc="http://schemas.openxmlformats.org/markup-compatibility/2006">
          <mc:Choice xmlns:p14="http://schemas.microsoft.com/office/powerpoint/2010/main" Requires="p14">
            <p:contentPart p14:bwMode="auto" r:id="rId92">
              <p14:nvContentPartPr>
                <p14:cNvPr id="212" name="筆跡 211">
                  <a:extLst>
                    <a:ext uri="{FF2B5EF4-FFF2-40B4-BE49-F238E27FC236}">
                      <a16:creationId xmlns:a16="http://schemas.microsoft.com/office/drawing/2014/main" id="{4C7A7FB0-65B7-46A6-813B-4F086A8F3541}"/>
                    </a:ext>
                  </a:extLst>
                </p14:cNvPr>
                <p14:cNvContentPartPr/>
                <p14:nvPr/>
              </p14:nvContentPartPr>
              <p14:xfrm>
                <a:off x="4556365" y="6170888"/>
                <a:ext cx="240120" cy="45000"/>
              </p14:xfrm>
            </p:contentPart>
          </mc:Choice>
          <mc:Fallback>
            <p:pic>
              <p:nvPicPr>
                <p:cNvPr id="212" name="筆跡 211">
                  <a:extLst>
                    <a:ext uri="{FF2B5EF4-FFF2-40B4-BE49-F238E27FC236}">
                      <a16:creationId xmlns:a16="http://schemas.microsoft.com/office/drawing/2014/main" id="{4C7A7FB0-65B7-46A6-813B-4F086A8F3541}"/>
                    </a:ext>
                  </a:extLst>
                </p:cNvPr>
                <p:cNvPicPr/>
                <p:nvPr/>
              </p:nvPicPr>
              <p:blipFill>
                <a:blip r:embed="rId93"/>
                <a:stretch>
                  <a:fillRect/>
                </a:stretch>
              </p:blipFill>
              <p:spPr>
                <a:xfrm>
                  <a:off x="4547725" y="6161888"/>
                  <a:ext cx="2577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13" name="筆跡 212">
                  <a:extLst>
                    <a:ext uri="{FF2B5EF4-FFF2-40B4-BE49-F238E27FC236}">
                      <a16:creationId xmlns:a16="http://schemas.microsoft.com/office/drawing/2014/main" id="{1B43F58B-A6D8-4E66-B8F6-937985EA44E8}"/>
                    </a:ext>
                  </a:extLst>
                </p14:cNvPr>
                <p14:cNvContentPartPr/>
                <p14:nvPr/>
              </p14:nvContentPartPr>
              <p14:xfrm>
                <a:off x="4686685" y="6096008"/>
                <a:ext cx="5040" cy="463320"/>
              </p14:xfrm>
            </p:contentPart>
          </mc:Choice>
          <mc:Fallback>
            <p:pic>
              <p:nvPicPr>
                <p:cNvPr id="213" name="筆跡 212">
                  <a:extLst>
                    <a:ext uri="{FF2B5EF4-FFF2-40B4-BE49-F238E27FC236}">
                      <a16:creationId xmlns:a16="http://schemas.microsoft.com/office/drawing/2014/main" id="{1B43F58B-A6D8-4E66-B8F6-937985EA44E8}"/>
                    </a:ext>
                  </a:extLst>
                </p:cNvPr>
                <p:cNvPicPr/>
                <p:nvPr/>
              </p:nvPicPr>
              <p:blipFill>
                <a:blip r:embed="rId95"/>
                <a:stretch>
                  <a:fillRect/>
                </a:stretch>
              </p:blipFill>
              <p:spPr>
                <a:xfrm>
                  <a:off x="4678045" y="6087008"/>
                  <a:ext cx="22680" cy="480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14" name="筆跡 213">
                  <a:extLst>
                    <a:ext uri="{FF2B5EF4-FFF2-40B4-BE49-F238E27FC236}">
                      <a16:creationId xmlns:a16="http://schemas.microsoft.com/office/drawing/2014/main" id="{347AE6E4-C1F1-4DBE-B066-3D64B0023B3E}"/>
                    </a:ext>
                  </a:extLst>
                </p14:cNvPr>
                <p14:cNvContentPartPr/>
                <p14:nvPr/>
              </p14:nvContentPartPr>
              <p14:xfrm>
                <a:off x="4574725" y="6255128"/>
                <a:ext cx="183240" cy="75240"/>
              </p14:xfrm>
            </p:contentPart>
          </mc:Choice>
          <mc:Fallback>
            <p:pic>
              <p:nvPicPr>
                <p:cNvPr id="214" name="筆跡 213">
                  <a:extLst>
                    <a:ext uri="{FF2B5EF4-FFF2-40B4-BE49-F238E27FC236}">
                      <a16:creationId xmlns:a16="http://schemas.microsoft.com/office/drawing/2014/main" id="{347AE6E4-C1F1-4DBE-B066-3D64B0023B3E}"/>
                    </a:ext>
                  </a:extLst>
                </p:cNvPr>
                <p:cNvPicPr/>
                <p:nvPr/>
              </p:nvPicPr>
              <p:blipFill>
                <a:blip r:embed="rId97"/>
                <a:stretch>
                  <a:fillRect/>
                </a:stretch>
              </p:blipFill>
              <p:spPr>
                <a:xfrm>
                  <a:off x="4566085" y="6246128"/>
                  <a:ext cx="2008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15" name="筆跡 214">
                  <a:extLst>
                    <a:ext uri="{FF2B5EF4-FFF2-40B4-BE49-F238E27FC236}">
                      <a16:creationId xmlns:a16="http://schemas.microsoft.com/office/drawing/2014/main" id="{6FE7A78D-B332-4FE4-AC44-E93752A7ECDD}"/>
                    </a:ext>
                  </a:extLst>
                </p14:cNvPr>
                <p14:cNvContentPartPr/>
                <p14:nvPr/>
              </p14:nvContentPartPr>
              <p14:xfrm>
                <a:off x="4829965" y="6100688"/>
                <a:ext cx="103680" cy="188280"/>
              </p14:xfrm>
            </p:contentPart>
          </mc:Choice>
          <mc:Fallback>
            <p:pic>
              <p:nvPicPr>
                <p:cNvPr id="215" name="筆跡 214">
                  <a:extLst>
                    <a:ext uri="{FF2B5EF4-FFF2-40B4-BE49-F238E27FC236}">
                      <a16:creationId xmlns:a16="http://schemas.microsoft.com/office/drawing/2014/main" id="{6FE7A78D-B332-4FE4-AC44-E93752A7ECDD}"/>
                    </a:ext>
                  </a:extLst>
                </p:cNvPr>
                <p:cNvPicPr/>
                <p:nvPr/>
              </p:nvPicPr>
              <p:blipFill>
                <a:blip r:embed="rId99"/>
                <a:stretch>
                  <a:fillRect/>
                </a:stretch>
              </p:blipFill>
              <p:spPr>
                <a:xfrm>
                  <a:off x="4821325" y="6091688"/>
                  <a:ext cx="12132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16" name="筆跡 215">
                  <a:extLst>
                    <a:ext uri="{FF2B5EF4-FFF2-40B4-BE49-F238E27FC236}">
                      <a16:creationId xmlns:a16="http://schemas.microsoft.com/office/drawing/2014/main" id="{CF534F68-59AA-400C-9927-C47A82708A8A}"/>
                    </a:ext>
                  </a:extLst>
                </p14:cNvPr>
                <p14:cNvContentPartPr/>
                <p14:nvPr/>
              </p14:nvContentPartPr>
              <p14:xfrm>
                <a:off x="4798645" y="6100688"/>
                <a:ext cx="205920" cy="77400"/>
              </p14:xfrm>
            </p:contentPart>
          </mc:Choice>
          <mc:Fallback>
            <p:pic>
              <p:nvPicPr>
                <p:cNvPr id="216" name="筆跡 215">
                  <a:extLst>
                    <a:ext uri="{FF2B5EF4-FFF2-40B4-BE49-F238E27FC236}">
                      <a16:creationId xmlns:a16="http://schemas.microsoft.com/office/drawing/2014/main" id="{CF534F68-59AA-400C-9927-C47A82708A8A}"/>
                    </a:ext>
                  </a:extLst>
                </p:cNvPr>
                <p:cNvPicPr/>
                <p:nvPr/>
              </p:nvPicPr>
              <p:blipFill>
                <a:blip r:embed="rId101"/>
                <a:stretch>
                  <a:fillRect/>
                </a:stretch>
              </p:blipFill>
              <p:spPr>
                <a:xfrm>
                  <a:off x="4790005" y="6091688"/>
                  <a:ext cx="22356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17" name="筆跡 216">
                  <a:extLst>
                    <a:ext uri="{FF2B5EF4-FFF2-40B4-BE49-F238E27FC236}">
                      <a16:creationId xmlns:a16="http://schemas.microsoft.com/office/drawing/2014/main" id="{35AD2977-32F8-4247-8039-3ABB3FE89D4B}"/>
                    </a:ext>
                  </a:extLst>
                </p14:cNvPr>
                <p14:cNvContentPartPr/>
                <p14:nvPr/>
              </p14:nvContentPartPr>
              <p14:xfrm>
                <a:off x="4844365" y="6364928"/>
                <a:ext cx="2520" cy="168840"/>
              </p14:xfrm>
            </p:contentPart>
          </mc:Choice>
          <mc:Fallback>
            <p:pic>
              <p:nvPicPr>
                <p:cNvPr id="217" name="筆跡 216">
                  <a:extLst>
                    <a:ext uri="{FF2B5EF4-FFF2-40B4-BE49-F238E27FC236}">
                      <a16:creationId xmlns:a16="http://schemas.microsoft.com/office/drawing/2014/main" id="{35AD2977-32F8-4247-8039-3ABB3FE89D4B}"/>
                    </a:ext>
                  </a:extLst>
                </p:cNvPr>
                <p:cNvPicPr/>
                <p:nvPr/>
              </p:nvPicPr>
              <p:blipFill>
                <a:blip r:embed="rId103"/>
                <a:stretch>
                  <a:fillRect/>
                </a:stretch>
              </p:blipFill>
              <p:spPr>
                <a:xfrm>
                  <a:off x="4835365" y="6356288"/>
                  <a:ext cx="201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18" name="筆跡 217">
                  <a:extLst>
                    <a:ext uri="{FF2B5EF4-FFF2-40B4-BE49-F238E27FC236}">
                      <a16:creationId xmlns:a16="http://schemas.microsoft.com/office/drawing/2014/main" id="{DAEF268F-4075-4421-B4CC-2BCAA19ABF27}"/>
                    </a:ext>
                  </a:extLst>
                </p14:cNvPr>
                <p14:cNvContentPartPr/>
                <p14:nvPr/>
              </p14:nvContentPartPr>
              <p14:xfrm>
                <a:off x="4844365" y="6342608"/>
                <a:ext cx="147960" cy="149040"/>
              </p14:xfrm>
            </p:contentPart>
          </mc:Choice>
          <mc:Fallback>
            <p:pic>
              <p:nvPicPr>
                <p:cNvPr id="218" name="筆跡 217">
                  <a:extLst>
                    <a:ext uri="{FF2B5EF4-FFF2-40B4-BE49-F238E27FC236}">
                      <a16:creationId xmlns:a16="http://schemas.microsoft.com/office/drawing/2014/main" id="{DAEF268F-4075-4421-B4CC-2BCAA19ABF27}"/>
                    </a:ext>
                  </a:extLst>
                </p:cNvPr>
                <p:cNvPicPr/>
                <p:nvPr/>
              </p:nvPicPr>
              <p:blipFill>
                <a:blip r:embed="rId105"/>
                <a:stretch>
                  <a:fillRect/>
                </a:stretch>
              </p:blipFill>
              <p:spPr>
                <a:xfrm>
                  <a:off x="4835365" y="6333968"/>
                  <a:ext cx="1656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19" name="筆跡 218">
                  <a:extLst>
                    <a:ext uri="{FF2B5EF4-FFF2-40B4-BE49-F238E27FC236}">
                      <a16:creationId xmlns:a16="http://schemas.microsoft.com/office/drawing/2014/main" id="{0C390D68-F552-400B-815B-6E9D688566B6}"/>
                    </a:ext>
                  </a:extLst>
                </p14:cNvPr>
                <p14:cNvContentPartPr/>
                <p14:nvPr/>
              </p14:nvContentPartPr>
              <p14:xfrm>
                <a:off x="4839685" y="6432968"/>
                <a:ext cx="93960" cy="19080"/>
              </p14:xfrm>
            </p:contentPart>
          </mc:Choice>
          <mc:Fallback>
            <p:pic>
              <p:nvPicPr>
                <p:cNvPr id="219" name="筆跡 218">
                  <a:extLst>
                    <a:ext uri="{FF2B5EF4-FFF2-40B4-BE49-F238E27FC236}">
                      <a16:creationId xmlns:a16="http://schemas.microsoft.com/office/drawing/2014/main" id="{0C390D68-F552-400B-815B-6E9D688566B6}"/>
                    </a:ext>
                  </a:extLst>
                </p:cNvPr>
                <p:cNvPicPr/>
                <p:nvPr/>
              </p:nvPicPr>
              <p:blipFill>
                <a:blip r:embed="rId107"/>
                <a:stretch>
                  <a:fillRect/>
                </a:stretch>
              </p:blipFill>
              <p:spPr>
                <a:xfrm>
                  <a:off x="4831045" y="6423968"/>
                  <a:ext cx="111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20" name="筆跡 219">
                  <a:extLst>
                    <a:ext uri="{FF2B5EF4-FFF2-40B4-BE49-F238E27FC236}">
                      <a16:creationId xmlns:a16="http://schemas.microsoft.com/office/drawing/2014/main" id="{A39F9D6C-6EC2-4BFD-8E37-4235A7A25F1E}"/>
                    </a:ext>
                  </a:extLst>
                </p14:cNvPr>
                <p14:cNvContentPartPr/>
                <p14:nvPr/>
              </p14:nvContentPartPr>
              <p14:xfrm>
                <a:off x="4828525" y="6451688"/>
                <a:ext cx="187560" cy="75240"/>
              </p14:xfrm>
            </p:contentPart>
          </mc:Choice>
          <mc:Fallback>
            <p:pic>
              <p:nvPicPr>
                <p:cNvPr id="220" name="筆跡 219">
                  <a:extLst>
                    <a:ext uri="{FF2B5EF4-FFF2-40B4-BE49-F238E27FC236}">
                      <a16:creationId xmlns:a16="http://schemas.microsoft.com/office/drawing/2014/main" id="{A39F9D6C-6EC2-4BFD-8E37-4235A7A25F1E}"/>
                    </a:ext>
                  </a:extLst>
                </p:cNvPr>
                <p:cNvPicPr/>
                <p:nvPr/>
              </p:nvPicPr>
              <p:blipFill>
                <a:blip r:embed="rId109"/>
                <a:stretch>
                  <a:fillRect/>
                </a:stretch>
              </p:blipFill>
              <p:spPr>
                <a:xfrm>
                  <a:off x="4819525" y="6442688"/>
                  <a:ext cx="2052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21" name="筆跡 220">
                  <a:extLst>
                    <a:ext uri="{FF2B5EF4-FFF2-40B4-BE49-F238E27FC236}">
                      <a16:creationId xmlns:a16="http://schemas.microsoft.com/office/drawing/2014/main" id="{A536049D-26DA-4371-AA91-181435FA9187}"/>
                    </a:ext>
                  </a:extLst>
                </p14:cNvPr>
                <p14:cNvContentPartPr/>
                <p14:nvPr/>
              </p14:nvContentPartPr>
              <p14:xfrm>
                <a:off x="5123005" y="6261968"/>
                <a:ext cx="126000" cy="16560"/>
              </p14:xfrm>
            </p:contentPart>
          </mc:Choice>
          <mc:Fallback>
            <p:pic>
              <p:nvPicPr>
                <p:cNvPr id="221" name="筆跡 220">
                  <a:extLst>
                    <a:ext uri="{FF2B5EF4-FFF2-40B4-BE49-F238E27FC236}">
                      <a16:creationId xmlns:a16="http://schemas.microsoft.com/office/drawing/2014/main" id="{A536049D-26DA-4371-AA91-181435FA9187}"/>
                    </a:ext>
                  </a:extLst>
                </p:cNvPr>
                <p:cNvPicPr/>
                <p:nvPr/>
              </p:nvPicPr>
              <p:blipFill>
                <a:blip r:embed="rId111"/>
                <a:stretch>
                  <a:fillRect/>
                </a:stretch>
              </p:blipFill>
              <p:spPr>
                <a:xfrm>
                  <a:off x="5114365" y="6253328"/>
                  <a:ext cx="1436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2" name="筆跡 221">
                  <a:extLst>
                    <a:ext uri="{FF2B5EF4-FFF2-40B4-BE49-F238E27FC236}">
                      <a16:creationId xmlns:a16="http://schemas.microsoft.com/office/drawing/2014/main" id="{F0A461FD-DBDF-4483-97B3-E12F1A82AC21}"/>
                    </a:ext>
                  </a:extLst>
                </p14:cNvPr>
                <p14:cNvContentPartPr/>
                <p14:nvPr/>
              </p14:nvContentPartPr>
              <p14:xfrm>
                <a:off x="5107165" y="6264488"/>
                <a:ext cx="139680" cy="108000"/>
              </p14:xfrm>
            </p:contentPart>
          </mc:Choice>
          <mc:Fallback>
            <p:pic>
              <p:nvPicPr>
                <p:cNvPr id="222" name="筆跡 221">
                  <a:extLst>
                    <a:ext uri="{FF2B5EF4-FFF2-40B4-BE49-F238E27FC236}">
                      <a16:creationId xmlns:a16="http://schemas.microsoft.com/office/drawing/2014/main" id="{F0A461FD-DBDF-4483-97B3-E12F1A82AC21}"/>
                    </a:ext>
                  </a:extLst>
                </p:cNvPr>
                <p:cNvPicPr/>
                <p:nvPr/>
              </p:nvPicPr>
              <p:blipFill>
                <a:blip r:embed="rId113"/>
                <a:stretch>
                  <a:fillRect/>
                </a:stretch>
              </p:blipFill>
              <p:spPr>
                <a:xfrm>
                  <a:off x="5098165" y="6255488"/>
                  <a:ext cx="157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3" name="筆跡 222">
                  <a:extLst>
                    <a:ext uri="{FF2B5EF4-FFF2-40B4-BE49-F238E27FC236}">
                      <a16:creationId xmlns:a16="http://schemas.microsoft.com/office/drawing/2014/main" id="{A49C9809-696F-4A32-99D0-F6D3AB9B0F2E}"/>
                    </a:ext>
                  </a:extLst>
                </p14:cNvPr>
                <p14:cNvContentPartPr/>
                <p14:nvPr/>
              </p14:nvContentPartPr>
              <p14:xfrm>
                <a:off x="5095645" y="6369608"/>
                <a:ext cx="132840" cy="108000"/>
              </p14:xfrm>
            </p:contentPart>
          </mc:Choice>
          <mc:Fallback>
            <p:pic>
              <p:nvPicPr>
                <p:cNvPr id="223" name="筆跡 222">
                  <a:extLst>
                    <a:ext uri="{FF2B5EF4-FFF2-40B4-BE49-F238E27FC236}">
                      <a16:creationId xmlns:a16="http://schemas.microsoft.com/office/drawing/2014/main" id="{A49C9809-696F-4A32-99D0-F6D3AB9B0F2E}"/>
                    </a:ext>
                  </a:extLst>
                </p:cNvPr>
                <p:cNvPicPr/>
                <p:nvPr/>
              </p:nvPicPr>
              <p:blipFill>
                <a:blip r:embed="rId115"/>
                <a:stretch>
                  <a:fillRect/>
                </a:stretch>
              </p:blipFill>
              <p:spPr>
                <a:xfrm>
                  <a:off x="5086645" y="6360968"/>
                  <a:ext cx="15048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24" name="筆跡 223">
                  <a:extLst>
                    <a:ext uri="{FF2B5EF4-FFF2-40B4-BE49-F238E27FC236}">
                      <a16:creationId xmlns:a16="http://schemas.microsoft.com/office/drawing/2014/main" id="{3EF84D50-BA3E-442F-9A24-59C6A9CD327D}"/>
                    </a:ext>
                  </a:extLst>
                </p14:cNvPr>
                <p14:cNvContentPartPr/>
                <p14:nvPr/>
              </p14:nvContentPartPr>
              <p14:xfrm>
                <a:off x="5167285" y="6261968"/>
                <a:ext cx="271800" cy="271440"/>
              </p14:xfrm>
            </p:contentPart>
          </mc:Choice>
          <mc:Fallback>
            <p:pic>
              <p:nvPicPr>
                <p:cNvPr id="224" name="筆跡 223">
                  <a:extLst>
                    <a:ext uri="{FF2B5EF4-FFF2-40B4-BE49-F238E27FC236}">
                      <a16:creationId xmlns:a16="http://schemas.microsoft.com/office/drawing/2014/main" id="{3EF84D50-BA3E-442F-9A24-59C6A9CD327D}"/>
                    </a:ext>
                  </a:extLst>
                </p:cNvPr>
                <p:cNvPicPr/>
                <p:nvPr/>
              </p:nvPicPr>
              <p:blipFill>
                <a:blip r:embed="rId117"/>
                <a:stretch>
                  <a:fillRect/>
                </a:stretch>
              </p:blipFill>
              <p:spPr>
                <a:xfrm>
                  <a:off x="5158645" y="6253328"/>
                  <a:ext cx="28944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25" name="筆跡 224">
                  <a:extLst>
                    <a:ext uri="{FF2B5EF4-FFF2-40B4-BE49-F238E27FC236}">
                      <a16:creationId xmlns:a16="http://schemas.microsoft.com/office/drawing/2014/main" id="{2CED0A62-2D3C-45AB-ACAB-93B68446606F}"/>
                    </a:ext>
                  </a:extLst>
                </p14:cNvPr>
                <p14:cNvContentPartPr/>
                <p14:nvPr/>
              </p14:nvContentPartPr>
              <p14:xfrm>
                <a:off x="5305885" y="6344048"/>
                <a:ext cx="169560" cy="192240"/>
              </p14:xfrm>
            </p:contentPart>
          </mc:Choice>
          <mc:Fallback>
            <p:pic>
              <p:nvPicPr>
                <p:cNvPr id="225" name="筆跡 224">
                  <a:extLst>
                    <a:ext uri="{FF2B5EF4-FFF2-40B4-BE49-F238E27FC236}">
                      <a16:creationId xmlns:a16="http://schemas.microsoft.com/office/drawing/2014/main" id="{2CED0A62-2D3C-45AB-ACAB-93B68446606F}"/>
                    </a:ext>
                  </a:extLst>
                </p:cNvPr>
                <p:cNvPicPr/>
                <p:nvPr/>
              </p:nvPicPr>
              <p:blipFill>
                <a:blip r:embed="rId119"/>
                <a:stretch>
                  <a:fillRect/>
                </a:stretch>
              </p:blipFill>
              <p:spPr>
                <a:xfrm>
                  <a:off x="5296885" y="6335048"/>
                  <a:ext cx="187200" cy="209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0">
            <p14:nvContentPartPr>
              <p14:cNvPr id="227" name="筆跡 226">
                <a:extLst>
                  <a:ext uri="{FF2B5EF4-FFF2-40B4-BE49-F238E27FC236}">
                    <a16:creationId xmlns:a16="http://schemas.microsoft.com/office/drawing/2014/main" id="{994E2CF4-46F7-4FDD-BB59-14308D03823A}"/>
                  </a:ext>
                </a:extLst>
              </p14:cNvPr>
              <p14:cNvContentPartPr/>
              <p14:nvPr/>
            </p14:nvContentPartPr>
            <p14:xfrm>
              <a:off x="5182405" y="6163688"/>
              <a:ext cx="169560" cy="390960"/>
            </p14:xfrm>
          </p:contentPart>
        </mc:Choice>
        <mc:Fallback>
          <p:pic>
            <p:nvPicPr>
              <p:cNvPr id="227" name="筆跡 226">
                <a:extLst>
                  <a:ext uri="{FF2B5EF4-FFF2-40B4-BE49-F238E27FC236}">
                    <a16:creationId xmlns:a16="http://schemas.microsoft.com/office/drawing/2014/main" id="{994E2CF4-46F7-4FDD-BB59-14308D03823A}"/>
                  </a:ext>
                </a:extLst>
              </p:cNvPr>
              <p:cNvPicPr/>
              <p:nvPr/>
            </p:nvPicPr>
            <p:blipFill>
              <a:blip r:embed="rId121"/>
              <a:stretch>
                <a:fillRect/>
              </a:stretch>
            </p:blipFill>
            <p:spPr>
              <a:xfrm>
                <a:off x="5173765" y="6155048"/>
                <a:ext cx="187200" cy="40860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a:t>
            </a:r>
            <a:r>
              <a:rPr lang="en-US" altLang="zh-TW" dirty="0"/>
              <a:t>(</a:t>
            </a:r>
            <a:r>
              <a:rPr lang="zh-TW" altLang="en-US" dirty="0"/>
              <a:t>續</a:t>
            </a:r>
            <a:r>
              <a:rPr lang="en-US" altLang="zh-TW" dirty="0"/>
              <a:t>)</a:t>
            </a:r>
            <a:endParaRPr lang="zh-TW" altLang="en-US" dirty="0"/>
          </a:p>
        </p:txBody>
      </p:sp>
      <p:pic>
        <p:nvPicPr>
          <p:cNvPr id="130050" name="Picture 2"/>
          <p:cNvPicPr>
            <a:picLocks noGrp="1" noChangeAspect="1" noChangeArrowheads="1"/>
          </p:cNvPicPr>
          <p:nvPr>
            <p:ph idx="1"/>
          </p:nvPr>
        </p:nvPicPr>
        <p:blipFill>
          <a:blip r:embed="rId2" cstate="print"/>
          <a:stretch>
            <a:fillRect/>
          </a:stretch>
        </p:blipFill>
        <p:spPr bwMode="auto">
          <a:xfrm>
            <a:off x="826381" y="1268413"/>
            <a:ext cx="7491237" cy="5113337"/>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F88C6319-BD6D-4906-8514-942D2B2C7BC9}"/>
              </a:ext>
            </a:extLst>
          </p:cNvPr>
          <p:cNvSpPr>
            <a:spLocks noGrp="1"/>
          </p:cNvSpPr>
          <p:nvPr>
            <p:ph type="sldNum" sz="quarter" idx="12"/>
          </p:nvPr>
        </p:nvSpPr>
        <p:spPr/>
        <p:txBody>
          <a:bodyPr/>
          <a:lstStyle/>
          <a:p>
            <a:fld id="{8632C2C5-20A0-4062-ADB6-29D76B962CAE}" type="slidenum">
              <a:rPr lang="zh-TW" altLang="en-US" smtClean="0"/>
              <a:pPr/>
              <a:t>55</a:t>
            </a:fld>
            <a:endParaRPr lang="zh-TW" altLang="en-US"/>
          </a:p>
        </p:txBody>
      </p:sp>
      <p:grpSp>
        <p:nvGrpSpPr>
          <p:cNvPr id="15" name="群組 14">
            <a:extLst>
              <a:ext uri="{FF2B5EF4-FFF2-40B4-BE49-F238E27FC236}">
                <a16:creationId xmlns:a16="http://schemas.microsoft.com/office/drawing/2014/main" id="{EBDE5619-CD8F-41D7-9C73-63E210DDE064}"/>
              </a:ext>
            </a:extLst>
          </p:cNvPr>
          <p:cNvGrpSpPr/>
          <p:nvPr/>
        </p:nvGrpSpPr>
        <p:grpSpPr>
          <a:xfrm>
            <a:off x="1506445" y="2000288"/>
            <a:ext cx="1410480" cy="618480"/>
            <a:chOff x="1506445" y="2000288"/>
            <a:chExt cx="1410480" cy="618480"/>
          </a:xfrm>
        </p:grpSpPr>
        <mc:AlternateContent xmlns:mc="http://schemas.openxmlformats.org/markup-compatibility/2006">
          <mc:Choice xmlns:p14="http://schemas.microsoft.com/office/powerpoint/2010/main" Requires="p14">
            <p:contentPart p14:bwMode="auto" r:id="rId3">
              <p14:nvContentPartPr>
                <p14:cNvPr id="4" name="筆跡 3">
                  <a:extLst>
                    <a:ext uri="{FF2B5EF4-FFF2-40B4-BE49-F238E27FC236}">
                      <a16:creationId xmlns:a16="http://schemas.microsoft.com/office/drawing/2014/main" id="{761CE82A-E616-4FD9-BA32-95A771CB2326}"/>
                    </a:ext>
                  </a:extLst>
                </p14:cNvPr>
                <p14:cNvContentPartPr/>
                <p14:nvPr/>
              </p14:nvContentPartPr>
              <p14:xfrm>
                <a:off x="1506445" y="2276408"/>
                <a:ext cx="369360" cy="342360"/>
              </p14:xfrm>
            </p:contentPart>
          </mc:Choice>
          <mc:Fallback>
            <p:pic>
              <p:nvPicPr>
                <p:cNvPr id="4" name="筆跡 3">
                  <a:extLst>
                    <a:ext uri="{FF2B5EF4-FFF2-40B4-BE49-F238E27FC236}">
                      <a16:creationId xmlns:a16="http://schemas.microsoft.com/office/drawing/2014/main" id="{761CE82A-E616-4FD9-BA32-95A771CB2326}"/>
                    </a:ext>
                  </a:extLst>
                </p:cNvPr>
                <p:cNvPicPr/>
                <p:nvPr/>
              </p:nvPicPr>
              <p:blipFill>
                <a:blip r:embed="rId4"/>
                <a:stretch>
                  <a:fillRect/>
                </a:stretch>
              </p:blipFill>
              <p:spPr>
                <a:xfrm>
                  <a:off x="1497805" y="2267408"/>
                  <a:ext cx="387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筆跡 4">
                  <a:extLst>
                    <a:ext uri="{FF2B5EF4-FFF2-40B4-BE49-F238E27FC236}">
                      <a16:creationId xmlns:a16="http://schemas.microsoft.com/office/drawing/2014/main" id="{AEC67E77-7000-49A1-A1BD-BF526DF6709F}"/>
                    </a:ext>
                  </a:extLst>
                </p14:cNvPr>
                <p14:cNvContentPartPr/>
                <p14:nvPr/>
              </p14:nvContentPartPr>
              <p14:xfrm>
                <a:off x="1524805" y="2492768"/>
                <a:ext cx="151560" cy="126000"/>
              </p14:xfrm>
            </p:contentPart>
          </mc:Choice>
          <mc:Fallback>
            <p:pic>
              <p:nvPicPr>
                <p:cNvPr id="5" name="筆跡 4">
                  <a:extLst>
                    <a:ext uri="{FF2B5EF4-FFF2-40B4-BE49-F238E27FC236}">
                      <a16:creationId xmlns:a16="http://schemas.microsoft.com/office/drawing/2014/main" id="{AEC67E77-7000-49A1-A1BD-BF526DF6709F}"/>
                    </a:ext>
                  </a:extLst>
                </p:cNvPr>
                <p:cNvPicPr/>
                <p:nvPr/>
              </p:nvPicPr>
              <p:blipFill>
                <a:blip r:embed="rId6"/>
                <a:stretch>
                  <a:fillRect/>
                </a:stretch>
              </p:blipFill>
              <p:spPr>
                <a:xfrm>
                  <a:off x="1515805" y="2483768"/>
                  <a:ext cx="16920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筆跡 5">
                  <a:extLst>
                    <a:ext uri="{FF2B5EF4-FFF2-40B4-BE49-F238E27FC236}">
                      <a16:creationId xmlns:a16="http://schemas.microsoft.com/office/drawing/2014/main" id="{CD086FDC-781F-48C4-877A-E69BCFDBD382}"/>
                    </a:ext>
                  </a:extLst>
                </p14:cNvPr>
                <p14:cNvContentPartPr/>
                <p14:nvPr/>
              </p14:nvContentPartPr>
              <p14:xfrm>
                <a:off x="2032405" y="2114768"/>
                <a:ext cx="139680" cy="267120"/>
              </p14:xfrm>
            </p:contentPart>
          </mc:Choice>
          <mc:Fallback>
            <p:pic>
              <p:nvPicPr>
                <p:cNvPr id="6" name="筆跡 5">
                  <a:extLst>
                    <a:ext uri="{FF2B5EF4-FFF2-40B4-BE49-F238E27FC236}">
                      <a16:creationId xmlns:a16="http://schemas.microsoft.com/office/drawing/2014/main" id="{CD086FDC-781F-48C4-877A-E69BCFDBD382}"/>
                    </a:ext>
                  </a:extLst>
                </p:cNvPr>
                <p:cNvPicPr/>
                <p:nvPr/>
              </p:nvPicPr>
              <p:blipFill>
                <a:blip r:embed="rId8"/>
                <a:stretch>
                  <a:fillRect/>
                </a:stretch>
              </p:blipFill>
              <p:spPr>
                <a:xfrm>
                  <a:off x="2023405" y="2106128"/>
                  <a:ext cx="1573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筆跡 6">
                  <a:extLst>
                    <a:ext uri="{FF2B5EF4-FFF2-40B4-BE49-F238E27FC236}">
                      <a16:creationId xmlns:a16="http://schemas.microsoft.com/office/drawing/2014/main" id="{CF48AC92-5BC4-40D1-B7B5-59CB7D45A25E}"/>
                    </a:ext>
                  </a:extLst>
                </p14:cNvPr>
                <p14:cNvContentPartPr/>
                <p14:nvPr/>
              </p14:nvContentPartPr>
              <p14:xfrm>
                <a:off x="2002525" y="2145728"/>
                <a:ext cx="128160" cy="224640"/>
              </p14:xfrm>
            </p:contentPart>
          </mc:Choice>
          <mc:Fallback>
            <p:pic>
              <p:nvPicPr>
                <p:cNvPr id="7" name="筆跡 6">
                  <a:extLst>
                    <a:ext uri="{FF2B5EF4-FFF2-40B4-BE49-F238E27FC236}">
                      <a16:creationId xmlns:a16="http://schemas.microsoft.com/office/drawing/2014/main" id="{CF48AC92-5BC4-40D1-B7B5-59CB7D45A25E}"/>
                    </a:ext>
                  </a:extLst>
                </p:cNvPr>
                <p:cNvPicPr/>
                <p:nvPr/>
              </p:nvPicPr>
              <p:blipFill>
                <a:blip r:embed="rId10"/>
                <a:stretch>
                  <a:fillRect/>
                </a:stretch>
              </p:blipFill>
              <p:spPr>
                <a:xfrm>
                  <a:off x="1993885" y="2136728"/>
                  <a:ext cx="14580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筆跡 7">
                  <a:extLst>
                    <a:ext uri="{FF2B5EF4-FFF2-40B4-BE49-F238E27FC236}">
                      <a16:creationId xmlns:a16="http://schemas.microsoft.com/office/drawing/2014/main" id="{1900C0AD-2931-4A6E-9846-3D543DC9C94B}"/>
                    </a:ext>
                  </a:extLst>
                </p14:cNvPr>
                <p14:cNvContentPartPr/>
                <p14:nvPr/>
              </p14:nvContentPartPr>
              <p14:xfrm>
                <a:off x="2191885" y="2033768"/>
                <a:ext cx="65880" cy="91800"/>
              </p14:xfrm>
            </p:contentPart>
          </mc:Choice>
          <mc:Fallback>
            <p:pic>
              <p:nvPicPr>
                <p:cNvPr id="8" name="筆跡 7">
                  <a:extLst>
                    <a:ext uri="{FF2B5EF4-FFF2-40B4-BE49-F238E27FC236}">
                      <a16:creationId xmlns:a16="http://schemas.microsoft.com/office/drawing/2014/main" id="{1900C0AD-2931-4A6E-9846-3D543DC9C94B}"/>
                    </a:ext>
                  </a:extLst>
                </p:cNvPr>
                <p:cNvPicPr/>
                <p:nvPr/>
              </p:nvPicPr>
              <p:blipFill>
                <a:blip r:embed="rId12"/>
                <a:stretch>
                  <a:fillRect/>
                </a:stretch>
              </p:blipFill>
              <p:spPr>
                <a:xfrm>
                  <a:off x="2183245" y="2025128"/>
                  <a:ext cx="83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筆跡 8">
                  <a:extLst>
                    <a:ext uri="{FF2B5EF4-FFF2-40B4-BE49-F238E27FC236}">
                      <a16:creationId xmlns:a16="http://schemas.microsoft.com/office/drawing/2014/main" id="{BFAA4D50-0DAC-4792-8B28-F4243571026B}"/>
                    </a:ext>
                  </a:extLst>
                </p14:cNvPr>
                <p14:cNvContentPartPr/>
                <p14:nvPr/>
              </p14:nvContentPartPr>
              <p14:xfrm>
                <a:off x="2272165" y="2255168"/>
                <a:ext cx="18720" cy="19080"/>
              </p14:xfrm>
            </p:contentPart>
          </mc:Choice>
          <mc:Fallback>
            <p:pic>
              <p:nvPicPr>
                <p:cNvPr id="9" name="筆跡 8">
                  <a:extLst>
                    <a:ext uri="{FF2B5EF4-FFF2-40B4-BE49-F238E27FC236}">
                      <a16:creationId xmlns:a16="http://schemas.microsoft.com/office/drawing/2014/main" id="{BFAA4D50-0DAC-4792-8B28-F4243571026B}"/>
                    </a:ext>
                  </a:extLst>
                </p:cNvPr>
                <p:cNvPicPr/>
                <p:nvPr/>
              </p:nvPicPr>
              <p:blipFill>
                <a:blip r:embed="rId14"/>
                <a:stretch>
                  <a:fillRect/>
                </a:stretch>
              </p:blipFill>
              <p:spPr>
                <a:xfrm>
                  <a:off x="2263525" y="2246528"/>
                  <a:ext cx="363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筆跡 9">
                  <a:extLst>
                    <a:ext uri="{FF2B5EF4-FFF2-40B4-BE49-F238E27FC236}">
                      <a16:creationId xmlns:a16="http://schemas.microsoft.com/office/drawing/2014/main" id="{5F915B1E-F5A7-4A7A-B744-744C1C2D07D9}"/>
                    </a:ext>
                  </a:extLst>
                </p14:cNvPr>
                <p14:cNvContentPartPr/>
                <p14:nvPr/>
              </p14:nvContentPartPr>
              <p14:xfrm>
                <a:off x="2403565" y="2190008"/>
                <a:ext cx="280080" cy="196920"/>
              </p14:xfrm>
            </p:contentPart>
          </mc:Choice>
          <mc:Fallback>
            <p:pic>
              <p:nvPicPr>
                <p:cNvPr id="10" name="筆跡 9">
                  <a:extLst>
                    <a:ext uri="{FF2B5EF4-FFF2-40B4-BE49-F238E27FC236}">
                      <a16:creationId xmlns:a16="http://schemas.microsoft.com/office/drawing/2014/main" id="{5F915B1E-F5A7-4A7A-B744-744C1C2D07D9}"/>
                    </a:ext>
                  </a:extLst>
                </p:cNvPr>
                <p:cNvPicPr/>
                <p:nvPr/>
              </p:nvPicPr>
              <p:blipFill>
                <a:blip r:embed="rId16"/>
                <a:stretch>
                  <a:fillRect/>
                </a:stretch>
              </p:blipFill>
              <p:spPr>
                <a:xfrm>
                  <a:off x="2394925" y="2181368"/>
                  <a:ext cx="2977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筆跡 10">
                  <a:extLst>
                    <a:ext uri="{FF2B5EF4-FFF2-40B4-BE49-F238E27FC236}">
                      <a16:creationId xmlns:a16="http://schemas.microsoft.com/office/drawing/2014/main" id="{EE4BED2F-3C41-4DCA-9E09-CF47750D6870}"/>
                    </a:ext>
                  </a:extLst>
                </p14:cNvPr>
                <p14:cNvContentPartPr/>
                <p14:nvPr/>
              </p14:nvContentPartPr>
              <p14:xfrm>
                <a:off x="2630725" y="2065808"/>
                <a:ext cx="137520" cy="7200"/>
              </p14:xfrm>
            </p:contentPart>
          </mc:Choice>
          <mc:Fallback>
            <p:pic>
              <p:nvPicPr>
                <p:cNvPr id="11" name="筆跡 10">
                  <a:extLst>
                    <a:ext uri="{FF2B5EF4-FFF2-40B4-BE49-F238E27FC236}">
                      <a16:creationId xmlns:a16="http://schemas.microsoft.com/office/drawing/2014/main" id="{EE4BED2F-3C41-4DCA-9E09-CF47750D6870}"/>
                    </a:ext>
                  </a:extLst>
                </p:cNvPr>
                <p:cNvPicPr/>
                <p:nvPr/>
              </p:nvPicPr>
              <p:blipFill>
                <a:blip r:embed="rId18"/>
                <a:stretch>
                  <a:fillRect/>
                </a:stretch>
              </p:blipFill>
              <p:spPr>
                <a:xfrm>
                  <a:off x="2622085" y="2056808"/>
                  <a:ext cx="15516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筆跡 11">
                  <a:extLst>
                    <a:ext uri="{FF2B5EF4-FFF2-40B4-BE49-F238E27FC236}">
                      <a16:creationId xmlns:a16="http://schemas.microsoft.com/office/drawing/2014/main" id="{80EC0ED9-32C1-49F3-BCD0-D94E97F3829B}"/>
                    </a:ext>
                  </a:extLst>
                </p14:cNvPr>
                <p14:cNvContentPartPr/>
                <p14:nvPr/>
              </p14:nvContentPartPr>
              <p14:xfrm>
                <a:off x="2820445" y="2000288"/>
                <a:ext cx="96480" cy="128880"/>
              </p14:xfrm>
            </p:contentPart>
          </mc:Choice>
          <mc:Fallback>
            <p:pic>
              <p:nvPicPr>
                <p:cNvPr id="12" name="筆跡 11">
                  <a:extLst>
                    <a:ext uri="{FF2B5EF4-FFF2-40B4-BE49-F238E27FC236}">
                      <a16:creationId xmlns:a16="http://schemas.microsoft.com/office/drawing/2014/main" id="{80EC0ED9-32C1-49F3-BCD0-D94E97F3829B}"/>
                    </a:ext>
                  </a:extLst>
                </p:cNvPr>
                <p:cNvPicPr/>
                <p:nvPr/>
              </p:nvPicPr>
              <p:blipFill>
                <a:blip r:embed="rId20"/>
                <a:stretch>
                  <a:fillRect/>
                </a:stretch>
              </p:blipFill>
              <p:spPr>
                <a:xfrm>
                  <a:off x="2811445" y="1991648"/>
                  <a:ext cx="1141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筆跡 12">
                  <a:extLst>
                    <a:ext uri="{FF2B5EF4-FFF2-40B4-BE49-F238E27FC236}">
                      <a16:creationId xmlns:a16="http://schemas.microsoft.com/office/drawing/2014/main" id="{969CB226-A32B-4871-8E69-E1DE7A1C6CAF}"/>
                    </a:ext>
                  </a:extLst>
                </p14:cNvPr>
                <p14:cNvContentPartPr/>
                <p14:nvPr/>
              </p14:nvContentPartPr>
              <p14:xfrm>
                <a:off x="2820445" y="2000288"/>
                <a:ext cx="360" cy="360"/>
              </p14:xfrm>
            </p:contentPart>
          </mc:Choice>
          <mc:Fallback>
            <p:pic>
              <p:nvPicPr>
                <p:cNvPr id="13" name="筆跡 12">
                  <a:extLst>
                    <a:ext uri="{FF2B5EF4-FFF2-40B4-BE49-F238E27FC236}">
                      <a16:creationId xmlns:a16="http://schemas.microsoft.com/office/drawing/2014/main" id="{969CB226-A32B-4871-8E69-E1DE7A1C6CAF}"/>
                    </a:ext>
                  </a:extLst>
                </p:cNvPr>
                <p:cNvPicPr/>
                <p:nvPr/>
              </p:nvPicPr>
              <p:blipFill>
                <a:blip r:embed="rId22"/>
                <a:stretch>
                  <a:fillRect/>
                </a:stretch>
              </p:blipFill>
              <p:spPr>
                <a:xfrm>
                  <a:off x="2811445" y="19916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4" name="筆跡 13">
                  <a:extLst>
                    <a:ext uri="{FF2B5EF4-FFF2-40B4-BE49-F238E27FC236}">
                      <a16:creationId xmlns:a16="http://schemas.microsoft.com/office/drawing/2014/main" id="{5C7D5605-FD4A-4F3E-90F7-964CE8F10812}"/>
                    </a:ext>
                  </a:extLst>
                </p14:cNvPr>
                <p14:cNvContentPartPr/>
                <p14:nvPr/>
              </p14:nvContentPartPr>
              <p14:xfrm>
                <a:off x="2786245" y="2000288"/>
                <a:ext cx="122040" cy="156960"/>
              </p14:xfrm>
            </p:contentPart>
          </mc:Choice>
          <mc:Fallback>
            <p:pic>
              <p:nvPicPr>
                <p:cNvPr id="14" name="筆跡 13">
                  <a:extLst>
                    <a:ext uri="{FF2B5EF4-FFF2-40B4-BE49-F238E27FC236}">
                      <a16:creationId xmlns:a16="http://schemas.microsoft.com/office/drawing/2014/main" id="{5C7D5605-FD4A-4F3E-90F7-964CE8F10812}"/>
                    </a:ext>
                  </a:extLst>
                </p:cNvPr>
                <p:cNvPicPr/>
                <p:nvPr/>
              </p:nvPicPr>
              <p:blipFill>
                <a:blip r:embed="rId24"/>
                <a:stretch>
                  <a:fillRect/>
                </a:stretch>
              </p:blipFill>
              <p:spPr>
                <a:xfrm>
                  <a:off x="2777245" y="1991648"/>
                  <a:ext cx="139680" cy="174600"/>
                </a:xfrm>
                <a:prstGeom prst="rect">
                  <a:avLst/>
                </a:prstGeom>
              </p:spPr>
            </p:pic>
          </mc:Fallback>
        </mc:AlternateContent>
      </p:grpSp>
      <p:grpSp>
        <p:nvGrpSpPr>
          <p:cNvPr id="28" name="群組 27">
            <a:extLst>
              <a:ext uri="{FF2B5EF4-FFF2-40B4-BE49-F238E27FC236}">
                <a16:creationId xmlns:a16="http://schemas.microsoft.com/office/drawing/2014/main" id="{5BA47BE9-1E49-48DF-93AF-5C50688E9F2C}"/>
              </a:ext>
            </a:extLst>
          </p:cNvPr>
          <p:cNvGrpSpPr/>
          <p:nvPr/>
        </p:nvGrpSpPr>
        <p:grpSpPr>
          <a:xfrm>
            <a:off x="2738365" y="3120608"/>
            <a:ext cx="1706760" cy="1107000"/>
            <a:chOff x="2738365" y="3120608"/>
            <a:chExt cx="1706760" cy="1107000"/>
          </a:xfrm>
        </p:grpSpPr>
        <mc:AlternateContent xmlns:mc="http://schemas.openxmlformats.org/markup-compatibility/2006">
          <mc:Choice xmlns:p14="http://schemas.microsoft.com/office/powerpoint/2010/main" Requires="p14">
            <p:contentPart p14:bwMode="auto" r:id="rId25">
              <p14:nvContentPartPr>
                <p14:cNvPr id="16" name="筆跡 15">
                  <a:extLst>
                    <a:ext uri="{FF2B5EF4-FFF2-40B4-BE49-F238E27FC236}">
                      <a16:creationId xmlns:a16="http://schemas.microsoft.com/office/drawing/2014/main" id="{9D71BB30-312D-4225-9DC1-D164E267DEFF}"/>
                    </a:ext>
                  </a:extLst>
                </p14:cNvPr>
                <p14:cNvContentPartPr/>
                <p14:nvPr/>
              </p14:nvContentPartPr>
              <p14:xfrm>
                <a:off x="2738365" y="3658808"/>
                <a:ext cx="468720" cy="568800"/>
              </p14:xfrm>
            </p:contentPart>
          </mc:Choice>
          <mc:Fallback>
            <p:pic>
              <p:nvPicPr>
                <p:cNvPr id="16" name="筆跡 15">
                  <a:extLst>
                    <a:ext uri="{FF2B5EF4-FFF2-40B4-BE49-F238E27FC236}">
                      <a16:creationId xmlns:a16="http://schemas.microsoft.com/office/drawing/2014/main" id="{9D71BB30-312D-4225-9DC1-D164E267DEFF}"/>
                    </a:ext>
                  </a:extLst>
                </p:cNvPr>
                <p:cNvPicPr/>
                <p:nvPr/>
              </p:nvPicPr>
              <p:blipFill>
                <a:blip r:embed="rId26"/>
                <a:stretch>
                  <a:fillRect/>
                </a:stretch>
              </p:blipFill>
              <p:spPr>
                <a:xfrm>
                  <a:off x="2729365" y="3649808"/>
                  <a:ext cx="48636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7" name="筆跡 16">
                  <a:extLst>
                    <a:ext uri="{FF2B5EF4-FFF2-40B4-BE49-F238E27FC236}">
                      <a16:creationId xmlns:a16="http://schemas.microsoft.com/office/drawing/2014/main" id="{36FAD933-9DE5-4ECF-92A9-BBC82B58491C}"/>
                    </a:ext>
                  </a:extLst>
                </p14:cNvPr>
                <p14:cNvContentPartPr/>
                <p14:nvPr/>
              </p14:nvContentPartPr>
              <p14:xfrm>
                <a:off x="2754205" y="4099088"/>
                <a:ext cx="231120" cy="105120"/>
              </p14:xfrm>
            </p:contentPart>
          </mc:Choice>
          <mc:Fallback>
            <p:pic>
              <p:nvPicPr>
                <p:cNvPr id="17" name="筆跡 16">
                  <a:extLst>
                    <a:ext uri="{FF2B5EF4-FFF2-40B4-BE49-F238E27FC236}">
                      <a16:creationId xmlns:a16="http://schemas.microsoft.com/office/drawing/2014/main" id="{36FAD933-9DE5-4ECF-92A9-BBC82B58491C}"/>
                    </a:ext>
                  </a:extLst>
                </p:cNvPr>
                <p:cNvPicPr/>
                <p:nvPr/>
              </p:nvPicPr>
              <p:blipFill>
                <a:blip r:embed="rId28"/>
                <a:stretch>
                  <a:fillRect/>
                </a:stretch>
              </p:blipFill>
              <p:spPr>
                <a:xfrm>
                  <a:off x="2745205" y="4090448"/>
                  <a:ext cx="2487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9" name="筆跡 18">
                  <a:extLst>
                    <a:ext uri="{FF2B5EF4-FFF2-40B4-BE49-F238E27FC236}">
                      <a16:creationId xmlns:a16="http://schemas.microsoft.com/office/drawing/2014/main" id="{3B92E0F9-698A-48C6-BCAB-EF85F12B7A35}"/>
                    </a:ext>
                  </a:extLst>
                </p14:cNvPr>
                <p14:cNvContentPartPr/>
                <p14:nvPr/>
              </p14:nvContentPartPr>
              <p14:xfrm>
                <a:off x="3320845" y="3357128"/>
                <a:ext cx="244800" cy="227160"/>
              </p14:xfrm>
            </p:contentPart>
          </mc:Choice>
          <mc:Fallback>
            <p:pic>
              <p:nvPicPr>
                <p:cNvPr id="19" name="筆跡 18">
                  <a:extLst>
                    <a:ext uri="{FF2B5EF4-FFF2-40B4-BE49-F238E27FC236}">
                      <a16:creationId xmlns:a16="http://schemas.microsoft.com/office/drawing/2014/main" id="{3B92E0F9-698A-48C6-BCAB-EF85F12B7A35}"/>
                    </a:ext>
                  </a:extLst>
                </p:cNvPr>
                <p:cNvPicPr/>
                <p:nvPr/>
              </p:nvPicPr>
              <p:blipFill>
                <a:blip r:embed="rId30"/>
                <a:stretch>
                  <a:fillRect/>
                </a:stretch>
              </p:blipFill>
              <p:spPr>
                <a:xfrm>
                  <a:off x="3311845" y="3348128"/>
                  <a:ext cx="26244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筆跡 19">
                  <a:extLst>
                    <a:ext uri="{FF2B5EF4-FFF2-40B4-BE49-F238E27FC236}">
                      <a16:creationId xmlns:a16="http://schemas.microsoft.com/office/drawing/2014/main" id="{9FD8BBD2-712A-4BD3-814F-2CECDEB4AE71}"/>
                    </a:ext>
                  </a:extLst>
                </p14:cNvPr>
                <p14:cNvContentPartPr/>
                <p14:nvPr/>
              </p14:nvContentPartPr>
              <p14:xfrm>
                <a:off x="3341365" y="3347768"/>
                <a:ext cx="169560" cy="234360"/>
              </p14:xfrm>
            </p:contentPart>
          </mc:Choice>
          <mc:Fallback>
            <p:pic>
              <p:nvPicPr>
                <p:cNvPr id="20" name="筆跡 19">
                  <a:extLst>
                    <a:ext uri="{FF2B5EF4-FFF2-40B4-BE49-F238E27FC236}">
                      <a16:creationId xmlns:a16="http://schemas.microsoft.com/office/drawing/2014/main" id="{9FD8BBD2-712A-4BD3-814F-2CECDEB4AE71}"/>
                    </a:ext>
                  </a:extLst>
                </p:cNvPr>
                <p:cNvPicPr/>
                <p:nvPr/>
              </p:nvPicPr>
              <p:blipFill>
                <a:blip r:embed="rId32"/>
                <a:stretch>
                  <a:fillRect/>
                </a:stretch>
              </p:blipFill>
              <p:spPr>
                <a:xfrm>
                  <a:off x="3332365" y="3338768"/>
                  <a:ext cx="187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1" name="筆跡 20">
                  <a:extLst>
                    <a:ext uri="{FF2B5EF4-FFF2-40B4-BE49-F238E27FC236}">
                      <a16:creationId xmlns:a16="http://schemas.microsoft.com/office/drawing/2014/main" id="{FC09FE26-A911-46CB-AE35-9F962360A0BF}"/>
                    </a:ext>
                  </a:extLst>
                </p14:cNvPr>
                <p14:cNvContentPartPr/>
                <p14:nvPr/>
              </p14:nvContentPartPr>
              <p14:xfrm>
                <a:off x="3615325" y="3214208"/>
                <a:ext cx="360" cy="105480"/>
              </p14:xfrm>
            </p:contentPart>
          </mc:Choice>
          <mc:Fallback>
            <p:pic>
              <p:nvPicPr>
                <p:cNvPr id="21" name="筆跡 20">
                  <a:extLst>
                    <a:ext uri="{FF2B5EF4-FFF2-40B4-BE49-F238E27FC236}">
                      <a16:creationId xmlns:a16="http://schemas.microsoft.com/office/drawing/2014/main" id="{FC09FE26-A911-46CB-AE35-9F962360A0BF}"/>
                    </a:ext>
                  </a:extLst>
                </p:cNvPr>
                <p:cNvPicPr/>
                <p:nvPr/>
              </p:nvPicPr>
              <p:blipFill>
                <a:blip r:embed="rId34"/>
                <a:stretch>
                  <a:fillRect/>
                </a:stretch>
              </p:blipFill>
              <p:spPr>
                <a:xfrm>
                  <a:off x="3606685" y="3205568"/>
                  <a:ext cx="180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2" name="筆跡 21">
                  <a:extLst>
                    <a:ext uri="{FF2B5EF4-FFF2-40B4-BE49-F238E27FC236}">
                      <a16:creationId xmlns:a16="http://schemas.microsoft.com/office/drawing/2014/main" id="{FB8F5453-CFD1-4E84-89A9-C4AF46C30F46}"/>
                    </a:ext>
                  </a:extLst>
                </p14:cNvPr>
                <p14:cNvContentPartPr/>
                <p14:nvPr/>
              </p14:nvContentPartPr>
              <p14:xfrm>
                <a:off x="3695245" y="3487808"/>
                <a:ext cx="5040" cy="7200"/>
              </p14:xfrm>
            </p:contentPart>
          </mc:Choice>
          <mc:Fallback>
            <p:pic>
              <p:nvPicPr>
                <p:cNvPr id="22" name="筆跡 21">
                  <a:extLst>
                    <a:ext uri="{FF2B5EF4-FFF2-40B4-BE49-F238E27FC236}">
                      <a16:creationId xmlns:a16="http://schemas.microsoft.com/office/drawing/2014/main" id="{FB8F5453-CFD1-4E84-89A9-C4AF46C30F46}"/>
                    </a:ext>
                  </a:extLst>
                </p:cNvPr>
                <p:cNvPicPr/>
                <p:nvPr/>
              </p:nvPicPr>
              <p:blipFill>
                <a:blip r:embed="rId36"/>
                <a:stretch>
                  <a:fillRect/>
                </a:stretch>
              </p:blipFill>
              <p:spPr>
                <a:xfrm>
                  <a:off x="3686605" y="3479168"/>
                  <a:ext cx="226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4" name="筆跡 23">
                  <a:extLst>
                    <a:ext uri="{FF2B5EF4-FFF2-40B4-BE49-F238E27FC236}">
                      <a16:creationId xmlns:a16="http://schemas.microsoft.com/office/drawing/2014/main" id="{ABA2EA29-A9FC-4CC0-8FBE-01524EC141B2}"/>
                    </a:ext>
                  </a:extLst>
                </p14:cNvPr>
                <p14:cNvContentPartPr/>
                <p14:nvPr/>
              </p14:nvContentPartPr>
              <p14:xfrm>
                <a:off x="3864085" y="3337688"/>
                <a:ext cx="261000" cy="226440"/>
              </p14:xfrm>
            </p:contentPart>
          </mc:Choice>
          <mc:Fallback>
            <p:pic>
              <p:nvPicPr>
                <p:cNvPr id="24" name="筆跡 23">
                  <a:extLst>
                    <a:ext uri="{FF2B5EF4-FFF2-40B4-BE49-F238E27FC236}">
                      <a16:creationId xmlns:a16="http://schemas.microsoft.com/office/drawing/2014/main" id="{ABA2EA29-A9FC-4CC0-8FBE-01524EC141B2}"/>
                    </a:ext>
                  </a:extLst>
                </p:cNvPr>
                <p:cNvPicPr/>
                <p:nvPr/>
              </p:nvPicPr>
              <p:blipFill>
                <a:blip r:embed="rId38"/>
                <a:stretch>
                  <a:fillRect/>
                </a:stretch>
              </p:blipFill>
              <p:spPr>
                <a:xfrm>
                  <a:off x="3855445" y="3328688"/>
                  <a:ext cx="2786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5" name="筆跡 24">
                  <a:extLst>
                    <a:ext uri="{FF2B5EF4-FFF2-40B4-BE49-F238E27FC236}">
                      <a16:creationId xmlns:a16="http://schemas.microsoft.com/office/drawing/2014/main" id="{76F3A5E3-A0E4-4401-AFCE-33D7109787B1}"/>
                    </a:ext>
                  </a:extLst>
                </p14:cNvPr>
                <p14:cNvContentPartPr/>
                <p14:nvPr/>
              </p14:nvContentPartPr>
              <p14:xfrm>
                <a:off x="4127245" y="3183968"/>
                <a:ext cx="137520" cy="14400"/>
              </p14:xfrm>
            </p:contentPart>
          </mc:Choice>
          <mc:Fallback>
            <p:pic>
              <p:nvPicPr>
                <p:cNvPr id="25" name="筆跡 24">
                  <a:extLst>
                    <a:ext uri="{FF2B5EF4-FFF2-40B4-BE49-F238E27FC236}">
                      <a16:creationId xmlns:a16="http://schemas.microsoft.com/office/drawing/2014/main" id="{76F3A5E3-A0E4-4401-AFCE-33D7109787B1}"/>
                    </a:ext>
                  </a:extLst>
                </p:cNvPr>
                <p:cNvPicPr/>
                <p:nvPr/>
              </p:nvPicPr>
              <p:blipFill>
                <a:blip r:embed="rId40"/>
                <a:stretch>
                  <a:fillRect/>
                </a:stretch>
              </p:blipFill>
              <p:spPr>
                <a:xfrm>
                  <a:off x="4118245" y="3174968"/>
                  <a:ext cx="1551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26" name="筆跡 25">
                  <a:extLst>
                    <a:ext uri="{FF2B5EF4-FFF2-40B4-BE49-F238E27FC236}">
                      <a16:creationId xmlns:a16="http://schemas.microsoft.com/office/drawing/2014/main" id="{1606FAE0-DCD2-4DAC-BA2D-B736E9A7FBB3}"/>
                    </a:ext>
                  </a:extLst>
                </p14:cNvPr>
                <p14:cNvContentPartPr/>
                <p14:nvPr/>
              </p14:nvContentPartPr>
              <p14:xfrm>
                <a:off x="4346485" y="3120608"/>
                <a:ext cx="80280" cy="142920"/>
              </p14:xfrm>
            </p:contentPart>
          </mc:Choice>
          <mc:Fallback>
            <p:pic>
              <p:nvPicPr>
                <p:cNvPr id="26" name="筆跡 25">
                  <a:extLst>
                    <a:ext uri="{FF2B5EF4-FFF2-40B4-BE49-F238E27FC236}">
                      <a16:creationId xmlns:a16="http://schemas.microsoft.com/office/drawing/2014/main" id="{1606FAE0-DCD2-4DAC-BA2D-B736E9A7FBB3}"/>
                    </a:ext>
                  </a:extLst>
                </p:cNvPr>
                <p:cNvPicPr/>
                <p:nvPr/>
              </p:nvPicPr>
              <p:blipFill>
                <a:blip r:embed="rId42"/>
                <a:stretch>
                  <a:fillRect/>
                </a:stretch>
              </p:blipFill>
              <p:spPr>
                <a:xfrm>
                  <a:off x="4337485" y="3111968"/>
                  <a:ext cx="9792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27" name="筆跡 26">
                  <a:extLst>
                    <a:ext uri="{FF2B5EF4-FFF2-40B4-BE49-F238E27FC236}">
                      <a16:creationId xmlns:a16="http://schemas.microsoft.com/office/drawing/2014/main" id="{8AF149D8-9825-47BB-9FD1-F0A56CEFC899}"/>
                    </a:ext>
                  </a:extLst>
                </p14:cNvPr>
                <p14:cNvContentPartPr/>
                <p14:nvPr/>
              </p14:nvContentPartPr>
              <p14:xfrm>
                <a:off x="4321285" y="3137168"/>
                <a:ext cx="123840" cy="136080"/>
              </p14:xfrm>
            </p:contentPart>
          </mc:Choice>
          <mc:Fallback>
            <p:pic>
              <p:nvPicPr>
                <p:cNvPr id="27" name="筆跡 26">
                  <a:extLst>
                    <a:ext uri="{FF2B5EF4-FFF2-40B4-BE49-F238E27FC236}">
                      <a16:creationId xmlns:a16="http://schemas.microsoft.com/office/drawing/2014/main" id="{8AF149D8-9825-47BB-9FD1-F0A56CEFC899}"/>
                    </a:ext>
                  </a:extLst>
                </p:cNvPr>
                <p:cNvPicPr/>
                <p:nvPr/>
              </p:nvPicPr>
              <p:blipFill>
                <a:blip r:embed="rId44"/>
                <a:stretch>
                  <a:fillRect/>
                </a:stretch>
              </p:blipFill>
              <p:spPr>
                <a:xfrm>
                  <a:off x="4312285" y="3128168"/>
                  <a:ext cx="141480" cy="153720"/>
                </a:xfrm>
                <a:prstGeom prst="rect">
                  <a:avLst/>
                </a:prstGeom>
              </p:spPr>
            </p:pic>
          </mc:Fallback>
        </mc:AlternateContent>
      </p:grpSp>
      <p:grpSp>
        <p:nvGrpSpPr>
          <p:cNvPr id="31" name="群組 30">
            <a:extLst>
              <a:ext uri="{FF2B5EF4-FFF2-40B4-BE49-F238E27FC236}">
                <a16:creationId xmlns:a16="http://schemas.microsoft.com/office/drawing/2014/main" id="{6BC4E596-71E7-4E54-B21F-420C8F624D63}"/>
              </a:ext>
            </a:extLst>
          </p:cNvPr>
          <p:cNvGrpSpPr/>
          <p:nvPr/>
        </p:nvGrpSpPr>
        <p:grpSpPr>
          <a:xfrm>
            <a:off x="5547805" y="4315808"/>
            <a:ext cx="196920" cy="439920"/>
            <a:chOff x="5547805" y="4315808"/>
            <a:chExt cx="196920" cy="439920"/>
          </a:xfrm>
        </p:grpSpPr>
        <mc:AlternateContent xmlns:mc="http://schemas.openxmlformats.org/markup-compatibility/2006">
          <mc:Choice xmlns:p14="http://schemas.microsoft.com/office/powerpoint/2010/main" Requires="p14">
            <p:contentPart p14:bwMode="auto" r:id="rId45">
              <p14:nvContentPartPr>
                <p14:cNvPr id="29" name="筆跡 28">
                  <a:extLst>
                    <a:ext uri="{FF2B5EF4-FFF2-40B4-BE49-F238E27FC236}">
                      <a16:creationId xmlns:a16="http://schemas.microsoft.com/office/drawing/2014/main" id="{F0D2F059-B6C5-40BE-A461-EE97B02AAFDB}"/>
                    </a:ext>
                  </a:extLst>
                </p14:cNvPr>
                <p14:cNvContentPartPr/>
                <p14:nvPr/>
              </p14:nvContentPartPr>
              <p14:xfrm>
                <a:off x="5582365" y="4315808"/>
                <a:ext cx="117000" cy="395640"/>
              </p14:xfrm>
            </p:contentPart>
          </mc:Choice>
          <mc:Fallback>
            <p:pic>
              <p:nvPicPr>
                <p:cNvPr id="29" name="筆跡 28">
                  <a:extLst>
                    <a:ext uri="{FF2B5EF4-FFF2-40B4-BE49-F238E27FC236}">
                      <a16:creationId xmlns:a16="http://schemas.microsoft.com/office/drawing/2014/main" id="{F0D2F059-B6C5-40BE-A461-EE97B02AAFDB}"/>
                    </a:ext>
                  </a:extLst>
                </p:cNvPr>
                <p:cNvPicPr/>
                <p:nvPr/>
              </p:nvPicPr>
              <p:blipFill>
                <a:blip r:embed="rId46"/>
                <a:stretch>
                  <a:fillRect/>
                </a:stretch>
              </p:blipFill>
              <p:spPr>
                <a:xfrm>
                  <a:off x="5573365" y="4307168"/>
                  <a:ext cx="13464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0" name="筆跡 29">
                  <a:extLst>
                    <a:ext uri="{FF2B5EF4-FFF2-40B4-BE49-F238E27FC236}">
                      <a16:creationId xmlns:a16="http://schemas.microsoft.com/office/drawing/2014/main" id="{24AE8952-423E-48CF-9729-E4ADAEA916BE}"/>
                    </a:ext>
                  </a:extLst>
                </p14:cNvPr>
                <p14:cNvContentPartPr/>
                <p14:nvPr/>
              </p14:nvContentPartPr>
              <p14:xfrm>
                <a:off x="5547805" y="4622528"/>
                <a:ext cx="196920" cy="133200"/>
              </p14:xfrm>
            </p:contentPart>
          </mc:Choice>
          <mc:Fallback>
            <p:pic>
              <p:nvPicPr>
                <p:cNvPr id="30" name="筆跡 29">
                  <a:extLst>
                    <a:ext uri="{FF2B5EF4-FFF2-40B4-BE49-F238E27FC236}">
                      <a16:creationId xmlns:a16="http://schemas.microsoft.com/office/drawing/2014/main" id="{24AE8952-423E-48CF-9729-E4ADAEA916BE}"/>
                    </a:ext>
                  </a:extLst>
                </p:cNvPr>
                <p:cNvPicPr/>
                <p:nvPr/>
              </p:nvPicPr>
              <p:blipFill>
                <a:blip r:embed="rId48"/>
                <a:stretch>
                  <a:fillRect/>
                </a:stretch>
              </p:blipFill>
              <p:spPr>
                <a:xfrm>
                  <a:off x="5539165" y="4613528"/>
                  <a:ext cx="214560" cy="150840"/>
                </a:xfrm>
                <a:prstGeom prst="rect">
                  <a:avLst/>
                </a:prstGeom>
              </p:spPr>
            </p:pic>
          </mc:Fallback>
        </mc:AlternateContent>
      </p:grpSp>
      <p:grpSp>
        <p:nvGrpSpPr>
          <p:cNvPr id="36" name="群組 35">
            <a:extLst>
              <a:ext uri="{FF2B5EF4-FFF2-40B4-BE49-F238E27FC236}">
                <a16:creationId xmlns:a16="http://schemas.microsoft.com/office/drawing/2014/main" id="{A8C415F6-2236-49C8-86EA-760D988BB3D6}"/>
              </a:ext>
            </a:extLst>
          </p:cNvPr>
          <p:cNvGrpSpPr/>
          <p:nvPr/>
        </p:nvGrpSpPr>
        <p:grpSpPr>
          <a:xfrm>
            <a:off x="5767045" y="3719288"/>
            <a:ext cx="406800" cy="475560"/>
            <a:chOff x="5767045" y="3719288"/>
            <a:chExt cx="406800" cy="475560"/>
          </a:xfrm>
        </p:grpSpPr>
        <mc:AlternateContent xmlns:mc="http://schemas.openxmlformats.org/markup-compatibility/2006">
          <mc:Choice xmlns:p14="http://schemas.microsoft.com/office/powerpoint/2010/main" Requires="p14">
            <p:contentPart p14:bwMode="auto" r:id="rId49">
              <p14:nvContentPartPr>
                <p14:cNvPr id="32" name="筆跡 31">
                  <a:extLst>
                    <a:ext uri="{FF2B5EF4-FFF2-40B4-BE49-F238E27FC236}">
                      <a16:creationId xmlns:a16="http://schemas.microsoft.com/office/drawing/2014/main" id="{D7EEC497-668B-4343-A4CD-27FA988C58D7}"/>
                    </a:ext>
                  </a:extLst>
                </p14:cNvPr>
                <p14:cNvContentPartPr/>
                <p14:nvPr/>
              </p14:nvContentPartPr>
              <p14:xfrm>
                <a:off x="5790085" y="3899648"/>
                <a:ext cx="162720" cy="295200"/>
              </p14:xfrm>
            </p:contentPart>
          </mc:Choice>
          <mc:Fallback>
            <p:pic>
              <p:nvPicPr>
                <p:cNvPr id="32" name="筆跡 31">
                  <a:extLst>
                    <a:ext uri="{FF2B5EF4-FFF2-40B4-BE49-F238E27FC236}">
                      <a16:creationId xmlns:a16="http://schemas.microsoft.com/office/drawing/2014/main" id="{D7EEC497-668B-4343-A4CD-27FA988C58D7}"/>
                    </a:ext>
                  </a:extLst>
                </p:cNvPr>
                <p:cNvPicPr/>
                <p:nvPr/>
              </p:nvPicPr>
              <p:blipFill>
                <a:blip r:embed="rId50"/>
                <a:stretch>
                  <a:fillRect/>
                </a:stretch>
              </p:blipFill>
              <p:spPr>
                <a:xfrm>
                  <a:off x="5781085" y="3890648"/>
                  <a:ext cx="18036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3" name="筆跡 32">
                  <a:extLst>
                    <a:ext uri="{FF2B5EF4-FFF2-40B4-BE49-F238E27FC236}">
                      <a16:creationId xmlns:a16="http://schemas.microsoft.com/office/drawing/2014/main" id="{8ACCE9D1-29AD-425B-9E6B-C60BEC5CB30F}"/>
                    </a:ext>
                  </a:extLst>
                </p14:cNvPr>
                <p14:cNvContentPartPr/>
                <p14:nvPr/>
              </p14:nvContentPartPr>
              <p14:xfrm>
                <a:off x="5767045" y="3873728"/>
                <a:ext cx="203760" cy="278640"/>
              </p14:xfrm>
            </p:contentPart>
          </mc:Choice>
          <mc:Fallback>
            <p:pic>
              <p:nvPicPr>
                <p:cNvPr id="33" name="筆跡 32">
                  <a:extLst>
                    <a:ext uri="{FF2B5EF4-FFF2-40B4-BE49-F238E27FC236}">
                      <a16:creationId xmlns:a16="http://schemas.microsoft.com/office/drawing/2014/main" id="{8ACCE9D1-29AD-425B-9E6B-C60BEC5CB30F}"/>
                    </a:ext>
                  </a:extLst>
                </p:cNvPr>
                <p:cNvPicPr/>
                <p:nvPr/>
              </p:nvPicPr>
              <p:blipFill>
                <a:blip r:embed="rId52"/>
                <a:stretch>
                  <a:fillRect/>
                </a:stretch>
              </p:blipFill>
              <p:spPr>
                <a:xfrm>
                  <a:off x="5758405" y="3865088"/>
                  <a:ext cx="22140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4" name="筆跡 33">
                  <a:extLst>
                    <a:ext uri="{FF2B5EF4-FFF2-40B4-BE49-F238E27FC236}">
                      <a16:creationId xmlns:a16="http://schemas.microsoft.com/office/drawing/2014/main" id="{8C714026-D677-47BB-9E9C-D22ECF1932CC}"/>
                    </a:ext>
                  </a:extLst>
                </p14:cNvPr>
                <p14:cNvContentPartPr/>
                <p14:nvPr/>
              </p14:nvContentPartPr>
              <p14:xfrm>
                <a:off x="6039205" y="3719288"/>
                <a:ext cx="84960" cy="201600"/>
              </p14:xfrm>
            </p:contentPart>
          </mc:Choice>
          <mc:Fallback>
            <p:pic>
              <p:nvPicPr>
                <p:cNvPr id="34" name="筆跡 33">
                  <a:extLst>
                    <a:ext uri="{FF2B5EF4-FFF2-40B4-BE49-F238E27FC236}">
                      <a16:creationId xmlns:a16="http://schemas.microsoft.com/office/drawing/2014/main" id="{8C714026-D677-47BB-9E9C-D22ECF1932CC}"/>
                    </a:ext>
                  </a:extLst>
                </p:cNvPr>
                <p:cNvPicPr/>
                <p:nvPr/>
              </p:nvPicPr>
              <p:blipFill>
                <a:blip r:embed="rId54"/>
                <a:stretch>
                  <a:fillRect/>
                </a:stretch>
              </p:blipFill>
              <p:spPr>
                <a:xfrm>
                  <a:off x="6030205" y="3710648"/>
                  <a:ext cx="1026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5" name="筆跡 34">
                  <a:extLst>
                    <a:ext uri="{FF2B5EF4-FFF2-40B4-BE49-F238E27FC236}">
                      <a16:creationId xmlns:a16="http://schemas.microsoft.com/office/drawing/2014/main" id="{3D62C4AB-5DAB-4A72-9E4B-9844CBDB605F}"/>
                    </a:ext>
                  </a:extLst>
                </p14:cNvPr>
                <p14:cNvContentPartPr/>
                <p14:nvPr/>
              </p14:nvContentPartPr>
              <p14:xfrm>
                <a:off x="6150805" y="4082168"/>
                <a:ext cx="23040" cy="19080"/>
              </p14:xfrm>
            </p:contentPart>
          </mc:Choice>
          <mc:Fallback>
            <p:pic>
              <p:nvPicPr>
                <p:cNvPr id="35" name="筆跡 34">
                  <a:extLst>
                    <a:ext uri="{FF2B5EF4-FFF2-40B4-BE49-F238E27FC236}">
                      <a16:creationId xmlns:a16="http://schemas.microsoft.com/office/drawing/2014/main" id="{3D62C4AB-5DAB-4A72-9E4B-9844CBDB605F}"/>
                    </a:ext>
                  </a:extLst>
                </p:cNvPr>
                <p:cNvPicPr/>
                <p:nvPr/>
              </p:nvPicPr>
              <p:blipFill>
                <a:blip r:embed="rId56"/>
                <a:stretch>
                  <a:fillRect/>
                </a:stretch>
              </p:blipFill>
              <p:spPr>
                <a:xfrm>
                  <a:off x="6142165" y="4073168"/>
                  <a:ext cx="40680" cy="36720"/>
                </a:xfrm>
                <a:prstGeom prst="rect">
                  <a:avLst/>
                </a:prstGeom>
              </p:spPr>
            </p:pic>
          </mc:Fallback>
        </mc:AlternateContent>
      </p:grpSp>
      <p:grpSp>
        <p:nvGrpSpPr>
          <p:cNvPr id="41" name="群組 40">
            <a:extLst>
              <a:ext uri="{FF2B5EF4-FFF2-40B4-BE49-F238E27FC236}">
                <a16:creationId xmlns:a16="http://schemas.microsoft.com/office/drawing/2014/main" id="{4FA9F06E-2642-4F98-8DF5-5392518DCD04}"/>
              </a:ext>
            </a:extLst>
          </p:cNvPr>
          <p:cNvGrpSpPr/>
          <p:nvPr/>
        </p:nvGrpSpPr>
        <p:grpSpPr>
          <a:xfrm>
            <a:off x="6339445" y="3752408"/>
            <a:ext cx="581760" cy="471600"/>
            <a:chOff x="6339445" y="3752408"/>
            <a:chExt cx="581760" cy="471600"/>
          </a:xfrm>
        </p:grpSpPr>
        <mc:AlternateContent xmlns:mc="http://schemas.openxmlformats.org/markup-compatibility/2006">
          <mc:Choice xmlns:p14="http://schemas.microsoft.com/office/powerpoint/2010/main" Requires="p14">
            <p:contentPart p14:bwMode="auto" r:id="rId57">
              <p14:nvContentPartPr>
                <p14:cNvPr id="37" name="筆跡 36">
                  <a:extLst>
                    <a:ext uri="{FF2B5EF4-FFF2-40B4-BE49-F238E27FC236}">
                      <a16:creationId xmlns:a16="http://schemas.microsoft.com/office/drawing/2014/main" id="{5801C10B-ADB9-47DA-8CD6-3C475D70CCFB}"/>
                    </a:ext>
                  </a:extLst>
                </p14:cNvPr>
                <p14:cNvContentPartPr/>
                <p14:nvPr/>
              </p14:nvContentPartPr>
              <p14:xfrm>
                <a:off x="6339445" y="3957608"/>
                <a:ext cx="243720" cy="266400"/>
              </p14:xfrm>
            </p:contentPart>
          </mc:Choice>
          <mc:Fallback>
            <p:pic>
              <p:nvPicPr>
                <p:cNvPr id="37" name="筆跡 36">
                  <a:extLst>
                    <a:ext uri="{FF2B5EF4-FFF2-40B4-BE49-F238E27FC236}">
                      <a16:creationId xmlns:a16="http://schemas.microsoft.com/office/drawing/2014/main" id="{5801C10B-ADB9-47DA-8CD6-3C475D70CCFB}"/>
                    </a:ext>
                  </a:extLst>
                </p:cNvPr>
                <p:cNvPicPr/>
                <p:nvPr/>
              </p:nvPicPr>
              <p:blipFill>
                <a:blip r:embed="rId58"/>
                <a:stretch>
                  <a:fillRect/>
                </a:stretch>
              </p:blipFill>
              <p:spPr>
                <a:xfrm>
                  <a:off x="6330805" y="3948968"/>
                  <a:ext cx="2613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38" name="筆跡 37">
                  <a:extLst>
                    <a:ext uri="{FF2B5EF4-FFF2-40B4-BE49-F238E27FC236}">
                      <a16:creationId xmlns:a16="http://schemas.microsoft.com/office/drawing/2014/main" id="{9247F28A-D2FC-4ED4-A639-8D089773719B}"/>
                    </a:ext>
                  </a:extLst>
                </p14:cNvPr>
                <p14:cNvContentPartPr/>
                <p14:nvPr/>
              </p14:nvContentPartPr>
              <p14:xfrm>
                <a:off x="6617005" y="3824768"/>
                <a:ext cx="117000" cy="6120"/>
              </p14:xfrm>
            </p:contentPart>
          </mc:Choice>
          <mc:Fallback>
            <p:pic>
              <p:nvPicPr>
                <p:cNvPr id="38" name="筆跡 37">
                  <a:extLst>
                    <a:ext uri="{FF2B5EF4-FFF2-40B4-BE49-F238E27FC236}">
                      <a16:creationId xmlns:a16="http://schemas.microsoft.com/office/drawing/2014/main" id="{9247F28A-D2FC-4ED4-A639-8D089773719B}"/>
                    </a:ext>
                  </a:extLst>
                </p:cNvPr>
                <p:cNvPicPr/>
                <p:nvPr/>
              </p:nvPicPr>
              <p:blipFill>
                <a:blip r:embed="rId60"/>
                <a:stretch>
                  <a:fillRect/>
                </a:stretch>
              </p:blipFill>
              <p:spPr>
                <a:xfrm>
                  <a:off x="6608005" y="3815768"/>
                  <a:ext cx="13464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39" name="筆跡 38">
                  <a:extLst>
                    <a:ext uri="{FF2B5EF4-FFF2-40B4-BE49-F238E27FC236}">
                      <a16:creationId xmlns:a16="http://schemas.microsoft.com/office/drawing/2014/main" id="{09F7B307-3D59-42EB-9617-66F20FA24F0C}"/>
                    </a:ext>
                  </a:extLst>
                </p14:cNvPr>
                <p14:cNvContentPartPr/>
                <p14:nvPr/>
              </p14:nvContentPartPr>
              <p14:xfrm>
                <a:off x="6831565" y="3752408"/>
                <a:ext cx="66600" cy="206280"/>
              </p14:xfrm>
            </p:contentPart>
          </mc:Choice>
          <mc:Fallback>
            <p:pic>
              <p:nvPicPr>
                <p:cNvPr id="39" name="筆跡 38">
                  <a:extLst>
                    <a:ext uri="{FF2B5EF4-FFF2-40B4-BE49-F238E27FC236}">
                      <a16:creationId xmlns:a16="http://schemas.microsoft.com/office/drawing/2014/main" id="{09F7B307-3D59-42EB-9617-66F20FA24F0C}"/>
                    </a:ext>
                  </a:extLst>
                </p:cNvPr>
                <p:cNvPicPr/>
                <p:nvPr/>
              </p:nvPicPr>
              <p:blipFill>
                <a:blip r:embed="rId62"/>
                <a:stretch>
                  <a:fillRect/>
                </a:stretch>
              </p:blipFill>
              <p:spPr>
                <a:xfrm>
                  <a:off x="6822925" y="3743408"/>
                  <a:ext cx="8424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40" name="筆跡 39">
                  <a:extLst>
                    <a:ext uri="{FF2B5EF4-FFF2-40B4-BE49-F238E27FC236}">
                      <a16:creationId xmlns:a16="http://schemas.microsoft.com/office/drawing/2014/main" id="{80692426-A1FB-48E0-965B-5C9AA80C328C}"/>
                    </a:ext>
                  </a:extLst>
                </p14:cNvPr>
                <p14:cNvContentPartPr/>
                <p14:nvPr/>
              </p14:nvContentPartPr>
              <p14:xfrm>
                <a:off x="6815725" y="3773288"/>
                <a:ext cx="105480" cy="133560"/>
              </p14:xfrm>
            </p:contentPart>
          </mc:Choice>
          <mc:Fallback>
            <p:pic>
              <p:nvPicPr>
                <p:cNvPr id="40" name="筆跡 39">
                  <a:extLst>
                    <a:ext uri="{FF2B5EF4-FFF2-40B4-BE49-F238E27FC236}">
                      <a16:creationId xmlns:a16="http://schemas.microsoft.com/office/drawing/2014/main" id="{80692426-A1FB-48E0-965B-5C9AA80C328C}"/>
                    </a:ext>
                  </a:extLst>
                </p:cNvPr>
                <p:cNvPicPr/>
                <p:nvPr/>
              </p:nvPicPr>
              <p:blipFill>
                <a:blip r:embed="rId64"/>
                <a:stretch>
                  <a:fillRect/>
                </a:stretch>
              </p:blipFill>
              <p:spPr>
                <a:xfrm>
                  <a:off x="6806725" y="3764648"/>
                  <a:ext cx="123120" cy="151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5">
            <p14:nvContentPartPr>
              <p14:cNvPr id="42" name="筆跡 41">
                <a:extLst>
                  <a:ext uri="{FF2B5EF4-FFF2-40B4-BE49-F238E27FC236}">
                    <a16:creationId xmlns:a16="http://schemas.microsoft.com/office/drawing/2014/main" id="{FF8D2AA5-E044-4802-89F4-A80DC1129989}"/>
                  </a:ext>
                </a:extLst>
              </p14:cNvPr>
              <p14:cNvContentPartPr/>
              <p14:nvPr/>
            </p14:nvContentPartPr>
            <p14:xfrm>
              <a:off x="2916205" y="2269568"/>
              <a:ext cx="5040" cy="34920"/>
            </p14:xfrm>
          </p:contentPart>
        </mc:Choice>
        <mc:Fallback>
          <p:pic>
            <p:nvPicPr>
              <p:cNvPr id="42" name="筆跡 41">
                <a:extLst>
                  <a:ext uri="{FF2B5EF4-FFF2-40B4-BE49-F238E27FC236}">
                    <a16:creationId xmlns:a16="http://schemas.microsoft.com/office/drawing/2014/main" id="{FF8D2AA5-E044-4802-89F4-A80DC1129989}"/>
                  </a:ext>
                </a:extLst>
              </p:cNvPr>
              <p:cNvPicPr/>
              <p:nvPr/>
            </p:nvPicPr>
            <p:blipFill>
              <a:blip r:embed="rId66"/>
              <a:stretch>
                <a:fillRect/>
              </a:stretch>
            </p:blipFill>
            <p:spPr>
              <a:xfrm>
                <a:off x="2907565" y="2260928"/>
                <a:ext cx="226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2" name="筆跡 51">
                <a:extLst>
                  <a:ext uri="{FF2B5EF4-FFF2-40B4-BE49-F238E27FC236}">
                    <a16:creationId xmlns:a16="http://schemas.microsoft.com/office/drawing/2014/main" id="{3CAB3FC6-25B4-4E17-BF09-2D76B9B62D75}"/>
                  </a:ext>
                </a:extLst>
              </p14:cNvPr>
              <p14:cNvContentPartPr/>
              <p14:nvPr/>
            </p14:nvContentPartPr>
            <p14:xfrm>
              <a:off x="4511005" y="3452528"/>
              <a:ext cx="16200" cy="3600"/>
            </p14:xfrm>
          </p:contentPart>
        </mc:Choice>
        <mc:Fallback>
          <p:pic>
            <p:nvPicPr>
              <p:cNvPr id="52" name="筆跡 51">
                <a:extLst>
                  <a:ext uri="{FF2B5EF4-FFF2-40B4-BE49-F238E27FC236}">
                    <a16:creationId xmlns:a16="http://schemas.microsoft.com/office/drawing/2014/main" id="{3CAB3FC6-25B4-4E17-BF09-2D76B9B62D75}"/>
                  </a:ext>
                </a:extLst>
              </p:cNvPr>
              <p:cNvPicPr/>
              <p:nvPr/>
            </p:nvPicPr>
            <p:blipFill>
              <a:blip r:embed="rId68"/>
              <a:stretch>
                <a:fillRect/>
              </a:stretch>
            </p:blipFill>
            <p:spPr>
              <a:xfrm>
                <a:off x="4502005" y="3443528"/>
                <a:ext cx="3384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3" name="筆跡 62">
                <a:extLst>
                  <a:ext uri="{FF2B5EF4-FFF2-40B4-BE49-F238E27FC236}">
                    <a16:creationId xmlns:a16="http://schemas.microsoft.com/office/drawing/2014/main" id="{FC7F3562-98FB-4962-BBB8-02E1980EF8C4}"/>
                  </a:ext>
                </a:extLst>
              </p14:cNvPr>
              <p14:cNvContentPartPr/>
              <p14:nvPr/>
            </p14:nvContentPartPr>
            <p14:xfrm>
              <a:off x="7000765" y="4121768"/>
              <a:ext cx="28440" cy="16920"/>
            </p14:xfrm>
          </p:contentPart>
        </mc:Choice>
        <mc:Fallback>
          <p:pic>
            <p:nvPicPr>
              <p:cNvPr id="63" name="筆跡 62">
                <a:extLst>
                  <a:ext uri="{FF2B5EF4-FFF2-40B4-BE49-F238E27FC236}">
                    <a16:creationId xmlns:a16="http://schemas.microsoft.com/office/drawing/2014/main" id="{FC7F3562-98FB-4962-BBB8-02E1980EF8C4}"/>
                  </a:ext>
                </a:extLst>
              </p:cNvPr>
              <p:cNvPicPr/>
              <p:nvPr/>
            </p:nvPicPr>
            <p:blipFill>
              <a:blip r:embed="rId70"/>
              <a:stretch>
                <a:fillRect/>
              </a:stretch>
            </p:blipFill>
            <p:spPr>
              <a:xfrm>
                <a:off x="6991765" y="4113128"/>
                <a:ext cx="4608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130058" name="筆跡 130057">
                <a:extLst>
                  <a:ext uri="{FF2B5EF4-FFF2-40B4-BE49-F238E27FC236}">
                    <a16:creationId xmlns:a16="http://schemas.microsoft.com/office/drawing/2014/main" id="{85B04B1C-46F4-495D-9DDD-0D19D2A22C41}"/>
                  </a:ext>
                </a:extLst>
              </p14:cNvPr>
              <p14:cNvContentPartPr/>
              <p14:nvPr/>
            </p14:nvContentPartPr>
            <p14:xfrm>
              <a:off x="3092605" y="2255168"/>
              <a:ext cx="351720" cy="11880"/>
            </p14:xfrm>
          </p:contentPart>
        </mc:Choice>
        <mc:Fallback>
          <p:pic>
            <p:nvPicPr>
              <p:cNvPr id="130058" name="筆跡 130057">
                <a:extLst>
                  <a:ext uri="{FF2B5EF4-FFF2-40B4-BE49-F238E27FC236}">
                    <a16:creationId xmlns:a16="http://schemas.microsoft.com/office/drawing/2014/main" id="{85B04B1C-46F4-495D-9DDD-0D19D2A22C41}"/>
                  </a:ext>
                </a:extLst>
              </p:cNvPr>
              <p:cNvPicPr/>
              <p:nvPr/>
            </p:nvPicPr>
            <p:blipFill>
              <a:blip r:embed="rId72"/>
              <a:stretch>
                <a:fillRect/>
              </a:stretch>
            </p:blipFill>
            <p:spPr>
              <a:xfrm>
                <a:off x="3083965" y="2246528"/>
                <a:ext cx="369360" cy="29520"/>
              </a:xfrm>
              <a:prstGeom prst="rect">
                <a:avLst/>
              </a:prstGeom>
            </p:spPr>
          </p:pic>
        </mc:Fallback>
      </mc:AlternateContent>
      <p:grpSp>
        <p:nvGrpSpPr>
          <p:cNvPr id="130066" name="群組 130065">
            <a:extLst>
              <a:ext uri="{FF2B5EF4-FFF2-40B4-BE49-F238E27FC236}">
                <a16:creationId xmlns:a16="http://schemas.microsoft.com/office/drawing/2014/main" id="{44238ACC-F06A-433E-BA9F-5B34AEB8E73C}"/>
              </a:ext>
            </a:extLst>
          </p:cNvPr>
          <p:cNvGrpSpPr/>
          <p:nvPr/>
        </p:nvGrpSpPr>
        <p:grpSpPr>
          <a:xfrm>
            <a:off x="3087565" y="2414648"/>
            <a:ext cx="448200" cy="325080"/>
            <a:chOff x="3087565" y="2414648"/>
            <a:chExt cx="448200" cy="325080"/>
          </a:xfrm>
        </p:grpSpPr>
        <mc:AlternateContent xmlns:mc="http://schemas.openxmlformats.org/markup-compatibility/2006">
          <mc:Choice xmlns:p14="http://schemas.microsoft.com/office/powerpoint/2010/main" Requires="p14">
            <p:contentPart p14:bwMode="auto" r:id="rId73">
              <p14:nvContentPartPr>
                <p14:cNvPr id="130059" name="筆跡 130058">
                  <a:extLst>
                    <a:ext uri="{FF2B5EF4-FFF2-40B4-BE49-F238E27FC236}">
                      <a16:creationId xmlns:a16="http://schemas.microsoft.com/office/drawing/2014/main" id="{526FEB10-905B-4005-A9CD-077D9C28CA64}"/>
                    </a:ext>
                  </a:extLst>
                </p14:cNvPr>
                <p14:cNvContentPartPr/>
                <p14:nvPr/>
              </p14:nvContentPartPr>
              <p14:xfrm>
                <a:off x="3087565" y="2414648"/>
                <a:ext cx="190080" cy="37440"/>
              </p14:xfrm>
            </p:contentPart>
          </mc:Choice>
          <mc:Fallback>
            <p:pic>
              <p:nvPicPr>
                <p:cNvPr id="130059" name="筆跡 130058">
                  <a:extLst>
                    <a:ext uri="{FF2B5EF4-FFF2-40B4-BE49-F238E27FC236}">
                      <a16:creationId xmlns:a16="http://schemas.microsoft.com/office/drawing/2014/main" id="{526FEB10-905B-4005-A9CD-077D9C28CA64}"/>
                    </a:ext>
                  </a:extLst>
                </p:cNvPr>
                <p:cNvPicPr/>
                <p:nvPr/>
              </p:nvPicPr>
              <p:blipFill>
                <a:blip r:embed="rId74"/>
                <a:stretch>
                  <a:fillRect/>
                </a:stretch>
              </p:blipFill>
              <p:spPr>
                <a:xfrm>
                  <a:off x="3078925" y="2406008"/>
                  <a:ext cx="20772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130060" name="筆跡 130059">
                  <a:extLst>
                    <a:ext uri="{FF2B5EF4-FFF2-40B4-BE49-F238E27FC236}">
                      <a16:creationId xmlns:a16="http://schemas.microsoft.com/office/drawing/2014/main" id="{4208230E-20EC-4A85-9D4C-EB38687B9AB0}"/>
                    </a:ext>
                  </a:extLst>
                </p14:cNvPr>
                <p14:cNvContentPartPr/>
                <p14:nvPr/>
              </p14:nvContentPartPr>
              <p14:xfrm>
                <a:off x="3114925" y="2442368"/>
                <a:ext cx="9720" cy="297360"/>
              </p14:xfrm>
            </p:contentPart>
          </mc:Choice>
          <mc:Fallback>
            <p:pic>
              <p:nvPicPr>
                <p:cNvPr id="130060" name="筆跡 130059">
                  <a:extLst>
                    <a:ext uri="{FF2B5EF4-FFF2-40B4-BE49-F238E27FC236}">
                      <a16:creationId xmlns:a16="http://schemas.microsoft.com/office/drawing/2014/main" id="{4208230E-20EC-4A85-9D4C-EB38687B9AB0}"/>
                    </a:ext>
                  </a:extLst>
                </p:cNvPr>
                <p:cNvPicPr/>
                <p:nvPr/>
              </p:nvPicPr>
              <p:blipFill>
                <a:blip r:embed="rId76"/>
                <a:stretch>
                  <a:fillRect/>
                </a:stretch>
              </p:blipFill>
              <p:spPr>
                <a:xfrm>
                  <a:off x="3106285" y="2433728"/>
                  <a:ext cx="273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130061" name="筆跡 130060">
                  <a:extLst>
                    <a:ext uri="{FF2B5EF4-FFF2-40B4-BE49-F238E27FC236}">
                      <a16:creationId xmlns:a16="http://schemas.microsoft.com/office/drawing/2014/main" id="{6B4CD94B-08E9-42F0-864D-D68291EFC72B}"/>
                    </a:ext>
                  </a:extLst>
                </p14:cNvPr>
                <p14:cNvContentPartPr/>
                <p14:nvPr/>
              </p14:nvContentPartPr>
              <p14:xfrm>
                <a:off x="3270445" y="2493848"/>
                <a:ext cx="101160" cy="185040"/>
              </p14:xfrm>
            </p:contentPart>
          </mc:Choice>
          <mc:Fallback>
            <p:pic>
              <p:nvPicPr>
                <p:cNvPr id="130061" name="筆跡 130060">
                  <a:extLst>
                    <a:ext uri="{FF2B5EF4-FFF2-40B4-BE49-F238E27FC236}">
                      <a16:creationId xmlns:a16="http://schemas.microsoft.com/office/drawing/2014/main" id="{6B4CD94B-08E9-42F0-864D-D68291EFC72B}"/>
                    </a:ext>
                  </a:extLst>
                </p:cNvPr>
                <p:cNvPicPr/>
                <p:nvPr/>
              </p:nvPicPr>
              <p:blipFill>
                <a:blip r:embed="rId78"/>
                <a:stretch>
                  <a:fillRect/>
                </a:stretch>
              </p:blipFill>
              <p:spPr>
                <a:xfrm>
                  <a:off x="3261445" y="2484848"/>
                  <a:ext cx="11880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30063" name="筆跡 130062">
                  <a:extLst>
                    <a:ext uri="{FF2B5EF4-FFF2-40B4-BE49-F238E27FC236}">
                      <a16:creationId xmlns:a16="http://schemas.microsoft.com/office/drawing/2014/main" id="{764B4D49-6707-4AFC-9CCA-3FB446D5DA44}"/>
                    </a:ext>
                  </a:extLst>
                </p14:cNvPr>
                <p14:cNvContentPartPr/>
                <p14:nvPr/>
              </p14:nvContentPartPr>
              <p14:xfrm>
                <a:off x="3416605" y="2500688"/>
                <a:ext cx="30240" cy="140760"/>
              </p14:xfrm>
            </p:contentPart>
          </mc:Choice>
          <mc:Fallback>
            <p:pic>
              <p:nvPicPr>
                <p:cNvPr id="130063" name="筆跡 130062">
                  <a:extLst>
                    <a:ext uri="{FF2B5EF4-FFF2-40B4-BE49-F238E27FC236}">
                      <a16:creationId xmlns:a16="http://schemas.microsoft.com/office/drawing/2014/main" id="{764B4D49-6707-4AFC-9CCA-3FB446D5DA44}"/>
                    </a:ext>
                  </a:extLst>
                </p:cNvPr>
                <p:cNvPicPr/>
                <p:nvPr/>
              </p:nvPicPr>
              <p:blipFill>
                <a:blip r:embed="rId80"/>
                <a:stretch>
                  <a:fillRect/>
                </a:stretch>
              </p:blipFill>
              <p:spPr>
                <a:xfrm>
                  <a:off x="3407965" y="2492048"/>
                  <a:ext cx="4788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30064" name="筆跡 130063">
                  <a:extLst>
                    <a:ext uri="{FF2B5EF4-FFF2-40B4-BE49-F238E27FC236}">
                      <a16:creationId xmlns:a16="http://schemas.microsoft.com/office/drawing/2014/main" id="{9B9AAAEE-4D9D-4A2E-ADDE-EB60776D2A84}"/>
                    </a:ext>
                  </a:extLst>
                </p14:cNvPr>
                <p14:cNvContentPartPr/>
                <p14:nvPr/>
              </p14:nvContentPartPr>
              <p14:xfrm>
                <a:off x="3503365" y="2491328"/>
                <a:ext cx="32400" cy="138240"/>
              </p14:xfrm>
            </p:contentPart>
          </mc:Choice>
          <mc:Fallback>
            <p:pic>
              <p:nvPicPr>
                <p:cNvPr id="130064" name="筆跡 130063">
                  <a:extLst>
                    <a:ext uri="{FF2B5EF4-FFF2-40B4-BE49-F238E27FC236}">
                      <a16:creationId xmlns:a16="http://schemas.microsoft.com/office/drawing/2014/main" id="{9B9AAAEE-4D9D-4A2E-ADDE-EB60776D2A84}"/>
                    </a:ext>
                  </a:extLst>
                </p:cNvPr>
                <p:cNvPicPr/>
                <p:nvPr/>
              </p:nvPicPr>
              <p:blipFill>
                <a:blip r:embed="rId82"/>
                <a:stretch>
                  <a:fillRect/>
                </a:stretch>
              </p:blipFill>
              <p:spPr>
                <a:xfrm>
                  <a:off x="3494725" y="2482688"/>
                  <a:ext cx="50040" cy="15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3">
            <p14:nvContentPartPr>
              <p14:cNvPr id="130065" name="筆跡 130064">
                <a:extLst>
                  <a:ext uri="{FF2B5EF4-FFF2-40B4-BE49-F238E27FC236}">
                    <a16:creationId xmlns:a16="http://schemas.microsoft.com/office/drawing/2014/main" id="{A2C38EAF-CA33-4E88-B6B7-EB47EF36A896}"/>
                  </a:ext>
                </a:extLst>
              </p14:cNvPr>
              <p14:cNvContentPartPr/>
              <p14:nvPr/>
            </p14:nvContentPartPr>
            <p14:xfrm>
              <a:off x="3279085" y="1832888"/>
              <a:ext cx="21600" cy="282240"/>
            </p14:xfrm>
          </p:contentPart>
        </mc:Choice>
        <mc:Fallback>
          <p:pic>
            <p:nvPicPr>
              <p:cNvPr id="130065" name="筆跡 130064">
                <a:extLst>
                  <a:ext uri="{FF2B5EF4-FFF2-40B4-BE49-F238E27FC236}">
                    <a16:creationId xmlns:a16="http://schemas.microsoft.com/office/drawing/2014/main" id="{A2C38EAF-CA33-4E88-B6B7-EB47EF36A896}"/>
                  </a:ext>
                </a:extLst>
              </p:cNvPr>
              <p:cNvPicPr/>
              <p:nvPr/>
            </p:nvPicPr>
            <p:blipFill>
              <a:blip r:embed="rId84"/>
              <a:stretch>
                <a:fillRect/>
              </a:stretch>
            </p:blipFill>
            <p:spPr>
              <a:xfrm>
                <a:off x="3270085" y="1824248"/>
                <a:ext cx="392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130067" name="筆跡 130066">
                <a:extLst>
                  <a:ext uri="{FF2B5EF4-FFF2-40B4-BE49-F238E27FC236}">
                    <a16:creationId xmlns:a16="http://schemas.microsoft.com/office/drawing/2014/main" id="{694B4051-2837-47EA-96A8-CDDF07D8B23D}"/>
                  </a:ext>
                </a:extLst>
              </p14:cNvPr>
              <p14:cNvContentPartPr/>
              <p14:nvPr/>
            </p14:nvContentPartPr>
            <p14:xfrm>
              <a:off x="4675165" y="3426968"/>
              <a:ext cx="487080" cy="2520"/>
            </p14:xfrm>
          </p:contentPart>
        </mc:Choice>
        <mc:Fallback>
          <p:pic>
            <p:nvPicPr>
              <p:cNvPr id="130067" name="筆跡 130066">
                <a:extLst>
                  <a:ext uri="{FF2B5EF4-FFF2-40B4-BE49-F238E27FC236}">
                    <a16:creationId xmlns:a16="http://schemas.microsoft.com/office/drawing/2014/main" id="{694B4051-2837-47EA-96A8-CDDF07D8B23D}"/>
                  </a:ext>
                </a:extLst>
              </p:cNvPr>
              <p:cNvPicPr/>
              <p:nvPr/>
            </p:nvPicPr>
            <p:blipFill>
              <a:blip r:embed="rId86"/>
              <a:stretch>
                <a:fillRect/>
              </a:stretch>
            </p:blipFill>
            <p:spPr>
              <a:xfrm>
                <a:off x="4666525" y="3418328"/>
                <a:ext cx="504720" cy="20160"/>
              </a:xfrm>
              <a:prstGeom prst="rect">
                <a:avLst/>
              </a:prstGeom>
            </p:spPr>
          </p:pic>
        </mc:Fallback>
      </mc:AlternateContent>
      <p:grpSp>
        <p:nvGrpSpPr>
          <p:cNvPr id="130074" name="群組 130073">
            <a:extLst>
              <a:ext uri="{FF2B5EF4-FFF2-40B4-BE49-F238E27FC236}">
                <a16:creationId xmlns:a16="http://schemas.microsoft.com/office/drawing/2014/main" id="{40EFD6CC-FCA8-4C4F-91DD-862D1AB06970}"/>
              </a:ext>
            </a:extLst>
          </p:cNvPr>
          <p:cNvGrpSpPr/>
          <p:nvPr/>
        </p:nvGrpSpPr>
        <p:grpSpPr>
          <a:xfrm>
            <a:off x="4725565" y="3529928"/>
            <a:ext cx="539640" cy="285840"/>
            <a:chOff x="4725565" y="3529928"/>
            <a:chExt cx="539640" cy="285840"/>
          </a:xfrm>
        </p:grpSpPr>
        <mc:AlternateContent xmlns:mc="http://schemas.openxmlformats.org/markup-compatibility/2006">
          <mc:Choice xmlns:p14="http://schemas.microsoft.com/office/powerpoint/2010/main" Requires="p14">
            <p:contentPart p14:bwMode="auto" r:id="rId87">
              <p14:nvContentPartPr>
                <p14:cNvPr id="130068" name="筆跡 130067">
                  <a:extLst>
                    <a:ext uri="{FF2B5EF4-FFF2-40B4-BE49-F238E27FC236}">
                      <a16:creationId xmlns:a16="http://schemas.microsoft.com/office/drawing/2014/main" id="{D46AFBE7-AB35-409A-8AAF-2EF9D89B3E48}"/>
                    </a:ext>
                  </a:extLst>
                </p14:cNvPr>
                <p14:cNvContentPartPr/>
                <p14:nvPr/>
              </p14:nvContentPartPr>
              <p14:xfrm>
                <a:off x="4725565" y="3529928"/>
                <a:ext cx="217440" cy="105480"/>
              </p14:xfrm>
            </p:contentPart>
          </mc:Choice>
          <mc:Fallback>
            <p:pic>
              <p:nvPicPr>
                <p:cNvPr id="130068" name="筆跡 130067">
                  <a:extLst>
                    <a:ext uri="{FF2B5EF4-FFF2-40B4-BE49-F238E27FC236}">
                      <a16:creationId xmlns:a16="http://schemas.microsoft.com/office/drawing/2014/main" id="{D46AFBE7-AB35-409A-8AAF-2EF9D89B3E48}"/>
                    </a:ext>
                  </a:extLst>
                </p:cNvPr>
                <p:cNvPicPr/>
                <p:nvPr/>
              </p:nvPicPr>
              <p:blipFill>
                <a:blip r:embed="rId88"/>
                <a:stretch>
                  <a:fillRect/>
                </a:stretch>
              </p:blipFill>
              <p:spPr>
                <a:xfrm>
                  <a:off x="4716565" y="3521288"/>
                  <a:ext cx="23508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130069" name="筆跡 130068">
                  <a:extLst>
                    <a:ext uri="{FF2B5EF4-FFF2-40B4-BE49-F238E27FC236}">
                      <a16:creationId xmlns:a16="http://schemas.microsoft.com/office/drawing/2014/main" id="{DEBC8CD2-297F-483A-9D5E-0944DA512AC3}"/>
                    </a:ext>
                  </a:extLst>
                </p14:cNvPr>
                <p14:cNvContentPartPr/>
                <p14:nvPr/>
              </p14:nvContentPartPr>
              <p14:xfrm>
                <a:off x="4727725" y="3551168"/>
                <a:ext cx="18720" cy="264600"/>
              </p14:xfrm>
            </p:contentPart>
          </mc:Choice>
          <mc:Fallback>
            <p:pic>
              <p:nvPicPr>
                <p:cNvPr id="130069" name="筆跡 130068">
                  <a:extLst>
                    <a:ext uri="{FF2B5EF4-FFF2-40B4-BE49-F238E27FC236}">
                      <a16:creationId xmlns:a16="http://schemas.microsoft.com/office/drawing/2014/main" id="{DEBC8CD2-297F-483A-9D5E-0944DA512AC3}"/>
                    </a:ext>
                  </a:extLst>
                </p:cNvPr>
                <p:cNvPicPr/>
                <p:nvPr/>
              </p:nvPicPr>
              <p:blipFill>
                <a:blip r:embed="rId90"/>
                <a:stretch>
                  <a:fillRect/>
                </a:stretch>
              </p:blipFill>
              <p:spPr>
                <a:xfrm>
                  <a:off x="4719085" y="3542168"/>
                  <a:ext cx="363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130070" name="筆跡 130069">
                  <a:extLst>
                    <a:ext uri="{FF2B5EF4-FFF2-40B4-BE49-F238E27FC236}">
                      <a16:creationId xmlns:a16="http://schemas.microsoft.com/office/drawing/2014/main" id="{37065F23-E3F4-4546-941E-82AF0BF4AFB5}"/>
                    </a:ext>
                  </a:extLst>
                </p14:cNvPr>
                <p14:cNvContentPartPr/>
                <p14:nvPr/>
              </p14:nvContentPartPr>
              <p14:xfrm>
                <a:off x="4922125" y="3595448"/>
                <a:ext cx="73440" cy="166680"/>
              </p14:xfrm>
            </p:contentPart>
          </mc:Choice>
          <mc:Fallback>
            <p:pic>
              <p:nvPicPr>
                <p:cNvPr id="130070" name="筆跡 130069">
                  <a:extLst>
                    <a:ext uri="{FF2B5EF4-FFF2-40B4-BE49-F238E27FC236}">
                      <a16:creationId xmlns:a16="http://schemas.microsoft.com/office/drawing/2014/main" id="{37065F23-E3F4-4546-941E-82AF0BF4AFB5}"/>
                    </a:ext>
                  </a:extLst>
                </p:cNvPr>
                <p:cNvPicPr/>
                <p:nvPr/>
              </p:nvPicPr>
              <p:blipFill>
                <a:blip r:embed="rId92"/>
                <a:stretch>
                  <a:fillRect/>
                </a:stretch>
              </p:blipFill>
              <p:spPr>
                <a:xfrm>
                  <a:off x="4913125" y="3586448"/>
                  <a:ext cx="9108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130071" name="筆跡 130070">
                  <a:extLst>
                    <a:ext uri="{FF2B5EF4-FFF2-40B4-BE49-F238E27FC236}">
                      <a16:creationId xmlns:a16="http://schemas.microsoft.com/office/drawing/2014/main" id="{DD69F11A-9F83-40D7-A307-1221D7B3B275}"/>
                    </a:ext>
                  </a:extLst>
                </p14:cNvPr>
                <p14:cNvContentPartPr/>
                <p14:nvPr/>
              </p14:nvContentPartPr>
              <p14:xfrm>
                <a:off x="5003845" y="3640088"/>
                <a:ext cx="119520" cy="110520"/>
              </p14:xfrm>
            </p:contentPart>
          </mc:Choice>
          <mc:Fallback>
            <p:pic>
              <p:nvPicPr>
                <p:cNvPr id="130071" name="筆跡 130070">
                  <a:extLst>
                    <a:ext uri="{FF2B5EF4-FFF2-40B4-BE49-F238E27FC236}">
                      <a16:creationId xmlns:a16="http://schemas.microsoft.com/office/drawing/2014/main" id="{DD69F11A-9F83-40D7-A307-1221D7B3B275}"/>
                    </a:ext>
                  </a:extLst>
                </p:cNvPr>
                <p:cNvPicPr/>
                <p:nvPr/>
              </p:nvPicPr>
              <p:blipFill>
                <a:blip r:embed="rId94"/>
                <a:stretch>
                  <a:fillRect/>
                </a:stretch>
              </p:blipFill>
              <p:spPr>
                <a:xfrm>
                  <a:off x="4995205" y="3631088"/>
                  <a:ext cx="13716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130072" name="筆跡 130071">
                  <a:extLst>
                    <a:ext uri="{FF2B5EF4-FFF2-40B4-BE49-F238E27FC236}">
                      <a16:creationId xmlns:a16="http://schemas.microsoft.com/office/drawing/2014/main" id="{CEB1D8F2-18E0-4B1B-A9E0-1F11C96E75BA}"/>
                    </a:ext>
                  </a:extLst>
                </p14:cNvPr>
                <p14:cNvContentPartPr/>
                <p14:nvPr/>
              </p14:nvContentPartPr>
              <p14:xfrm>
                <a:off x="5184565" y="3602648"/>
                <a:ext cx="80640" cy="152280"/>
              </p14:xfrm>
            </p:contentPart>
          </mc:Choice>
          <mc:Fallback>
            <p:pic>
              <p:nvPicPr>
                <p:cNvPr id="130072" name="筆跡 130071">
                  <a:extLst>
                    <a:ext uri="{FF2B5EF4-FFF2-40B4-BE49-F238E27FC236}">
                      <a16:creationId xmlns:a16="http://schemas.microsoft.com/office/drawing/2014/main" id="{CEB1D8F2-18E0-4B1B-A9E0-1F11C96E75BA}"/>
                    </a:ext>
                  </a:extLst>
                </p:cNvPr>
                <p:cNvPicPr/>
                <p:nvPr/>
              </p:nvPicPr>
              <p:blipFill>
                <a:blip r:embed="rId96"/>
                <a:stretch>
                  <a:fillRect/>
                </a:stretch>
              </p:blipFill>
              <p:spPr>
                <a:xfrm>
                  <a:off x="5175925" y="3593648"/>
                  <a:ext cx="98280" cy="169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7">
            <p14:nvContentPartPr>
              <p14:cNvPr id="130073" name="筆跡 130072">
                <a:extLst>
                  <a:ext uri="{FF2B5EF4-FFF2-40B4-BE49-F238E27FC236}">
                    <a16:creationId xmlns:a16="http://schemas.microsoft.com/office/drawing/2014/main" id="{375840C2-64CF-4E5C-8E7C-D36240663265}"/>
                  </a:ext>
                </a:extLst>
              </p14:cNvPr>
              <p14:cNvContentPartPr/>
              <p14:nvPr/>
            </p14:nvContentPartPr>
            <p14:xfrm>
              <a:off x="4928965" y="2968688"/>
              <a:ext cx="18720" cy="281160"/>
            </p14:xfrm>
          </p:contentPart>
        </mc:Choice>
        <mc:Fallback>
          <p:pic>
            <p:nvPicPr>
              <p:cNvPr id="130073" name="筆跡 130072">
                <a:extLst>
                  <a:ext uri="{FF2B5EF4-FFF2-40B4-BE49-F238E27FC236}">
                    <a16:creationId xmlns:a16="http://schemas.microsoft.com/office/drawing/2014/main" id="{375840C2-64CF-4E5C-8E7C-D36240663265}"/>
                  </a:ext>
                </a:extLst>
              </p:cNvPr>
              <p:cNvPicPr/>
              <p:nvPr/>
            </p:nvPicPr>
            <p:blipFill>
              <a:blip r:embed="rId98"/>
              <a:stretch>
                <a:fillRect/>
              </a:stretch>
            </p:blipFill>
            <p:spPr>
              <a:xfrm>
                <a:off x="4919965" y="2959688"/>
                <a:ext cx="36360" cy="298800"/>
              </a:xfrm>
              <a:prstGeom prst="rect">
                <a:avLst/>
              </a:prstGeom>
            </p:spPr>
          </p:pic>
        </mc:Fallback>
      </mc:AlternateContent>
      <p:grpSp>
        <p:nvGrpSpPr>
          <p:cNvPr id="130083" name="群組 130082">
            <a:extLst>
              <a:ext uri="{FF2B5EF4-FFF2-40B4-BE49-F238E27FC236}">
                <a16:creationId xmlns:a16="http://schemas.microsoft.com/office/drawing/2014/main" id="{B1406297-7A32-40AF-B915-529736FB9A7D}"/>
              </a:ext>
            </a:extLst>
          </p:cNvPr>
          <p:cNvGrpSpPr/>
          <p:nvPr/>
        </p:nvGrpSpPr>
        <p:grpSpPr>
          <a:xfrm>
            <a:off x="7016605" y="4104488"/>
            <a:ext cx="783720" cy="22320"/>
            <a:chOff x="7016605" y="4104488"/>
            <a:chExt cx="783720" cy="22320"/>
          </a:xfrm>
        </p:grpSpPr>
        <mc:AlternateContent xmlns:mc="http://schemas.openxmlformats.org/markup-compatibility/2006">
          <mc:Choice xmlns:p14="http://schemas.microsoft.com/office/powerpoint/2010/main" Requires="p14">
            <p:contentPart p14:bwMode="auto" r:id="rId99">
              <p14:nvContentPartPr>
                <p14:cNvPr id="130075" name="筆跡 130074">
                  <a:extLst>
                    <a:ext uri="{FF2B5EF4-FFF2-40B4-BE49-F238E27FC236}">
                      <a16:creationId xmlns:a16="http://schemas.microsoft.com/office/drawing/2014/main" id="{A2DD08AA-31AF-4AC0-9B83-06CE172D5462}"/>
                    </a:ext>
                  </a:extLst>
                </p14:cNvPr>
                <p14:cNvContentPartPr/>
                <p14:nvPr/>
              </p14:nvContentPartPr>
              <p14:xfrm>
                <a:off x="7016605" y="4117088"/>
                <a:ext cx="32400" cy="9720"/>
              </p14:xfrm>
            </p:contentPart>
          </mc:Choice>
          <mc:Fallback>
            <p:pic>
              <p:nvPicPr>
                <p:cNvPr id="130075" name="筆跡 130074">
                  <a:extLst>
                    <a:ext uri="{FF2B5EF4-FFF2-40B4-BE49-F238E27FC236}">
                      <a16:creationId xmlns:a16="http://schemas.microsoft.com/office/drawing/2014/main" id="{A2DD08AA-31AF-4AC0-9B83-06CE172D5462}"/>
                    </a:ext>
                  </a:extLst>
                </p:cNvPr>
                <p:cNvPicPr/>
                <p:nvPr/>
              </p:nvPicPr>
              <p:blipFill>
                <a:blip r:embed="rId100"/>
                <a:stretch>
                  <a:fillRect/>
                </a:stretch>
              </p:blipFill>
              <p:spPr>
                <a:xfrm>
                  <a:off x="7007965" y="4108448"/>
                  <a:ext cx="50040" cy="2736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130076" name="筆跡 130075">
                  <a:extLst>
                    <a:ext uri="{FF2B5EF4-FFF2-40B4-BE49-F238E27FC236}">
                      <a16:creationId xmlns:a16="http://schemas.microsoft.com/office/drawing/2014/main" id="{A95AB29C-DCD8-4ACA-8D8D-97487CE58120}"/>
                    </a:ext>
                  </a:extLst>
                </p14:cNvPr>
                <p14:cNvContentPartPr/>
                <p14:nvPr/>
              </p14:nvContentPartPr>
              <p14:xfrm>
                <a:off x="7155925" y="4104488"/>
                <a:ext cx="644400" cy="10440"/>
              </p14:xfrm>
            </p:contentPart>
          </mc:Choice>
          <mc:Fallback>
            <p:pic>
              <p:nvPicPr>
                <p:cNvPr id="130076" name="筆跡 130075">
                  <a:extLst>
                    <a:ext uri="{FF2B5EF4-FFF2-40B4-BE49-F238E27FC236}">
                      <a16:creationId xmlns:a16="http://schemas.microsoft.com/office/drawing/2014/main" id="{A95AB29C-DCD8-4ACA-8D8D-97487CE58120}"/>
                    </a:ext>
                  </a:extLst>
                </p:cNvPr>
                <p:cNvPicPr/>
                <p:nvPr/>
              </p:nvPicPr>
              <p:blipFill>
                <a:blip r:embed="rId102"/>
                <a:stretch>
                  <a:fillRect/>
                </a:stretch>
              </p:blipFill>
              <p:spPr>
                <a:xfrm>
                  <a:off x="7147285" y="4095848"/>
                  <a:ext cx="662040" cy="28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3">
            <p14:nvContentPartPr>
              <p14:cNvPr id="130084" name="筆跡 130083">
                <a:extLst>
                  <a:ext uri="{FF2B5EF4-FFF2-40B4-BE49-F238E27FC236}">
                    <a16:creationId xmlns:a16="http://schemas.microsoft.com/office/drawing/2014/main" id="{F5B7BC20-C8F1-4777-9E09-236D2C577B03}"/>
                  </a:ext>
                </a:extLst>
              </p14:cNvPr>
              <p14:cNvContentPartPr/>
              <p14:nvPr/>
            </p14:nvContentPartPr>
            <p14:xfrm>
              <a:off x="7441765" y="3588608"/>
              <a:ext cx="360" cy="241200"/>
            </p14:xfrm>
          </p:contentPart>
        </mc:Choice>
        <mc:Fallback>
          <p:pic>
            <p:nvPicPr>
              <p:cNvPr id="130084" name="筆跡 130083">
                <a:extLst>
                  <a:ext uri="{FF2B5EF4-FFF2-40B4-BE49-F238E27FC236}">
                    <a16:creationId xmlns:a16="http://schemas.microsoft.com/office/drawing/2014/main" id="{F5B7BC20-C8F1-4777-9E09-236D2C577B03}"/>
                  </a:ext>
                </a:extLst>
              </p:cNvPr>
              <p:cNvPicPr/>
              <p:nvPr/>
            </p:nvPicPr>
            <p:blipFill>
              <a:blip r:embed="rId104"/>
              <a:stretch>
                <a:fillRect/>
              </a:stretch>
            </p:blipFill>
            <p:spPr>
              <a:xfrm>
                <a:off x="7432765" y="3579608"/>
                <a:ext cx="1800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130085" name="筆跡 130084">
                <a:extLst>
                  <a:ext uri="{FF2B5EF4-FFF2-40B4-BE49-F238E27FC236}">
                    <a16:creationId xmlns:a16="http://schemas.microsoft.com/office/drawing/2014/main" id="{3DC2AFFB-369E-4F90-A5B4-28E56C10971F}"/>
                  </a:ext>
                </a:extLst>
              </p14:cNvPr>
              <p14:cNvContentPartPr/>
              <p14:nvPr/>
            </p14:nvContentPartPr>
            <p14:xfrm>
              <a:off x="3430285" y="2253008"/>
              <a:ext cx="258480" cy="33120"/>
            </p14:xfrm>
          </p:contentPart>
        </mc:Choice>
        <mc:Fallback>
          <p:pic>
            <p:nvPicPr>
              <p:cNvPr id="130085" name="筆跡 130084">
                <a:extLst>
                  <a:ext uri="{FF2B5EF4-FFF2-40B4-BE49-F238E27FC236}">
                    <a16:creationId xmlns:a16="http://schemas.microsoft.com/office/drawing/2014/main" id="{3DC2AFFB-369E-4F90-A5B4-28E56C10971F}"/>
                  </a:ext>
                </a:extLst>
              </p:cNvPr>
              <p:cNvPicPr/>
              <p:nvPr/>
            </p:nvPicPr>
            <p:blipFill>
              <a:blip r:embed="rId106"/>
              <a:stretch>
                <a:fillRect/>
              </a:stretch>
            </p:blipFill>
            <p:spPr>
              <a:xfrm>
                <a:off x="3421645" y="2244008"/>
                <a:ext cx="276120" cy="50760"/>
              </a:xfrm>
              <a:prstGeom prst="rect">
                <a:avLst/>
              </a:prstGeom>
            </p:spPr>
          </p:pic>
        </mc:Fallback>
      </mc:AlternateContent>
      <p:grpSp>
        <p:nvGrpSpPr>
          <p:cNvPr id="130090" name="群組 130089">
            <a:extLst>
              <a:ext uri="{FF2B5EF4-FFF2-40B4-BE49-F238E27FC236}">
                <a16:creationId xmlns:a16="http://schemas.microsoft.com/office/drawing/2014/main" id="{C1634905-5909-460E-BF5A-8751F365819C}"/>
              </a:ext>
            </a:extLst>
          </p:cNvPr>
          <p:cNvGrpSpPr/>
          <p:nvPr/>
        </p:nvGrpSpPr>
        <p:grpSpPr>
          <a:xfrm>
            <a:off x="7265725" y="4236608"/>
            <a:ext cx="707040" cy="395640"/>
            <a:chOff x="7265725" y="4236608"/>
            <a:chExt cx="707040" cy="395640"/>
          </a:xfrm>
        </p:grpSpPr>
        <mc:AlternateContent xmlns:mc="http://schemas.openxmlformats.org/markup-compatibility/2006">
          <mc:Choice xmlns:p14="http://schemas.microsoft.com/office/powerpoint/2010/main" Requires="p14">
            <p:contentPart p14:bwMode="auto" r:id="rId107">
              <p14:nvContentPartPr>
                <p14:cNvPr id="130077" name="筆跡 130076">
                  <a:extLst>
                    <a:ext uri="{FF2B5EF4-FFF2-40B4-BE49-F238E27FC236}">
                      <a16:creationId xmlns:a16="http://schemas.microsoft.com/office/drawing/2014/main" id="{EE431077-5F36-419D-A6F7-323F4953E1B2}"/>
                    </a:ext>
                  </a:extLst>
                </p14:cNvPr>
                <p14:cNvContentPartPr/>
                <p14:nvPr/>
              </p14:nvContentPartPr>
              <p14:xfrm>
                <a:off x="7265725" y="4236608"/>
                <a:ext cx="246960" cy="49320"/>
              </p14:xfrm>
            </p:contentPart>
          </mc:Choice>
          <mc:Fallback>
            <p:pic>
              <p:nvPicPr>
                <p:cNvPr id="130077" name="筆跡 130076">
                  <a:extLst>
                    <a:ext uri="{FF2B5EF4-FFF2-40B4-BE49-F238E27FC236}">
                      <a16:creationId xmlns:a16="http://schemas.microsoft.com/office/drawing/2014/main" id="{EE431077-5F36-419D-A6F7-323F4953E1B2}"/>
                    </a:ext>
                  </a:extLst>
                </p:cNvPr>
                <p:cNvPicPr/>
                <p:nvPr/>
              </p:nvPicPr>
              <p:blipFill>
                <a:blip r:embed="rId108"/>
                <a:stretch>
                  <a:fillRect/>
                </a:stretch>
              </p:blipFill>
              <p:spPr>
                <a:xfrm>
                  <a:off x="7257085" y="4227608"/>
                  <a:ext cx="2646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130078" name="筆跡 130077">
                  <a:extLst>
                    <a:ext uri="{FF2B5EF4-FFF2-40B4-BE49-F238E27FC236}">
                      <a16:creationId xmlns:a16="http://schemas.microsoft.com/office/drawing/2014/main" id="{D729C731-8498-44F4-8ECC-61825F7CA45D}"/>
                    </a:ext>
                  </a:extLst>
                </p14:cNvPr>
                <p14:cNvContentPartPr/>
                <p14:nvPr/>
              </p14:nvContentPartPr>
              <p14:xfrm>
                <a:off x="7270405" y="4271528"/>
                <a:ext cx="28800" cy="360720"/>
              </p14:xfrm>
            </p:contentPart>
          </mc:Choice>
          <mc:Fallback>
            <p:pic>
              <p:nvPicPr>
                <p:cNvPr id="130078" name="筆跡 130077">
                  <a:extLst>
                    <a:ext uri="{FF2B5EF4-FFF2-40B4-BE49-F238E27FC236}">
                      <a16:creationId xmlns:a16="http://schemas.microsoft.com/office/drawing/2014/main" id="{D729C731-8498-44F4-8ECC-61825F7CA45D}"/>
                    </a:ext>
                  </a:extLst>
                </p:cNvPr>
                <p:cNvPicPr/>
                <p:nvPr/>
              </p:nvPicPr>
              <p:blipFill>
                <a:blip r:embed="rId110"/>
                <a:stretch>
                  <a:fillRect/>
                </a:stretch>
              </p:blipFill>
              <p:spPr>
                <a:xfrm>
                  <a:off x="7261405" y="4262528"/>
                  <a:ext cx="4644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130079" name="筆跡 130078">
                  <a:extLst>
                    <a:ext uri="{FF2B5EF4-FFF2-40B4-BE49-F238E27FC236}">
                      <a16:creationId xmlns:a16="http://schemas.microsoft.com/office/drawing/2014/main" id="{490818E2-7C21-4EB8-A8A3-22206EE92E48}"/>
                    </a:ext>
                  </a:extLst>
                </p14:cNvPr>
                <p14:cNvContentPartPr/>
                <p14:nvPr/>
              </p14:nvContentPartPr>
              <p14:xfrm>
                <a:off x="7517005" y="4350008"/>
                <a:ext cx="68400" cy="193320"/>
              </p14:xfrm>
            </p:contentPart>
          </mc:Choice>
          <mc:Fallback>
            <p:pic>
              <p:nvPicPr>
                <p:cNvPr id="130079" name="筆跡 130078">
                  <a:extLst>
                    <a:ext uri="{FF2B5EF4-FFF2-40B4-BE49-F238E27FC236}">
                      <a16:creationId xmlns:a16="http://schemas.microsoft.com/office/drawing/2014/main" id="{490818E2-7C21-4EB8-A8A3-22206EE92E48}"/>
                    </a:ext>
                  </a:extLst>
                </p:cNvPr>
                <p:cNvPicPr/>
                <p:nvPr/>
              </p:nvPicPr>
              <p:blipFill>
                <a:blip r:embed="rId112"/>
                <a:stretch>
                  <a:fillRect/>
                </a:stretch>
              </p:blipFill>
              <p:spPr>
                <a:xfrm>
                  <a:off x="7508005" y="4341008"/>
                  <a:ext cx="86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130086" name="筆跡 130085">
                  <a:extLst>
                    <a:ext uri="{FF2B5EF4-FFF2-40B4-BE49-F238E27FC236}">
                      <a16:creationId xmlns:a16="http://schemas.microsoft.com/office/drawing/2014/main" id="{A97449BC-2F00-4C92-9365-9D3C65199034}"/>
                    </a:ext>
                  </a:extLst>
                </p14:cNvPr>
                <p14:cNvContentPartPr/>
                <p14:nvPr/>
              </p14:nvContentPartPr>
              <p14:xfrm>
                <a:off x="7671085" y="4376648"/>
                <a:ext cx="186480" cy="119880"/>
              </p14:xfrm>
            </p:contentPart>
          </mc:Choice>
          <mc:Fallback>
            <p:pic>
              <p:nvPicPr>
                <p:cNvPr id="130086" name="筆跡 130085">
                  <a:extLst>
                    <a:ext uri="{FF2B5EF4-FFF2-40B4-BE49-F238E27FC236}">
                      <a16:creationId xmlns:a16="http://schemas.microsoft.com/office/drawing/2014/main" id="{A97449BC-2F00-4C92-9365-9D3C65199034}"/>
                    </a:ext>
                  </a:extLst>
                </p:cNvPr>
                <p:cNvPicPr/>
                <p:nvPr/>
              </p:nvPicPr>
              <p:blipFill>
                <a:blip r:embed="rId114"/>
                <a:stretch>
                  <a:fillRect/>
                </a:stretch>
              </p:blipFill>
              <p:spPr>
                <a:xfrm>
                  <a:off x="7662085" y="4368008"/>
                  <a:ext cx="20412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130087" name="筆跡 130086">
                  <a:extLst>
                    <a:ext uri="{FF2B5EF4-FFF2-40B4-BE49-F238E27FC236}">
                      <a16:creationId xmlns:a16="http://schemas.microsoft.com/office/drawing/2014/main" id="{CF6EAB22-0F31-4295-92A4-FC0AA2DB1C0E}"/>
                    </a:ext>
                  </a:extLst>
                </p14:cNvPr>
                <p14:cNvContentPartPr/>
                <p14:nvPr/>
              </p14:nvContentPartPr>
              <p14:xfrm>
                <a:off x="7756765" y="4416608"/>
                <a:ext cx="46080" cy="133560"/>
              </p14:xfrm>
            </p:contentPart>
          </mc:Choice>
          <mc:Fallback>
            <p:pic>
              <p:nvPicPr>
                <p:cNvPr id="130087" name="筆跡 130086">
                  <a:extLst>
                    <a:ext uri="{FF2B5EF4-FFF2-40B4-BE49-F238E27FC236}">
                      <a16:creationId xmlns:a16="http://schemas.microsoft.com/office/drawing/2014/main" id="{CF6EAB22-0F31-4295-92A4-FC0AA2DB1C0E}"/>
                    </a:ext>
                  </a:extLst>
                </p:cNvPr>
                <p:cNvPicPr/>
                <p:nvPr/>
              </p:nvPicPr>
              <p:blipFill>
                <a:blip r:embed="rId116"/>
                <a:stretch>
                  <a:fillRect/>
                </a:stretch>
              </p:blipFill>
              <p:spPr>
                <a:xfrm>
                  <a:off x="7748125" y="4407608"/>
                  <a:ext cx="63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130089" name="筆跡 130088">
                  <a:extLst>
                    <a:ext uri="{FF2B5EF4-FFF2-40B4-BE49-F238E27FC236}">
                      <a16:creationId xmlns:a16="http://schemas.microsoft.com/office/drawing/2014/main" id="{E3EB7FAC-042D-485C-A3FB-0636C663A5F5}"/>
                    </a:ext>
                  </a:extLst>
                </p14:cNvPr>
                <p14:cNvContentPartPr/>
                <p14:nvPr/>
              </p14:nvContentPartPr>
              <p14:xfrm>
                <a:off x="7861885" y="4341728"/>
                <a:ext cx="110880" cy="199080"/>
              </p14:xfrm>
            </p:contentPart>
          </mc:Choice>
          <mc:Fallback>
            <p:pic>
              <p:nvPicPr>
                <p:cNvPr id="130089" name="筆跡 130088">
                  <a:extLst>
                    <a:ext uri="{FF2B5EF4-FFF2-40B4-BE49-F238E27FC236}">
                      <a16:creationId xmlns:a16="http://schemas.microsoft.com/office/drawing/2014/main" id="{E3EB7FAC-042D-485C-A3FB-0636C663A5F5}"/>
                    </a:ext>
                  </a:extLst>
                </p:cNvPr>
                <p:cNvPicPr/>
                <p:nvPr/>
              </p:nvPicPr>
              <p:blipFill>
                <a:blip r:embed="rId118"/>
                <a:stretch>
                  <a:fillRect/>
                </a:stretch>
              </p:blipFill>
              <p:spPr>
                <a:xfrm>
                  <a:off x="7853245" y="4332728"/>
                  <a:ext cx="128520" cy="216720"/>
                </a:xfrm>
                <a:prstGeom prst="rect">
                  <a:avLst/>
                </a:prstGeom>
              </p:spPr>
            </p:pic>
          </mc:Fallback>
        </mc:AlternateContent>
      </p:grpSp>
      <p:grpSp>
        <p:nvGrpSpPr>
          <p:cNvPr id="130105" name="群組 130104">
            <a:extLst>
              <a:ext uri="{FF2B5EF4-FFF2-40B4-BE49-F238E27FC236}">
                <a16:creationId xmlns:a16="http://schemas.microsoft.com/office/drawing/2014/main" id="{4C4B9CEB-654F-4F96-85CB-89CA309F41EC}"/>
              </a:ext>
            </a:extLst>
          </p:cNvPr>
          <p:cNvGrpSpPr/>
          <p:nvPr/>
        </p:nvGrpSpPr>
        <p:grpSpPr>
          <a:xfrm>
            <a:off x="5409565" y="3235448"/>
            <a:ext cx="570600" cy="465840"/>
            <a:chOff x="5409565" y="3235448"/>
            <a:chExt cx="570600" cy="465840"/>
          </a:xfrm>
        </p:grpSpPr>
        <mc:AlternateContent xmlns:mc="http://schemas.openxmlformats.org/markup-compatibility/2006">
          <mc:Choice xmlns:p14="http://schemas.microsoft.com/office/powerpoint/2010/main" Requires="p14">
            <p:contentPart p14:bwMode="auto" r:id="rId119">
              <p14:nvContentPartPr>
                <p14:cNvPr id="130102" name="筆跡 130101">
                  <a:extLst>
                    <a:ext uri="{FF2B5EF4-FFF2-40B4-BE49-F238E27FC236}">
                      <a16:creationId xmlns:a16="http://schemas.microsoft.com/office/drawing/2014/main" id="{FB4898DD-2709-49DA-99D0-ACDD01150491}"/>
                    </a:ext>
                  </a:extLst>
                </p14:cNvPr>
                <p14:cNvContentPartPr/>
                <p14:nvPr/>
              </p14:nvContentPartPr>
              <p14:xfrm>
                <a:off x="5417845" y="3415448"/>
                <a:ext cx="390960" cy="194400"/>
              </p14:xfrm>
            </p:contentPart>
          </mc:Choice>
          <mc:Fallback>
            <p:pic>
              <p:nvPicPr>
                <p:cNvPr id="130102" name="筆跡 130101">
                  <a:extLst>
                    <a:ext uri="{FF2B5EF4-FFF2-40B4-BE49-F238E27FC236}">
                      <a16:creationId xmlns:a16="http://schemas.microsoft.com/office/drawing/2014/main" id="{FB4898DD-2709-49DA-99D0-ACDD01150491}"/>
                    </a:ext>
                  </a:extLst>
                </p:cNvPr>
                <p:cNvPicPr/>
                <p:nvPr/>
              </p:nvPicPr>
              <p:blipFill>
                <a:blip r:embed="rId120"/>
                <a:stretch>
                  <a:fillRect/>
                </a:stretch>
              </p:blipFill>
              <p:spPr>
                <a:xfrm>
                  <a:off x="5408845" y="3406448"/>
                  <a:ext cx="40860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130103" name="筆跡 130102">
                  <a:extLst>
                    <a:ext uri="{FF2B5EF4-FFF2-40B4-BE49-F238E27FC236}">
                      <a16:creationId xmlns:a16="http://schemas.microsoft.com/office/drawing/2014/main" id="{CF44B1BA-8208-42E7-B57D-70B5630CA365}"/>
                    </a:ext>
                  </a:extLst>
                </p14:cNvPr>
                <p14:cNvContentPartPr/>
                <p14:nvPr/>
              </p14:nvContentPartPr>
              <p14:xfrm>
                <a:off x="5409565" y="3527768"/>
                <a:ext cx="111600" cy="173520"/>
              </p14:xfrm>
            </p:contentPart>
          </mc:Choice>
          <mc:Fallback>
            <p:pic>
              <p:nvPicPr>
                <p:cNvPr id="130103" name="筆跡 130102">
                  <a:extLst>
                    <a:ext uri="{FF2B5EF4-FFF2-40B4-BE49-F238E27FC236}">
                      <a16:creationId xmlns:a16="http://schemas.microsoft.com/office/drawing/2014/main" id="{CF44B1BA-8208-42E7-B57D-70B5630CA365}"/>
                    </a:ext>
                  </a:extLst>
                </p:cNvPr>
                <p:cNvPicPr/>
                <p:nvPr/>
              </p:nvPicPr>
              <p:blipFill>
                <a:blip r:embed="rId122"/>
                <a:stretch>
                  <a:fillRect/>
                </a:stretch>
              </p:blipFill>
              <p:spPr>
                <a:xfrm>
                  <a:off x="5400565" y="3518768"/>
                  <a:ext cx="1292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130104" name="筆跡 130103">
                  <a:extLst>
                    <a:ext uri="{FF2B5EF4-FFF2-40B4-BE49-F238E27FC236}">
                      <a16:creationId xmlns:a16="http://schemas.microsoft.com/office/drawing/2014/main" id="{2609F911-402C-4581-BF16-1D36A30FB47A}"/>
                    </a:ext>
                  </a:extLst>
                </p14:cNvPr>
                <p14:cNvContentPartPr/>
                <p14:nvPr/>
              </p14:nvContentPartPr>
              <p14:xfrm>
                <a:off x="5979805" y="3235448"/>
                <a:ext cx="360" cy="203760"/>
              </p14:xfrm>
            </p:contentPart>
          </mc:Choice>
          <mc:Fallback>
            <p:pic>
              <p:nvPicPr>
                <p:cNvPr id="130104" name="筆跡 130103">
                  <a:extLst>
                    <a:ext uri="{FF2B5EF4-FFF2-40B4-BE49-F238E27FC236}">
                      <a16:creationId xmlns:a16="http://schemas.microsoft.com/office/drawing/2014/main" id="{2609F911-402C-4581-BF16-1D36A30FB47A}"/>
                    </a:ext>
                  </a:extLst>
                </p:cNvPr>
                <p:cNvPicPr/>
                <p:nvPr/>
              </p:nvPicPr>
              <p:blipFill>
                <a:blip r:embed="rId124"/>
                <a:stretch>
                  <a:fillRect/>
                </a:stretch>
              </p:blipFill>
              <p:spPr>
                <a:xfrm>
                  <a:off x="5970805" y="3226448"/>
                  <a:ext cx="18000" cy="221400"/>
                </a:xfrm>
                <a:prstGeom prst="rect">
                  <a:avLst/>
                </a:prstGeom>
              </p:spPr>
            </p:pic>
          </mc:Fallback>
        </mc:AlternateContent>
      </p:grpSp>
      <p:grpSp>
        <p:nvGrpSpPr>
          <p:cNvPr id="130108" name="群組 130107">
            <a:extLst>
              <a:ext uri="{FF2B5EF4-FFF2-40B4-BE49-F238E27FC236}">
                <a16:creationId xmlns:a16="http://schemas.microsoft.com/office/drawing/2014/main" id="{50AD09BC-6F4C-4F7C-B64D-1171B06DFAAB}"/>
              </a:ext>
            </a:extLst>
          </p:cNvPr>
          <p:cNvGrpSpPr/>
          <p:nvPr/>
        </p:nvGrpSpPr>
        <p:grpSpPr>
          <a:xfrm>
            <a:off x="8108485" y="3962648"/>
            <a:ext cx="277200" cy="325440"/>
            <a:chOff x="8108485" y="3962648"/>
            <a:chExt cx="277200" cy="325440"/>
          </a:xfrm>
        </p:grpSpPr>
        <mc:AlternateContent xmlns:mc="http://schemas.openxmlformats.org/markup-compatibility/2006">
          <mc:Choice xmlns:p14="http://schemas.microsoft.com/office/powerpoint/2010/main" Requires="p14">
            <p:contentPart p14:bwMode="auto" r:id="rId125">
              <p14:nvContentPartPr>
                <p14:cNvPr id="130106" name="筆跡 130105">
                  <a:extLst>
                    <a:ext uri="{FF2B5EF4-FFF2-40B4-BE49-F238E27FC236}">
                      <a16:creationId xmlns:a16="http://schemas.microsoft.com/office/drawing/2014/main" id="{060BFE80-05DD-4E1A-80E9-5CF2C5E8DB5C}"/>
                    </a:ext>
                  </a:extLst>
                </p14:cNvPr>
                <p14:cNvContentPartPr/>
                <p14:nvPr/>
              </p14:nvContentPartPr>
              <p14:xfrm>
                <a:off x="8129365" y="3962648"/>
                <a:ext cx="256320" cy="271800"/>
              </p14:xfrm>
            </p:contentPart>
          </mc:Choice>
          <mc:Fallback>
            <p:pic>
              <p:nvPicPr>
                <p:cNvPr id="130106" name="筆跡 130105">
                  <a:extLst>
                    <a:ext uri="{FF2B5EF4-FFF2-40B4-BE49-F238E27FC236}">
                      <a16:creationId xmlns:a16="http://schemas.microsoft.com/office/drawing/2014/main" id="{060BFE80-05DD-4E1A-80E9-5CF2C5E8DB5C}"/>
                    </a:ext>
                  </a:extLst>
                </p:cNvPr>
                <p:cNvPicPr/>
                <p:nvPr/>
              </p:nvPicPr>
              <p:blipFill>
                <a:blip r:embed="rId126"/>
                <a:stretch>
                  <a:fillRect/>
                </a:stretch>
              </p:blipFill>
              <p:spPr>
                <a:xfrm>
                  <a:off x="8120365" y="3954008"/>
                  <a:ext cx="2739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130107" name="筆跡 130106">
                  <a:extLst>
                    <a:ext uri="{FF2B5EF4-FFF2-40B4-BE49-F238E27FC236}">
                      <a16:creationId xmlns:a16="http://schemas.microsoft.com/office/drawing/2014/main" id="{DAFABC99-B116-43FB-95CC-9CF71BA47F03}"/>
                    </a:ext>
                  </a:extLst>
                </p14:cNvPr>
                <p14:cNvContentPartPr/>
                <p14:nvPr/>
              </p14:nvContentPartPr>
              <p14:xfrm>
                <a:off x="8108485" y="4163888"/>
                <a:ext cx="146520" cy="124200"/>
              </p14:xfrm>
            </p:contentPart>
          </mc:Choice>
          <mc:Fallback>
            <p:pic>
              <p:nvPicPr>
                <p:cNvPr id="130107" name="筆跡 130106">
                  <a:extLst>
                    <a:ext uri="{FF2B5EF4-FFF2-40B4-BE49-F238E27FC236}">
                      <a16:creationId xmlns:a16="http://schemas.microsoft.com/office/drawing/2014/main" id="{DAFABC99-B116-43FB-95CC-9CF71BA47F03}"/>
                    </a:ext>
                  </a:extLst>
                </p:cNvPr>
                <p:cNvPicPr/>
                <p:nvPr/>
              </p:nvPicPr>
              <p:blipFill>
                <a:blip r:embed="rId128"/>
                <a:stretch>
                  <a:fillRect/>
                </a:stretch>
              </p:blipFill>
              <p:spPr>
                <a:xfrm>
                  <a:off x="8099845" y="4155248"/>
                  <a:ext cx="164160" cy="141840"/>
                </a:xfrm>
                <a:prstGeom prst="rect">
                  <a:avLst/>
                </a:prstGeom>
              </p:spPr>
            </p:pic>
          </mc:Fallback>
        </mc:AlternateContent>
      </p:grpSp>
      <p:grpSp>
        <p:nvGrpSpPr>
          <p:cNvPr id="130116" name="群組 130115">
            <a:extLst>
              <a:ext uri="{FF2B5EF4-FFF2-40B4-BE49-F238E27FC236}">
                <a16:creationId xmlns:a16="http://schemas.microsoft.com/office/drawing/2014/main" id="{B0078EB6-1F0D-4E86-A106-6CE3D8A1F48A}"/>
              </a:ext>
            </a:extLst>
          </p:cNvPr>
          <p:cNvGrpSpPr/>
          <p:nvPr/>
        </p:nvGrpSpPr>
        <p:grpSpPr>
          <a:xfrm>
            <a:off x="8444365" y="3635768"/>
            <a:ext cx="603720" cy="299160"/>
            <a:chOff x="8444365" y="3635768"/>
            <a:chExt cx="603720" cy="299160"/>
          </a:xfrm>
        </p:grpSpPr>
        <mc:AlternateContent xmlns:mc="http://schemas.openxmlformats.org/markup-compatibility/2006">
          <mc:Choice xmlns:p14="http://schemas.microsoft.com/office/powerpoint/2010/main" Requires="p14">
            <p:contentPart p14:bwMode="auto" r:id="rId129">
              <p14:nvContentPartPr>
                <p14:cNvPr id="130109" name="筆跡 130108">
                  <a:extLst>
                    <a:ext uri="{FF2B5EF4-FFF2-40B4-BE49-F238E27FC236}">
                      <a16:creationId xmlns:a16="http://schemas.microsoft.com/office/drawing/2014/main" id="{A882EF62-C4CC-4F35-8789-7A23A8EF1BF4}"/>
                    </a:ext>
                  </a:extLst>
                </p14:cNvPr>
                <p14:cNvContentPartPr/>
                <p14:nvPr/>
              </p14:nvContentPartPr>
              <p14:xfrm>
                <a:off x="8444365" y="3752048"/>
                <a:ext cx="93240" cy="141120"/>
              </p14:xfrm>
            </p:contentPart>
          </mc:Choice>
          <mc:Fallback>
            <p:pic>
              <p:nvPicPr>
                <p:cNvPr id="130109" name="筆跡 130108">
                  <a:extLst>
                    <a:ext uri="{FF2B5EF4-FFF2-40B4-BE49-F238E27FC236}">
                      <a16:creationId xmlns:a16="http://schemas.microsoft.com/office/drawing/2014/main" id="{A882EF62-C4CC-4F35-8789-7A23A8EF1BF4}"/>
                    </a:ext>
                  </a:extLst>
                </p:cNvPr>
                <p:cNvPicPr/>
                <p:nvPr/>
              </p:nvPicPr>
              <p:blipFill>
                <a:blip r:embed="rId130"/>
                <a:stretch>
                  <a:fillRect/>
                </a:stretch>
              </p:blipFill>
              <p:spPr>
                <a:xfrm>
                  <a:off x="8435725" y="3743048"/>
                  <a:ext cx="1108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30110" name="筆跡 130109">
                  <a:extLst>
                    <a:ext uri="{FF2B5EF4-FFF2-40B4-BE49-F238E27FC236}">
                      <a16:creationId xmlns:a16="http://schemas.microsoft.com/office/drawing/2014/main" id="{A21F944E-AD0B-440B-A270-0E3DAAB7B0C6}"/>
                    </a:ext>
                  </a:extLst>
                </p14:cNvPr>
                <p14:cNvContentPartPr/>
                <p14:nvPr/>
              </p14:nvContentPartPr>
              <p14:xfrm>
                <a:off x="8593045" y="3658808"/>
                <a:ext cx="41400" cy="187560"/>
              </p14:xfrm>
            </p:contentPart>
          </mc:Choice>
          <mc:Fallback>
            <p:pic>
              <p:nvPicPr>
                <p:cNvPr id="130110" name="筆跡 130109">
                  <a:extLst>
                    <a:ext uri="{FF2B5EF4-FFF2-40B4-BE49-F238E27FC236}">
                      <a16:creationId xmlns:a16="http://schemas.microsoft.com/office/drawing/2014/main" id="{A21F944E-AD0B-440B-A270-0E3DAAB7B0C6}"/>
                    </a:ext>
                  </a:extLst>
                </p:cNvPr>
                <p:cNvPicPr/>
                <p:nvPr/>
              </p:nvPicPr>
              <p:blipFill>
                <a:blip r:embed="rId132"/>
                <a:stretch>
                  <a:fillRect/>
                </a:stretch>
              </p:blipFill>
              <p:spPr>
                <a:xfrm>
                  <a:off x="8584045" y="3649808"/>
                  <a:ext cx="59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30111" name="筆跡 130110">
                  <a:extLst>
                    <a:ext uri="{FF2B5EF4-FFF2-40B4-BE49-F238E27FC236}">
                      <a16:creationId xmlns:a16="http://schemas.microsoft.com/office/drawing/2014/main" id="{CB8EA196-84AC-44E0-AB27-14311C27C859}"/>
                    </a:ext>
                  </a:extLst>
                </p14:cNvPr>
                <p14:cNvContentPartPr/>
                <p14:nvPr/>
              </p14:nvContentPartPr>
              <p14:xfrm>
                <a:off x="8599885" y="3906488"/>
                <a:ext cx="41400" cy="28440"/>
              </p14:xfrm>
            </p:contentPart>
          </mc:Choice>
          <mc:Fallback>
            <p:pic>
              <p:nvPicPr>
                <p:cNvPr id="130111" name="筆跡 130110">
                  <a:extLst>
                    <a:ext uri="{FF2B5EF4-FFF2-40B4-BE49-F238E27FC236}">
                      <a16:creationId xmlns:a16="http://schemas.microsoft.com/office/drawing/2014/main" id="{CB8EA196-84AC-44E0-AB27-14311C27C859}"/>
                    </a:ext>
                  </a:extLst>
                </p:cNvPr>
                <p:cNvPicPr/>
                <p:nvPr/>
              </p:nvPicPr>
              <p:blipFill>
                <a:blip r:embed="rId134"/>
                <a:stretch>
                  <a:fillRect/>
                </a:stretch>
              </p:blipFill>
              <p:spPr>
                <a:xfrm>
                  <a:off x="8590885" y="3897848"/>
                  <a:ext cx="5904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30113" name="筆跡 130112">
                  <a:extLst>
                    <a:ext uri="{FF2B5EF4-FFF2-40B4-BE49-F238E27FC236}">
                      <a16:creationId xmlns:a16="http://schemas.microsoft.com/office/drawing/2014/main" id="{E3AA7E9A-C1B0-4126-AB74-33159720CCD4}"/>
                    </a:ext>
                  </a:extLst>
                </p14:cNvPr>
                <p14:cNvContentPartPr/>
                <p14:nvPr/>
              </p14:nvContentPartPr>
              <p14:xfrm>
                <a:off x="8745325" y="3749888"/>
                <a:ext cx="110880" cy="23760"/>
              </p14:xfrm>
            </p:contentPart>
          </mc:Choice>
          <mc:Fallback>
            <p:pic>
              <p:nvPicPr>
                <p:cNvPr id="130113" name="筆跡 130112">
                  <a:extLst>
                    <a:ext uri="{FF2B5EF4-FFF2-40B4-BE49-F238E27FC236}">
                      <a16:creationId xmlns:a16="http://schemas.microsoft.com/office/drawing/2014/main" id="{E3AA7E9A-C1B0-4126-AB74-33159720CCD4}"/>
                    </a:ext>
                  </a:extLst>
                </p:cNvPr>
                <p:cNvPicPr/>
                <p:nvPr/>
              </p:nvPicPr>
              <p:blipFill>
                <a:blip r:embed="rId136"/>
                <a:stretch>
                  <a:fillRect/>
                </a:stretch>
              </p:blipFill>
              <p:spPr>
                <a:xfrm>
                  <a:off x="8736325" y="3740888"/>
                  <a:ext cx="1285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130114" name="筆跡 130113">
                  <a:extLst>
                    <a:ext uri="{FF2B5EF4-FFF2-40B4-BE49-F238E27FC236}">
                      <a16:creationId xmlns:a16="http://schemas.microsoft.com/office/drawing/2014/main" id="{40B54C44-D180-4D57-9627-23933376FCD3}"/>
                    </a:ext>
                  </a:extLst>
                </p14:cNvPr>
                <p14:cNvContentPartPr/>
                <p14:nvPr/>
              </p14:nvContentPartPr>
              <p14:xfrm>
                <a:off x="8755045" y="3806048"/>
                <a:ext cx="146520" cy="14400"/>
              </p14:xfrm>
            </p:contentPart>
          </mc:Choice>
          <mc:Fallback>
            <p:pic>
              <p:nvPicPr>
                <p:cNvPr id="130114" name="筆跡 130113">
                  <a:extLst>
                    <a:ext uri="{FF2B5EF4-FFF2-40B4-BE49-F238E27FC236}">
                      <a16:creationId xmlns:a16="http://schemas.microsoft.com/office/drawing/2014/main" id="{40B54C44-D180-4D57-9627-23933376FCD3}"/>
                    </a:ext>
                  </a:extLst>
                </p:cNvPr>
                <p:cNvPicPr/>
                <p:nvPr/>
              </p:nvPicPr>
              <p:blipFill>
                <a:blip r:embed="rId138"/>
                <a:stretch>
                  <a:fillRect/>
                </a:stretch>
              </p:blipFill>
              <p:spPr>
                <a:xfrm>
                  <a:off x="8746405" y="3797048"/>
                  <a:ext cx="1641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130115" name="筆跡 130114">
                  <a:extLst>
                    <a:ext uri="{FF2B5EF4-FFF2-40B4-BE49-F238E27FC236}">
                      <a16:creationId xmlns:a16="http://schemas.microsoft.com/office/drawing/2014/main" id="{A2DFE9F6-4E6B-495B-9FBE-993A932C1809}"/>
                    </a:ext>
                  </a:extLst>
                </p14:cNvPr>
                <p14:cNvContentPartPr/>
                <p14:nvPr/>
              </p14:nvContentPartPr>
              <p14:xfrm>
                <a:off x="8912725" y="3635768"/>
                <a:ext cx="135360" cy="272520"/>
              </p14:xfrm>
            </p:contentPart>
          </mc:Choice>
          <mc:Fallback>
            <p:pic>
              <p:nvPicPr>
                <p:cNvPr id="130115" name="筆跡 130114">
                  <a:extLst>
                    <a:ext uri="{FF2B5EF4-FFF2-40B4-BE49-F238E27FC236}">
                      <a16:creationId xmlns:a16="http://schemas.microsoft.com/office/drawing/2014/main" id="{A2DFE9F6-4E6B-495B-9FBE-993A932C1809}"/>
                    </a:ext>
                  </a:extLst>
                </p:cNvPr>
                <p:cNvPicPr/>
                <p:nvPr/>
              </p:nvPicPr>
              <p:blipFill>
                <a:blip r:embed="rId140"/>
                <a:stretch>
                  <a:fillRect/>
                </a:stretch>
              </p:blipFill>
              <p:spPr>
                <a:xfrm>
                  <a:off x="8904085" y="3627128"/>
                  <a:ext cx="153000" cy="290160"/>
                </a:xfrm>
                <a:prstGeom prst="rect">
                  <a:avLst/>
                </a:prstGeom>
              </p:spPr>
            </p:pic>
          </mc:Fallback>
        </mc:AlternateContent>
      </p:grpSp>
      <p:grpSp>
        <p:nvGrpSpPr>
          <p:cNvPr id="130124" name="群組 130123">
            <a:extLst>
              <a:ext uri="{FF2B5EF4-FFF2-40B4-BE49-F238E27FC236}">
                <a16:creationId xmlns:a16="http://schemas.microsoft.com/office/drawing/2014/main" id="{A46A3429-29FB-4220-AD19-DD9E1C2D2A85}"/>
              </a:ext>
            </a:extLst>
          </p:cNvPr>
          <p:cNvGrpSpPr/>
          <p:nvPr/>
        </p:nvGrpSpPr>
        <p:grpSpPr>
          <a:xfrm>
            <a:off x="3661045" y="2311328"/>
            <a:ext cx="1220040" cy="308880"/>
            <a:chOff x="3661045" y="2311328"/>
            <a:chExt cx="1220040" cy="308880"/>
          </a:xfrm>
        </p:grpSpPr>
        <mc:AlternateContent xmlns:mc="http://schemas.openxmlformats.org/markup-compatibility/2006">
          <mc:Choice xmlns:p14="http://schemas.microsoft.com/office/powerpoint/2010/main" Requires="p14">
            <p:contentPart p14:bwMode="auto" r:id="rId141">
              <p14:nvContentPartPr>
                <p14:cNvPr id="130097" name="筆跡 130096">
                  <a:extLst>
                    <a:ext uri="{FF2B5EF4-FFF2-40B4-BE49-F238E27FC236}">
                      <a16:creationId xmlns:a16="http://schemas.microsoft.com/office/drawing/2014/main" id="{0B5C6600-C57D-4732-BFB4-4BF43750FEE1}"/>
                    </a:ext>
                  </a:extLst>
                </p14:cNvPr>
                <p14:cNvContentPartPr/>
                <p14:nvPr/>
              </p14:nvContentPartPr>
              <p14:xfrm>
                <a:off x="3661045" y="2489168"/>
                <a:ext cx="480240" cy="71280"/>
              </p14:xfrm>
            </p:contentPart>
          </mc:Choice>
          <mc:Fallback>
            <p:pic>
              <p:nvPicPr>
                <p:cNvPr id="130097" name="筆跡 130096">
                  <a:extLst>
                    <a:ext uri="{FF2B5EF4-FFF2-40B4-BE49-F238E27FC236}">
                      <a16:creationId xmlns:a16="http://schemas.microsoft.com/office/drawing/2014/main" id="{0B5C6600-C57D-4732-BFB4-4BF43750FEE1}"/>
                    </a:ext>
                  </a:extLst>
                </p:cNvPr>
                <p:cNvPicPr/>
                <p:nvPr/>
              </p:nvPicPr>
              <p:blipFill>
                <a:blip r:embed="rId142"/>
                <a:stretch>
                  <a:fillRect/>
                </a:stretch>
              </p:blipFill>
              <p:spPr>
                <a:xfrm>
                  <a:off x="3652405" y="2480168"/>
                  <a:ext cx="4978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130098" name="筆跡 130097">
                  <a:extLst>
                    <a:ext uri="{FF2B5EF4-FFF2-40B4-BE49-F238E27FC236}">
                      <a16:creationId xmlns:a16="http://schemas.microsoft.com/office/drawing/2014/main" id="{5DBE9F61-3DD8-4117-BFE4-A737C71379A8}"/>
                    </a:ext>
                  </a:extLst>
                </p14:cNvPr>
                <p14:cNvContentPartPr/>
                <p14:nvPr/>
              </p14:nvContentPartPr>
              <p14:xfrm>
                <a:off x="3667885" y="2486648"/>
                <a:ext cx="126000" cy="133560"/>
              </p14:xfrm>
            </p:contentPart>
          </mc:Choice>
          <mc:Fallback>
            <p:pic>
              <p:nvPicPr>
                <p:cNvPr id="130098" name="筆跡 130097">
                  <a:extLst>
                    <a:ext uri="{FF2B5EF4-FFF2-40B4-BE49-F238E27FC236}">
                      <a16:creationId xmlns:a16="http://schemas.microsoft.com/office/drawing/2014/main" id="{5DBE9F61-3DD8-4117-BFE4-A737C71379A8}"/>
                    </a:ext>
                  </a:extLst>
                </p:cNvPr>
                <p:cNvPicPr/>
                <p:nvPr/>
              </p:nvPicPr>
              <p:blipFill>
                <a:blip r:embed="rId144"/>
                <a:stretch>
                  <a:fillRect/>
                </a:stretch>
              </p:blipFill>
              <p:spPr>
                <a:xfrm>
                  <a:off x="3659245" y="2478008"/>
                  <a:ext cx="1436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130100" name="筆跡 130099">
                  <a:extLst>
                    <a:ext uri="{FF2B5EF4-FFF2-40B4-BE49-F238E27FC236}">
                      <a16:creationId xmlns:a16="http://schemas.microsoft.com/office/drawing/2014/main" id="{0DA842B6-6944-4A1A-B284-184B25DE9FF9}"/>
                    </a:ext>
                  </a:extLst>
                </p14:cNvPr>
                <p14:cNvContentPartPr/>
                <p14:nvPr/>
              </p14:nvContentPartPr>
              <p14:xfrm>
                <a:off x="4270525" y="2426168"/>
                <a:ext cx="12240" cy="180360"/>
              </p14:xfrm>
            </p:contentPart>
          </mc:Choice>
          <mc:Fallback>
            <p:pic>
              <p:nvPicPr>
                <p:cNvPr id="130100" name="筆跡 130099">
                  <a:extLst>
                    <a:ext uri="{FF2B5EF4-FFF2-40B4-BE49-F238E27FC236}">
                      <a16:creationId xmlns:a16="http://schemas.microsoft.com/office/drawing/2014/main" id="{0DA842B6-6944-4A1A-B284-184B25DE9FF9}"/>
                    </a:ext>
                  </a:extLst>
                </p:cNvPr>
                <p:cNvPicPr/>
                <p:nvPr/>
              </p:nvPicPr>
              <p:blipFill>
                <a:blip r:embed="rId146"/>
                <a:stretch>
                  <a:fillRect/>
                </a:stretch>
              </p:blipFill>
              <p:spPr>
                <a:xfrm>
                  <a:off x="4261885" y="2417168"/>
                  <a:ext cx="298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130117" name="筆跡 130116">
                  <a:extLst>
                    <a:ext uri="{FF2B5EF4-FFF2-40B4-BE49-F238E27FC236}">
                      <a16:creationId xmlns:a16="http://schemas.microsoft.com/office/drawing/2014/main" id="{DDDDAE5A-2685-4BA2-A56D-4E8E90CBC87F}"/>
                    </a:ext>
                  </a:extLst>
                </p14:cNvPr>
                <p14:cNvContentPartPr/>
                <p14:nvPr/>
              </p14:nvContentPartPr>
              <p14:xfrm>
                <a:off x="4257205" y="2409608"/>
                <a:ext cx="115560" cy="139320"/>
              </p14:xfrm>
            </p:contentPart>
          </mc:Choice>
          <mc:Fallback>
            <p:pic>
              <p:nvPicPr>
                <p:cNvPr id="130117" name="筆跡 130116">
                  <a:extLst>
                    <a:ext uri="{FF2B5EF4-FFF2-40B4-BE49-F238E27FC236}">
                      <a16:creationId xmlns:a16="http://schemas.microsoft.com/office/drawing/2014/main" id="{DDDDAE5A-2685-4BA2-A56D-4E8E90CBC87F}"/>
                    </a:ext>
                  </a:extLst>
                </p:cNvPr>
                <p:cNvPicPr/>
                <p:nvPr/>
              </p:nvPicPr>
              <p:blipFill>
                <a:blip r:embed="rId148"/>
                <a:stretch>
                  <a:fillRect/>
                </a:stretch>
              </p:blipFill>
              <p:spPr>
                <a:xfrm>
                  <a:off x="4248205" y="2400968"/>
                  <a:ext cx="1332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130118" name="筆跡 130117">
                  <a:extLst>
                    <a:ext uri="{FF2B5EF4-FFF2-40B4-BE49-F238E27FC236}">
                      <a16:creationId xmlns:a16="http://schemas.microsoft.com/office/drawing/2014/main" id="{6317C4A9-F0B7-4719-9353-59F84D0596A3}"/>
                    </a:ext>
                  </a:extLst>
                </p14:cNvPr>
                <p14:cNvContentPartPr/>
                <p14:nvPr/>
              </p14:nvContentPartPr>
              <p14:xfrm>
                <a:off x="4455925" y="2311328"/>
                <a:ext cx="16200" cy="171000"/>
              </p14:xfrm>
            </p:contentPart>
          </mc:Choice>
          <mc:Fallback>
            <p:pic>
              <p:nvPicPr>
                <p:cNvPr id="130118" name="筆跡 130117">
                  <a:extLst>
                    <a:ext uri="{FF2B5EF4-FFF2-40B4-BE49-F238E27FC236}">
                      <a16:creationId xmlns:a16="http://schemas.microsoft.com/office/drawing/2014/main" id="{6317C4A9-F0B7-4719-9353-59F84D0596A3}"/>
                    </a:ext>
                  </a:extLst>
                </p:cNvPr>
                <p:cNvPicPr/>
                <p:nvPr/>
              </p:nvPicPr>
              <p:blipFill>
                <a:blip r:embed="rId150"/>
                <a:stretch>
                  <a:fillRect/>
                </a:stretch>
              </p:blipFill>
              <p:spPr>
                <a:xfrm>
                  <a:off x="4447285" y="2302688"/>
                  <a:ext cx="3384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30119" name="筆跡 130118">
                  <a:extLst>
                    <a:ext uri="{FF2B5EF4-FFF2-40B4-BE49-F238E27FC236}">
                      <a16:creationId xmlns:a16="http://schemas.microsoft.com/office/drawing/2014/main" id="{AE8EE275-ECD1-49C2-BB58-2A298F0619FA}"/>
                    </a:ext>
                  </a:extLst>
                </p14:cNvPr>
                <p14:cNvContentPartPr/>
                <p14:nvPr/>
              </p14:nvContentPartPr>
              <p14:xfrm>
                <a:off x="4437565" y="2568728"/>
                <a:ext cx="20880" cy="16560"/>
              </p14:xfrm>
            </p:contentPart>
          </mc:Choice>
          <mc:Fallback>
            <p:pic>
              <p:nvPicPr>
                <p:cNvPr id="130119" name="筆跡 130118">
                  <a:extLst>
                    <a:ext uri="{FF2B5EF4-FFF2-40B4-BE49-F238E27FC236}">
                      <a16:creationId xmlns:a16="http://schemas.microsoft.com/office/drawing/2014/main" id="{AE8EE275-ECD1-49C2-BB58-2A298F0619FA}"/>
                    </a:ext>
                  </a:extLst>
                </p:cNvPr>
                <p:cNvPicPr/>
                <p:nvPr/>
              </p:nvPicPr>
              <p:blipFill>
                <a:blip r:embed="rId152"/>
                <a:stretch>
                  <a:fillRect/>
                </a:stretch>
              </p:blipFill>
              <p:spPr>
                <a:xfrm>
                  <a:off x="4428925" y="2559728"/>
                  <a:ext cx="385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30121" name="筆跡 130120">
                  <a:extLst>
                    <a:ext uri="{FF2B5EF4-FFF2-40B4-BE49-F238E27FC236}">
                      <a16:creationId xmlns:a16="http://schemas.microsoft.com/office/drawing/2014/main" id="{9088CEA6-8CF7-45FC-87E9-344ED0449D07}"/>
                    </a:ext>
                  </a:extLst>
                </p14:cNvPr>
                <p14:cNvContentPartPr/>
                <p14:nvPr/>
              </p14:nvContentPartPr>
              <p14:xfrm>
                <a:off x="4605685" y="2395568"/>
                <a:ext cx="101880" cy="19080"/>
              </p14:xfrm>
            </p:contentPart>
          </mc:Choice>
          <mc:Fallback>
            <p:pic>
              <p:nvPicPr>
                <p:cNvPr id="130121" name="筆跡 130120">
                  <a:extLst>
                    <a:ext uri="{FF2B5EF4-FFF2-40B4-BE49-F238E27FC236}">
                      <a16:creationId xmlns:a16="http://schemas.microsoft.com/office/drawing/2014/main" id="{9088CEA6-8CF7-45FC-87E9-344ED0449D07}"/>
                    </a:ext>
                  </a:extLst>
                </p:cNvPr>
                <p:cNvPicPr/>
                <p:nvPr/>
              </p:nvPicPr>
              <p:blipFill>
                <a:blip r:embed="rId154"/>
                <a:stretch>
                  <a:fillRect/>
                </a:stretch>
              </p:blipFill>
              <p:spPr>
                <a:xfrm>
                  <a:off x="4596685" y="2386928"/>
                  <a:ext cx="11952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30122" name="筆跡 130121">
                  <a:extLst>
                    <a:ext uri="{FF2B5EF4-FFF2-40B4-BE49-F238E27FC236}">
                      <a16:creationId xmlns:a16="http://schemas.microsoft.com/office/drawing/2014/main" id="{272BF3CF-94BB-484D-9DC6-97576F04394C}"/>
                    </a:ext>
                  </a:extLst>
                </p14:cNvPr>
                <p14:cNvContentPartPr/>
                <p14:nvPr/>
              </p14:nvContentPartPr>
              <p14:xfrm>
                <a:off x="4618285" y="2456408"/>
                <a:ext cx="121320" cy="16920"/>
              </p14:xfrm>
            </p:contentPart>
          </mc:Choice>
          <mc:Fallback>
            <p:pic>
              <p:nvPicPr>
                <p:cNvPr id="130122" name="筆跡 130121">
                  <a:extLst>
                    <a:ext uri="{FF2B5EF4-FFF2-40B4-BE49-F238E27FC236}">
                      <a16:creationId xmlns:a16="http://schemas.microsoft.com/office/drawing/2014/main" id="{272BF3CF-94BB-484D-9DC6-97576F04394C}"/>
                    </a:ext>
                  </a:extLst>
                </p:cNvPr>
                <p:cNvPicPr/>
                <p:nvPr/>
              </p:nvPicPr>
              <p:blipFill>
                <a:blip r:embed="rId156"/>
                <a:stretch>
                  <a:fillRect/>
                </a:stretch>
              </p:blipFill>
              <p:spPr>
                <a:xfrm>
                  <a:off x="4609285" y="2447768"/>
                  <a:ext cx="1389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130123" name="筆跡 130122">
                  <a:extLst>
                    <a:ext uri="{FF2B5EF4-FFF2-40B4-BE49-F238E27FC236}">
                      <a16:creationId xmlns:a16="http://schemas.microsoft.com/office/drawing/2014/main" id="{332342C0-47B5-40F8-B6AF-2CB529C10755}"/>
                    </a:ext>
                  </a:extLst>
                </p14:cNvPr>
                <p14:cNvContentPartPr/>
                <p14:nvPr/>
              </p14:nvContentPartPr>
              <p14:xfrm>
                <a:off x="4880725" y="2318528"/>
                <a:ext cx="360" cy="178200"/>
              </p14:xfrm>
            </p:contentPart>
          </mc:Choice>
          <mc:Fallback>
            <p:pic>
              <p:nvPicPr>
                <p:cNvPr id="130123" name="筆跡 130122">
                  <a:extLst>
                    <a:ext uri="{FF2B5EF4-FFF2-40B4-BE49-F238E27FC236}">
                      <a16:creationId xmlns:a16="http://schemas.microsoft.com/office/drawing/2014/main" id="{332342C0-47B5-40F8-B6AF-2CB529C10755}"/>
                    </a:ext>
                  </a:extLst>
                </p:cNvPr>
                <p:cNvPicPr/>
                <p:nvPr/>
              </p:nvPicPr>
              <p:blipFill>
                <a:blip r:embed="rId158"/>
                <a:stretch>
                  <a:fillRect/>
                </a:stretch>
              </p:blipFill>
              <p:spPr>
                <a:xfrm>
                  <a:off x="4872085" y="2309528"/>
                  <a:ext cx="18000" cy="195840"/>
                </a:xfrm>
                <a:prstGeom prst="rect">
                  <a:avLst/>
                </a:prstGeom>
              </p:spPr>
            </p:pic>
          </mc:Fallback>
        </mc:AlternateContent>
      </p:grpSp>
      <p:grpSp>
        <p:nvGrpSpPr>
          <p:cNvPr id="130130" name="群組 130129">
            <a:extLst>
              <a:ext uri="{FF2B5EF4-FFF2-40B4-BE49-F238E27FC236}">
                <a16:creationId xmlns:a16="http://schemas.microsoft.com/office/drawing/2014/main" id="{225A1A81-F982-44E4-89C5-0B5C4F35DA97}"/>
              </a:ext>
            </a:extLst>
          </p:cNvPr>
          <p:cNvGrpSpPr/>
          <p:nvPr/>
        </p:nvGrpSpPr>
        <p:grpSpPr>
          <a:xfrm>
            <a:off x="6134965" y="3078488"/>
            <a:ext cx="486720" cy="320760"/>
            <a:chOff x="6134965" y="3078488"/>
            <a:chExt cx="486720" cy="320760"/>
          </a:xfrm>
        </p:grpSpPr>
        <mc:AlternateContent xmlns:mc="http://schemas.openxmlformats.org/markup-compatibility/2006">
          <mc:Choice xmlns:p14="http://schemas.microsoft.com/office/powerpoint/2010/main" Requires="p14">
            <p:contentPart p14:bwMode="auto" r:id="rId159">
              <p14:nvContentPartPr>
                <p14:cNvPr id="130125" name="筆跡 130124">
                  <a:extLst>
                    <a:ext uri="{FF2B5EF4-FFF2-40B4-BE49-F238E27FC236}">
                      <a16:creationId xmlns:a16="http://schemas.microsoft.com/office/drawing/2014/main" id="{3693775C-9004-435E-973E-6A81723CF60C}"/>
                    </a:ext>
                  </a:extLst>
                </p14:cNvPr>
                <p14:cNvContentPartPr/>
                <p14:nvPr/>
              </p14:nvContentPartPr>
              <p14:xfrm>
                <a:off x="6134965" y="3174608"/>
                <a:ext cx="20880" cy="138240"/>
              </p14:xfrm>
            </p:contentPart>
          </mc:Choice>
          <mc:Fallback>
            <p:pic>
              <p:nvPicPr>
                <p:cNvPr id="130125" name="筆跡 130124">
                  <a:extLst>
                    <a:ext uri="{FF2B5EF4-FFF2-40B4-BE49-F238E27FC236}">
                      <a16:creationId xmlns:a16="http://schemas.microsoft.com/office/drawing/2014/main" id="{3693775C-9004-435E-973E-6A81723CF60C}"/>
                    </a:ext>
                  </a:extLst>
                </p:cNvPr>
                <p:cNvPicPr/>
                <p:nvPr/>
              </p:nvPicPr>
              <p:blipFill>
                <a:blip r:embed="rId160"/>
                <a:stretch>
                  <a:fillRect/>
                </a:stretch>
              </p:blipFill>
              <p:spPr>
                <a:xfrm>
                  <a:off x="6126325" y="3165608"/>
                  <a:ext cx="385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130126" name="筆跡 130125">
                  <a:extLst>
                    <a:ext uri="{FF2B5EF4-FFF2-40B4-BE49-F238E27FC236}">
                      <a16:creationId xmlns:a16="http://schemas.microsoft.com/office/drawing/2014/main" id="{B711B186-74E4-4A1D-B5BB-424734E1F372}"/>
                    </a:ext>
                  </a:extLst>
                </p14:cNvPr>
                <p14:cNvContentPartPr/>
                <p14:nvPr/>
              </p14:nvContentPartPr>
              <p14:xfrm>
                <a:off x="6153325" y="3380168"/>
                <a:ext cx="23040" cy="19080"/>
              </p14:xfrm>
            </p:contentPart>
          </mc:Choice>
          <mc:Fallback>
            <p:pic>
              <p:nvPicPr>
                <p:cNvPr id="130126" name="筆跡 130125">
                  <a:extLst>
                    <a:ext uri="{FF2B5EF4-FFF2-40B4-BE49-F238E27FC236}">
                      <a16:creationId xmlns:a16="http://schemas.microsoft.com/office/drawing/2014/main" id="{B711B186-74E4-4A1D-B5BB-424734E1F372}"/>
                    </a:ext>
                  </a:extLst>
                </p:cNvPr>
                <p:cNvPicPr/>
                <p:nvPr/>
              </p:nvPicPr>
              <p:blipFill>
                <a:blip r:embed="rId162"/>
                <a:stretch>
                  <a:fillRect/>
                </a:stretch>
              </p:blipFill>
              <p:spPr>
                <a:xfrm>
                  <a:off x="6144325" y="3371528"/>
                  <a:ext cx="40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30127" name="筆跡 130126">
                  <a:extLst>
                    <a:ext uri="{FF2B5EF4-FFF2-40B4-BE49-F238E27FC236}">
                      <a16:creationId xmlns:a16="http://schemas.microsoft.com/office/drawing/2014/main" id="{7270C456-6EEA-490C-99D9-C99E96190626}"/>
                    </a:ext>
                  </a:extLst>
                </p14:cNvPr>
                <p14:cNvContentPartPr/>
                <p14:nvPr/>
              </p14:nvContentPartPr>
              <p14:xfrm>
                <a:off x="6320005" y="3195488"/>
                <a:ext cx="110160" cy="23760"/>
              </p14:xfrm>
            </p:contentPart>
          </mc:Choice>
          <mc:Fallback>
            <p:pic>
              <p:nvPicPr>
                <p:cNvPr id="130127" name="筆跡 130126">
                  <a:extLst>
                    <a:ext uri="{FF2B5EF4-FFF2-40B4-BE49-F238E27FC236}">
                      <a16:creationId xmlns:a16="http://schemas.microsoft.com/office/drawing/2014/main" id="{7270C456-6EEA-490C-99D9-C99E96190626}"/>
                    </a:ext>
                  </a:extLst>
                </p:cNvPr>
                <p:cNvPicPr/>
                <p:nvPr/>
              </p:nvPicPr>
              <p:blipFill>
                <a:blip r:embed="rId164"/>
                <a:stretch>
                  <a:fillRect/>
                </a:stretch>
              </p:blipFill>
              <p:spPr>
                <a:xfrm>
                  <a:off x="6311365" y="3186848"/>
                  <a:ext cx="127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30128" name="筆跡 130127">
                  <a:extLst>
                    <a:ext uri="{FF2B5EF4-FFF2-40B4-BE49-F238E27FC236}">
                      <a16:creationId xmlns:a16="http://schemas.microsoft.com/office/drawing/2014/main" id="{D5783BE7-F20D-49D5-8239-EB6AD01B7050}"/>
                    </a:ext>
                  </a:extLst>
                </p14:cNvPr>
                <p14:cNvContentPartPr/>
                <p14:nvPr/>
              </p14:nvContentPartPr>
              <p14:xfrm>
                <a:off x="6343045" y="3244808"/>
                <a:ext cx="105480" cy="21240"/>
              </p14:xfrm>
            </p:contentPart>
          </mc:Choice>
          <mc:Fallback>
            <p:pic>
              <p:nvPicPr>
                <p:cNvPr id="130128" name="筆跡 130127">
                  <a:extLst>
                    <a:ext uri="{FF2B5EF4-FFF2-40B4-BE49-F238E27FC236}">
                      <a16:creationId xmlns:a16="http://schemas.microsoft.com/office/drawing/2014/main" id="{D5783BE7-F20D-49D5-8239-EB6AD01B7050}"/>
                    </a:ext>
                  </a:extLst>
                </p:cNvPr>
                <p:cNvPicPr/>
                <p:nvPr/>
              </p:nvPicPr>
              <p:blipFill>
                <a:blip r:embed="rId166"/>
                <a:stretch>
                  <a:fillRect/>
                </a:stretch>
              </p:blipFill>
              <p:spPr>
                <a:xfrm>
                  <a:off x="6334045" y="3235808"/>
                  <a:ext cx="1231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30129" name="筆跡 130128">
                  <a:extLst>
                    <a:ext uri="{FF2B5EF4-FFF2-40B4-BE49-F238E27FC236}">
                      <a16:creationId xmlns:a16="http://schemas.microsoft.com/office/drawing/2014/main" id="{329F0494-CF2D-4B6D-8CCF-1FA00B2F1807}"/>
                    </a:ext>
                  </a:extLst>
                </p14:cNvPr>
                <p14:cNvContentPartPr/>
                <p14:nvPr/>
              </p14:nvContentPartPr>
              <p14:xfrm>
                <a:off x="6591805" y="3078488"/>
                <a:ext cx="29880" cy="185040"/>
              </p14:xfrm>
            </p:contentPart>
          </mc:Choice>
          <mc:Fallback>
            <p:pic>
              <p:nvPicPr>
                <p:cNvPr id="130129" name="筆跡 130128">
                  <a:extLst>
                    <a:ext uri="{FF2B5EF4-FFF2-40B4-BE49-F238E27FC236}">
                      <a16:creationId xmlns:a16="http://schemas.microsoft.com/office/drawing/2014/main" id="{329F0494-CF2D-4B6D-8CCF-1FA00B2F1807}"/>
                    </a:ext>
                  </a:extLst>
                </p:cNvPr>
                <p:cNvPicPr/>
                <p:nvPr/>
              </p:nvPicPr>
              <p:blipFill>
                <a:blip r:embed="rId168"/>
                <a:stretch>
                  <a:fillRect/>
                </a:stretch>
              </p:blipFill>
              <p:spPr>
                <a:xfrm>
                  <a:off x="6583165" y="3069848"/>
                  <a:ext cx="47520" cy="202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74D84AD3-6B62-42E3-9C63-C6EE39C68D36}"/>
                  </a:ext>
                </a:extLst>
              </p:cNvPr>
              <p:cNvSpPr>
                <a:spLocks noGrp="1"/>
              </p:cNvSpPr>
              <p:nvPr>
                <p:ph type="title"/>
              </p:nvPr>
            </p:nvSpPr>
            <p:spPr/>
            <p:txBody>
              <a:bodyPr/>
              <a:lstStyle/>
              <a:p>
                <a:r>
                  <a:rPr lang="en-US" altLang="zh-TW" dirty="0"/>
                  <a:t>The Gamma function, </a:t>
                </a:r>
                <a14:m>
                  <m:oMath xmlns:m="http://schemas.openxmlformats.org/officeDocument/2006/math">
                    <m:r>
                      <a:rPr lang="en-US" altLang="zh-TW" b="1" i="0" smtClean="0">
                        <a:latin typeface="Cambria Math" panose="02040503050406030204" pitchFamily="18" charset="0"/>
                      </a:rPr>
                      <m:t>𝚪</m:t>
                    </m:r>
                    <m:r>
                      <a:rPr lang="en-US" altLang="zh-TW" b="1" i="0" smtClean="0">
                        <a:latin typeface="Cambria Math" panose="02040503050406030204" pitchFamily="18" charset="0"/>
                      </a:rPr>
                      <m:t>(</m:t>
                    </m:r>
                    <m:r>
                      <a:rPr lang="en-US" altLang="zh-TW" b="1" i="1" smtClean="0">
                        <a:latin typeface="Cambria Math" panose="02040503050406030204" pitchFamily="18" charset="0"/>
                      </a:rPr>
                      <m:t>⋅</m:t>
                    </m:r>
                    <m:r>
                      <a:rPr lang="en-US" altLang="zh-TW" b="1" i="0" smtClean="0">
                        <a:latin typeface="Cambria Math" panose="02040503050406030204" pitchFamily="18" charset="0"/>
                      </a:rPr>
                      <m:t>)</m:t>
                    </m:r>
                  </m:oMath>
                </a14:m>
                <a:endParaRPr lang="zh-TW" altLang="en-US" dirty="0"/>
              </a:p>
            </p:txBody>
          </p:sp>
        </mc:Choice>
        <mc:Fallback>
          <p:sp>
            <p:nvSpPr>
              <p:cNvPr id="2" name="標題 1">
                <a:extLst>
                  <a:ext uri="{FF2B5EF4-FFF2-40B4-BE49-F238E27FC236}">
                    <a16:creationId xmlns:a16="http://schemas.microsoft.com/office/drawing/2014/main" id="{74D84AD3-6B62-42E3-9C63-C6EE39C68D36}"/>
                  </a:ext>
                </a:extLst>
              </p:cNvPr>
              <p:cNvSpPr>
                <a:spLocks noGrp="1" noRot="1" noChangeAspect="1" noMove="1" noResize="1" noEditPoints="1" noAdjustHandles="1" noChangeArrowheads="1" noChangeShapeType="1" noTextEdit="1"/>
              </p:cNvSpPr>
              <p:nvPr>
                <p:ph type="title"/>
              </p:nvPr>
            </p:nvSpPr>
            <p:spPr>
              <a:blipFill>
                <a:blip r:embed="rId2"/>
                <a:stretch>
                  <a:fillRect l="-2654" t="-667" b="-2200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FA5B6D-5689-48EF-8015-A86491C86693}"/>
              </a:ext>
            </a:extLst>
          </p:cNvPr>
          <p:cNvSpPr>
            <a:spLocks noGrp="1"/>
          </p:cNvSpPr>
          <p:nvPr>
            <p:ph type="sldNum" sz="quarter" idx="12"/>
          </p:nvPr>
        </p:nvSpPr>
        <p:spPr/>
        <p:txBody>
          <a:bodyPr/>
          <a:lstStyle/>
          <a:p>
            <a:fld id="{8632C2C5-20A0-4062-ADB6-29D76B962CAE}" type="slidenum">
              <a:rPr lang="zh-TW" altLang="en-US" smtClean="0"/>
              <a:pPr/>
              <a:t>56</a:t>
            </a:fld>
            <a:endParaRPr lang="zh-TW" altLang="en-US"/>
          </a:p>
        </p:txBody>
      </p:sp>
      <p:pic>
        <p:nvPicPr>
          <p:cNvPr id="8" name="圖片 7">
            <a:extLst>
              <a:ext uri="{FF2B5EF4-FFF2-40B4-BE49-F238E27FC236}">
                <a16:creationId xmlns:a16="http://schemas.microsoft.com/office/drawing/2014/main" id="{566043C6-C4EE-4624-85AA-CBB22121BBA5}"/>
              </a:ext>
            </a:extLst>
          </p:cNvPr>
          <p:cNvPicPr>
            <a:picLocks noChangeAspect="1"/>
          </p:cNvPicPr>
          <p:nvPr/>
        </p:nvPicPr>
        <p:blipFill>
          <a:blip r:embed="rId3"/>
          <a:stretch>
            <a:fillRect/>
          </a:stretch>
        </p:blipFill>
        <p:spPr>
          <a:xfrm>
            <a:off x="2267744" y="1332703"/>
            <a:ext cx="4128969" cy="792088"/>
          </a:xfrm>
          <a:prstGeom prst="rect">
            <a:avLst/>
          </a:prstGeom>
        </p:spPr>
      </p:pic>
      <p:pic>
        <p:nvPicPr>
          <p:cNvPr id="9" name="圖片 8">
            <a:extLst>
              <a:ext uri="{FF2B5EF4-FFF2-40B4-BE49-F238E27FC236}">
                <a16:creationId xmlns:a16="http://schemas.microsoft.com/office/drawing/2014/main" id="{287A31C2-9BDF-46EF-B688-3EC413705909}"/>
              </a:ext>
            </a:extLst>
          </p:cNvPr>
          <p:cNvPicPr>
            <a:picLocks noChangeAspect="1"/>
          </p:cNvPicPr>
          <p:nvPr/>
        </p:nvPicPr>
        <p:blipFill>
          <a:blip r:embed="rId4"/>
          <a:stretch>
            <a:fillRect/>
          </a:stretch>
        </p:blipFill>
        <p:spPr>
          <a:xfrm>
            <a:off x="539552" y="2621124"/>
            <a:ext cx="6053797" cy="1083311"/>
          </a:xfrm>
          <a:prstGeom prst="rect">
            <a:avLst/>
          </a:prstGeom>
        </p:spPr>
      </p:pic>
      <p:pic>
        <p:nvPicPr>
          <p:cNvPr id="10" name="圖片 9">
            <a:extLst>
              <a:ext uri="{FF2B5EF4-FFF2-40B4-BE49-F238E27FC236}">
                <a16:creationId xmlns:a16="http://schemas.microsoft.com/office/drawing/2014/main" id="{309689DF-FA19-4BF3-9CD8-81B18233391D}"/>
              </a:ext>
            </a:extLst>
          </p:cNvPr>
          <p:cNvPicPr>
            <a:picLocks noChangeAspect="1"/>
          </p:cNvPicPr>
          <p:nvPr/>
        </p:nvPicPr>
        <p:blipFill>
          <a:blip r:embed="rId5"/>
          <a:stretch>
            <a:fillRect/>
          </a:stretch>
        </p:blipFill>
        <p:spPr>
          <a:xfrm>
            <a:off x="568152" y="4308567"/>
            <a:ext cx="1699592" cy="1547843"/>
          </a:xfrm>
          <a:prstGeom prst="rect">
            <a:avLst/>
          </a:prstGeom>
        </p:spPr>
      </p:pic>
      <p:pic>
        <p:nvPicPr>
          <p:cNvPr id="11" name="圖片 10">
            <a:extLst>
              <a:ext uri="{FF2B5EF4-FFF2-40B4-BE49-F238E27FC236}">
                <a16:creationId xmlns:a16="http://schemas.microsoft.com/office/drawing/2014/main" id="{C532D48C-0537-4A39-8AF5-4AD7A2D33285}"/>
              </a:ext>
            </a:extLst>
          </p:cNvPr>
          <p:cNvPicPr>
            <a:picLocks noChangeAspect="1"/>
          </p:cNvPicPr>
          <p:nvPr/>
        </p:nvPicPr>
        <p:blipFill>
          <a:blip r:embed="rId6"/>
          <a:stretch>
            <a:fillRect/>
          </a:stretch>
        </p:blipFill>
        <p:spPr>
          <a:xfrm>
            <a:off x="2987824" y="4153802"/>
            <a:ext cx="5967674" cy="1939494"/>
          </a:xfrm>
          <a:prstGeom prst="rect">
            <a:avLst/>
          </a:prstGeom>
        </p:spPr>
      </p:pic>
    </p:spTree>
    <p:extLst>
      <p:ext uri="{BB962C8B-B14F-4D97-AF65-F5344CB8AC3E}">
        <p14:creationId xmlns:p14="http://schemas.microsoft.com/office/powerpoint/2010/main" val="699944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96CC0-E943-4AD1-98E2-95A3164A6B4A}"/>
              </a:ext>
            </a:extLst>
          </p:cNvPr>
          <p:cNvSpPr>
            <a:spLocks noGrp="1"/>
          </p:cNvSpPr>
          <p:nvPr>
            <p:ph type="title"/>
          </p:nvPr>
        </p:nvSpPr>
        <p:spPr>
          <a:xfrm>
            <a:off x="323528" y="44624"/>
            <a:ext cx="8496944" cy="1080120"/>
          </a:xfrm>
        </p:spPr>
        <p:txBody>
          <a:bodyPr/>
          <a:lstStyle/>
          <a:p>
            <a:r>
              <a:rPr lang="en-US" altLang="zh-TW" sz="3200" dirty="0"/>
              <a:t>Gamma function </a:t>
            </a:r>
            <a:br>
              <a:rPr lang="en-US" altLang="zh-TW" sz="3200" dirty="0"/>
            </a:br>
            <a:r>
              <a:rPr lang="zh-TW" altLang="en-US" sz="3200" dirty="0"/>
              <a:t>是 連續型的 </a:t>
            </a:r>
            <a:r>
              <a:rPr lang="en-US" altLang="zh-TW" sz="3200" dirty="0"/>
              <a:t>factorial function (</a:t>
            </a:r>
            <a:r>
              <a:rPr lang="zh-TW" altLang="en-US" sz="3200" dirty="0"/>
              <a:t>階乘函數</a:t>
            </a:r>
            <a:r>
              <a:rPr lang="en-US" altLang="zh-TW" sz="3200" dirty="0"/>
              <a:t>)</a:t>
            </a:r>
            <a:endParaRPr lang="zh-TW" altLang="en-US" sz="3200" dirty="0"/>
          </a:p>
        </p:txBody>
      </p:sp>
      <p:sp>
        <p:nvSpPr>
          <p:cNvPr id="4" name="投影片編號版面配置區 3">
            <a:extLst>
              <a:ext uri="{FF2B5EF4-FFF2-40B4-BE49-F238E27FC236}">
                <a16:creationId xmlns:a16="http://schemas.microsoft.com/office/drawing/2014/main" id="{2250F594-F431-44AE-861B-EA05EF19534D}"/>
              </a:ext>
            </a:extLst>
          </p:cNvPr>
          <p:cNvSpPr>
            <a:spLocks noGrp="1"/>
          </p:cNvSpPr>
          <p:nvPr>
            <p:ph type="sldNum" sz="quarter" idx="12"/>
          </p:nvPr>
        </p:nvSpPr>
        <p:spPr/>
        <p:txBody>
          <a:bodyPr/>
          <a:lstStyle/>
          <a:p>
            <a:fld id="{8632C2C5-20A0-4062-ADB6-29D76B962CAE}" type="slidenum">
              <a:rPr lang="zh-TW" altLang="en-US" smtClean="0"/>
              <a:pPr/>
              <a:t>57</a:t>
            </a:fld>
            <a:endParaRPr lang="zh-TW" altLang="en-US"/>
          </a:p>
        </p:txBody>
      </p:sp>
      <p:pic>
        <p:nvPicPr>
          <p:cNvPr id="5" name="圖片 4">
            <a:extLst>
              <a:ext uri="{FF2B5EF4-FFF2-40B4-BE49-F238E27FC236}">
                <a16:creationId xmlns:a16="http://schemas.microsoft.com/office/drawing/2014/main" id="{BAB509AE-30E3-4496-A35A-FA449C8231FA}"/>
              </a:ext>
            </a:extLst>
          </p:cNvPr>
          <p:cNvPicPr>
            <a:picLocks noChangeAspect="1"/>
          </p:cNvPicPr>
          <p:nvPr/>
        </p:nvPicPr>
        <p:blipFill>
          <a:blip r:embed="rId2"/>
          <a:stretch>
            <a:fillRect/>
          </a:stretch>
        </p:blipFill>
        <p:spPr>
          <a:xfrm>
            <a:off x="179512" y="2276872"/>
            <a:ext cx="3771900" cy="2809875"/>
          </a:xfrm>
          <a:prstGeom prst="rect">
            <a:avLst/>
          </a:prstGeom>
        </p:spPr>
      </p:pic>
      <p:pic>
        <p:nvPicPr>
          <p:cNvPr id="6" name="圖片 5">
            <a:extLst>
              <a:ext uri="{FF2B5EF4-FFF2-40B4-BE49-F238E27FC236}">
                <a16:creationId xmlns:a16="http://schemas.microsoft.com/office/drawing/2014/main" id="{FFA91634-7FC9-4ADC-9FC7-99D31DEFA636}"/>
              </a:ext>
            </a:extLst>
          </p:cNvPr>
          <p:cNvPicPr>
            <a:picLocks noChangeAspect="1"/>
          </p:cNvPicPr>
          <p:nvPr/>
        </p:nvPicPr>
        <p:blipFill>
          <a:blip r:embed="rId3"/>
          <a:stretch>
            <a:fillRect/>
          </a:stretch>
        </p:blipFill>
        <p:spPr>
          <a:xfrm>
            <a:off x="4067944" y="1503152"/>
            <a:ext cx="4896544" cy="4878176"/>
          </a:xfrm>
          <a:prstGeom prst="rect">
            <a:avLst/>
          </a:prstGeom>
        </p:spPr>
      </p:pic>
    </p:spTree>
    <p:extLst>
      <p:ext uri="{BB962C8B-B14F-4D97-AF65-F5344CB8AC3E}">
        <p14:creationId xmlns:p14="http://schemas.microsoft.com/office/powerpoint/2010/main" val="2909477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B4FDA2-0D1C-4909-A899-FB3B4F329B9D}"/>
              </a:ext>
            </a:extLst>
          </p:cNvPr>
          <p:cNvSpPr>
            <a:spLocks noGrp="1"/>
          </p:cNvSpPr>
          <p:nvPr>
            <p:ph type="title"/>
          </p:nvPr>
        </p:nvSpPr>
        <p:spPr/>
        <p:txBody>
          <a:bodyPr/>
          <a:lstStyle/>
          <a:p>
            <a:r>
              <a:rPr lang="en-US" altLang="zh-TW" dirty="0"/>
              <a:t>Gamma Distribution</a:t>
            </a:r>
            <a:endParaRPr lang="zh-TW" altLang="en-US" dirty="0"/>
          </a:p>
        </p:txBody>
      </p:sp>
      <p:sp>
        <p:nvSpPr>
          <p:cNvPr id="4" name="投影片編號版面配置區 3">
            <a:extLst>
              <a:ext uri="{FF2B5EF4-FFF2-40B4-BE49-F238E27FC236}">
                <a16:creationId xmlns:a16="http://schemas.microsoft.com/office/drawing/2014/main" id="{35EEE391-A49A-4306-A8C5-032C2AEE4A2D}"/>
              </a:ext>
            </a:extLst>
          </p:cNvPr>
          <p:cNvSpPr>
            <a:spLocks noGrp="1"/>
          </p:cNvSpPr>
          <p:nvPr>
            <p:ph type="sldNum" sz="quarter" idx="12"/>
          </p:nvPr>
        </p:nvSpPr>
        <p:spPr/>
        <p:txBody>
          <a:bodyPr/>
          <a:lstStyle/>
          <a:p>
            <a:fld id="{8632C2C5-20A0-4062-ADB6-29D76B962CAE}" type="slidenum">
              <a:rPr lang="zh-TW" altLang="en-US" smtClean="0"/>
              <a:pPr/>
              <a:t>58</a:t>
            </a:fld>
            <a:endParaRPr lang="zh-TW" altLang="en-US"/>
          </a:p>
        </p:txBody>
      </p:sp>
      <p:pic>
        <p:nvPicPr>
          <p:cNvPr id="6" name="圖片 5">
            <a:extLst>
              <a:ext uri="{FF2B5EF4-FFF2-40B4-BE49-F238E27FC236}">
                <a16:creationId xmlns:a16="http://schemas.microsoft.com/office/drawing/2014/main" id="{999AE24A-1A59-419C-8CBF-E99C4F6C17DA}"/>
              </a:ext>
            </a:extLst>
          </p:cNvPr>
          <p:cNvPicPr>
            <a:picLocks noChangeAspect="1"/>
          </p:cNvPicPr>
          <p:nvPr/>
        </p:nvPicPr>
        <p:blipFill>
          <a:blip r:embed="rId2"/>
          <a:stretch>
            <a:fillRect/>
          </a:stretch>
        </p:blipFill>
        <p:spPr>
          <a:xfrm>
            <a:off x="238079" y="1485980"/>
            <a:ext cx="3744416" cy="3104107"/>
          </a:xfrm>
          <a:prstGeom prst="rect">
            <a:avLst/>
          </a:prstGeom>
        </p:spPr>
      </p:pic>
      <p:pic>
        <p:nvPicPr>
          <p:cNvPr id="7" name="圖片 6">
            <a:extLst>
              <a:ext uri="{FF2B5EF4-FFF2-40B4-BE49-F238E27FC236}">
                <a16:creationId xmlns:a16="http://schemas.microsoft.com/office/drawing/2014/main" id="{F026E507-D1AA-464E-A3CA-3EAB1D15F72D}"/>
              </a:ext>
            </a:extLst>
          </p:cNvPr>
          <p:cNvPicPr>
            <a:picLocks noChangeAspect="1"/>
          </p:cNvPicPr>
          <p:nvPr/>
        </p:nvPicPr>
        <p:blipFill>
          <a:blip r:embed="rId3"/>
          <a:stretch>
            <a:fillRect/>
          </a:stretch>
        </p:blipFill>
        <p:spPr>
          <a:xfrm>
            <a:off x="5046231" y="1384163"/>
            <a:ext cx="3859690" cy="2476176"/>
          </a:xfrm>
          <a:prstGeom prst="rect">
            <a:avLst/>
          </a:prstGeom>
        </p:spPr>
      </p:pic>
      <p:pic>
        <p:nvPicPr>
          <p:cNvPr id="8" name="圖片 7">
            <a:extLst>
              <a:ext uri="{FF2B5EF4-FFF2-40B4-BE49-F238E27FC236}">
                <a16:creationId xmlns:a16="http://schemas.microsoft.com/office/drawing/2014/main" id="{13C2F209-658F-45A4-A322-9335FBAFF699}"/>
              </a:ext>
            </a:extLst>
          </p:cNvPr>
          <p:cNvPicPr>
            <a:picLocks noChangeAspect="1"/>
          </p:cNvPicPr>
          <p:nvPr/>
        </p:nvPicPr>
        <p:blipFill>
          <a:blip r:embed="rId4"/>
          <a:stretch>
            <a:fillRect/>
          </a:stretch>
        </p:blipFill>
        <p:spPr>
          <a:xfrm>
            <a:off x="4033332" y="4540895"/>
            <a:ext cx="4903418" cy="2150777"/>
          </a:xfrm>
          <a:prstGeom prst="rect">
            <a:avLst/>
          </a:prstGeom>
        </p:spPr>
      </p:pic>
    </p:spTree>
    <p:extLst>
      <p:ext uri="{BB962C8B-B14F-4D97-AF65-F5344CB8AC3E}">
        <p14:creationId xmlns:p14="http://schemas.microsoft.com/office/powerpoint/2010/main" val="2500899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02EFE-7F5B-4283-B78C-BAE622793639}"/>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3A6F2254-5C75-4C75-AAAC-7A20A8BC4DCF}"/>
              </a:ext>
            </a:extLst>
          </p:cNvPr>
          <p:cNvSpPr>
            <a:spLocks noGrp="1"/>
          </p:cNvSpPr>
          <p:nvPr>
            <p:ph type="sldNum" sz="quarter" idx="12"/>
          </p:nvPr>
        </p:nvSpPr>
        <p:spPr/>
        <p:txBody>
          <a:bodyPr/>
          <a:lstStyle/>
          <a:p>
            <a:fld id="{8632C2C5-20A0-4062-ADB6-29D76B962CAE}" type="slidenum">
              <a:rPr lang="zh-TW" altLang="en-US" smtClean="0"/>
              <a:pPr/>
              <a:t>59</a:t>
            </a:fld>
            <a:endParaRPr lang="zh-TW" altLang="en-US"/>
          </a:p>
        </p:txBody>
      </p:sp>
      <p:pic>
        <p:nvPicPr>
          <p:cNvPr id="5" name="圖片 4">
            <a:extLst>
              <a:ext uri="{FF2B5EF4-FFF2-40B4-BE49-F238E27FC236}">
                <a16:creationId xmlns:a16="http://schemas.microsoft.com/office/drawing/2014/main" id="{26C8436A-8467-43F7-BFF9-121228E03727}"/>
              </a:ext>
            </a:extLst>
          </p:cNvPr>
          <p:cNvPicPr>
            <a:picLocks noChangeAspect="1"/>
          </p:cNvPicPr>
          <p:nvPr/>
        </p:nvPicPr>
        <p:blipFill>
          <a:blip r:embed="rId2"/>
          <a:stretch>
            <a:fillRect/>
          </a:stretch>
        </p:blipFill>
        <p:spPr>
          <a:xfrm>
            <a:off x="107504" y="2564904"/>
            <a:ext cx="3781425" cy="2305050"/>
          </a:xfrm>
          <a:prstGeom prst="rect">
            <a:avLst/>
          </a:prstGeom>
        </p:spPr>
      </p:pic>
      <p:pic>
        <p:nvPicPr>
          <p:cNvPr id="6" name="圖片 5">
            <a:extLst>
              <a:ext uri="{FF2B5EF4-FFF2-40B4-BE49-F238E27FC236}">
                <a16:creationId xmlns:a16="http://schemas.microsoft.com/office/drawing/2014/main" id="{538D739B-27C9-4CA3-8C1D-93BDDDBC8D95}"/>
              </a:ext>
            </a:extLst>
          </p:cNvPr>
          <p:cNvPicPr>
            <a:picLocks noChangeAspect="1"/>
          </p:cNvPicPr>
          <p:nvPr/>
        </p:nvPicPr>
        <p:blipFill>
          <a:blip r:embed="rId3"/>
          <a:stretch>
            <a:fillRect/>
          </a:stretch>
        </p:blipFill>
        <p:spPr>
          <a:xfrm>
            <a:off x="4300358" y="2132856"/>
            <a:ext cx="4535253" cy="3816424"/>
          </a:xfrm>
          <a:prstGeom prst="rect">
            <a:avLst/>
          </a:prstGeom>
        </p:spPr>
      </p:pic>
    </p:spTree>
    <p:extLst>
      <p:ext uri="{BB962C8B-B14F-4D97-AF65-F5344CB8AC3E}">
        <p14:creationId xmlns:p14="http://schemas.microsoft.com/office/powerpoint/2010/main" val="416960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連續均勻分布</a:t>
            </a:r>
            <a:r>
              <a:rPr lang="en-US" altLang="zh-TW" dirty="0"/>
              <a:t>(</a:t>
            </a:r>
            <a:r>
              <a:rPr lang="zh-TW" altLang="en-US" dirty="0"/>
              <a:t>續</a:t>
            </a:r>
            <a:r>
              <a:rPr lang="en-US" altLang="zh-TW" dirty="0"/>
              <a:t>)</a:t>
            </a:r>
            <a:endParaRPr lang="zh-TW" altLang="en-US" dirty="0"/>
          </a:p>
        </p:txBody>
      </p:sp>
      <p:pic>
        <p:nvPicPr>
          <p:cNvPr id="57346" name="Picture 2"/>
          <p:cNvPicPr>
            <a:picLocks noGrp="1" noChangeAspect="1" noChangeArrowheads="1"/>
          </p:cNvPicPr>
          <p:nvPr>
            <p:ph idx="1"/>
          </p:nvPr>
        </p:nvPicPr>
        <p:blipFill>
          <a:blip r:embed="rId2" cstate="print"/>
          <a:srcRect/>
          <a:stretch>
            <a:fillRect/>
          </a:stretch>
        </p:blipFill>
        <p:spPr bwMode="auto">
          <a:xfrm>
            <a:off x="611560" y="1556792"/>
            <a:ext cx="7992000" cy="185338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2D4878-1D87-4CB4-802D-32DC9633DFCD}"/>
              </a:ext>
            </a:extLst>
          </p:cNvPr>
          <p:cNvSpPr>
            <a:spLocks noGrp="1"/>
          </p:cNvSpPr>
          <p:nvPr>
            <p:ph type="sldNum" sz="quarter" idx="12"/>
          </p:nvPr>
        </p:nvSpPr>
        <p:spPr/>
        <p:txBody>
          <a:bodyPr/>
          <a:lstStyle/>
          <a:p>
            <a:fld id="{8632C2C5-20A0-4062-ADB6-29D76B962CAE}" type="slidenum">
              <a:rPr lang="zh-TW" altLang="en-US" smtClean="0"/>
              <a:pPr/>
              <a:t>6</a:t>
            </a:fld>
            <a:endParaRPr lang="zh-TW" altLang="en-US"/>
          </a:p>
        </p:txBody>
      </p:sp>
      <mc:AlternateContent xmlns:mc="http://schemas.openxmlformats.org/markup-compatibility/2006">
        <mc:Choice xmlns:p14="http://schemas.microsoft.com/office/powerpoint/2010/main" Requires="p14">
          <p:contentPart p14:bwMode="auto" r:id="rId3">
            <p14:nvContentPartPr>
              <p14:cNvPr id="15" name="筆跡 14">
                <a:extLst>
                  <a:ext uri="{FF2B5EF4-FFF2-40B4-BE49-F238E27FC236}">
                    <a16:creationId xmlns:a16="http://schemas.microsoft.com/office/drawing/2014/main" id="{11542582-D681-4C83-8D4E-7C7C48ACAD82}"/>
                  </a:ext>
                </a:extLst>
              </p14:cNvPr>
              <p14:cNvContentPartPr/>
              <p14:nvPr/>
            </p14:nvContentPartPr>
            <p14:xfrm>
              <a:off x="3586731" y="4240836"/>
              <a:ext cx="360" cy="360"/>
            </p14:xfrm>
          </p:contentPart>
        </mc:Choice>
        <mc:Fallback>
          <p:pic>
            <p:nvPicPr>
              <p:cNvPr id="15" name="筆跡 14">
                <a:extLst>
                  <a:ext uri="{FF2B5EF4-FFF2-40B4-BE49-F238E27FC236}">
                    <a16:creationId xmlns:a16="http://schemas.microsoft.com/office/drawing/2014/main" id="{11542582-D681-4C83-8D4E-7C7C48ACAD82}"/>
                  </a:ext>
                </a:extLst>
              </p:cNvPr>
              <p:cNvPicPr/>
              <p:nvPr/>
            </p:nvPicPr>
            <p:blipFill>
              <a:blip r:embed="rId4"/>
              <a:stretch>
                <a:fillRect/>
              </a:stretch>
            </p:blipFill>
            <p:spPr>
              <a:xfrm>
                <a:off x="3577731" y="4232196"/>
                <a:ext cx="18000" cy="18000"/>
              </a:xfrm>
              <a:prstGeom prst="rect">
                <a:avLst/>
              </a:prstGeom>
            </p:spPr>
          </p:pic>
        </mc:Fallback>
      </mc:AlternateContent>
      <p:grpSp>
        <p:nvGrpSpPr>
          <p:cNvPr id="43" name="群組 42">
            <a:extLst>
              <a:ext uri="{FF2B5EF4-FFF2-40B4-BE49-F238E27FC236}">
                <a16:creationId xmlns:a16="http://schemas.microsoft.com/office/drawing/2014/main" id="{21002CFE-D8F3-4252-8D43-2AE52727D472}"/>
              </a:ext>
            </a:extLst>
          </p:cNvPr>
          <p:cNvGrpSpPr/>
          <p:nvPr/>
        </p:nvGrpSpPr>
        <p:grpSpPr>
          <a:xfrm>
            <a:off x="1383531" y="3607596"/>
            <a:ext cx="2746800" cy="1058760"/>
            <a:chOff x="1383531" y="3607596"/>
            <a:chExt cx="2746800" cy="1058760"/>
          </a:xfrm>
        </p:grpSpPr>
        <mc:AlternateContent xmlns:mc="http://schemas.openxmlformats.org/markup-compatibility/2006">
          <mc:Choice xmlns:p14="http://schemas.microsoft.com/office/powerpoint/2010/main" Requires="p14">
            <p:contentPart p14:bwMode="auto" r:id="rId5">
              <p14:nvContentPartPr>
                <p14:cNvPr id="4" name="筆跡 3">
                  <a:extLst>
                    <a:ext uri="{FF2B5EF4-FFF2-40B4-BE49-F238E27FC236}">
                      <a16:creationId xmlns:a16="http://schemas.microsoft.com/office/drawing/2014/main" id="{248F5354-E967-4A49-BEB6-37048792D8AC}"/>
                    </a:ext>
                  </a:extLst>
                </p14:cNvPr>
                <p14:cNvContentPartPr/>
                <p14:nvPr/>
              </p14:nvContentPartPr>
              <p14:xfrm>
                <a:off x="1383531" y="4110876"/>
                <a:ext cx="401040" cy="276120"/>
              </p14:xfrm>
            </p:contentPart>
          </mc:Choice>
          <mc:Fallback>
            <p:pic>
              <p:nvPicPr>
                <p:cNvPr id="4" name="筆跡 3">
                  <a:extLst>
                    <a:ext uri="{FF2B5EF4-FFF2-40B4-BE49-F238E27FC236}">
                      <a16:creationId xmlns:a16="http://schemas.microsoft.com/office/drawing/2014/main" id="{248F5354-E967-4A49-BEB6-37048792D8AC}"/>
                    </a:ext>
                  </a:extLst>
                </p:cNvPr>
                <p:cNvPicPr/>
                <p:nvPr/>
              </p:nvPicPr>
              <p:blipFill>
                <a:blip r:embed="rId6"/>
                <a:stretch>
                  <a:fillRect/>
                </a:stretch>
              </p:blipFill>
              <p:spPr>
                <a:xfrm>
                  <a:off x="1374531" y="4102236"/>
                  <a:ext cx="4186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筆跡 4">
                  <a:extLst>
                    <a:ext uri="{FF2B5EF4-FFF2-40B4-BE49-F238E27FC236}">
                      <a16:creationId xmlns:a16="http://schemas.microsoft.com/office/drawing/2014/main" id="{6AC4DC0E-1972-4EED-828A-AEDCE673EBAC}"/>
                    </a:ext>
                  </a:extLst>
                </p14:cNvPr>
                <p14:cNvContentPartPr/>
                <p14:nvPr/>
              </p14:nvContentPartPr>
              <p14:xfrm>
                <a:off x="1895091" y="4216716"/>
                <a:ext cx="196920" cy="26280"/>
              </p14:xfrm>
            </p:contentPart>
          </mc:Choice>
          <mc:Fallback>
            <p:pic>
              <p:nvPicPr>
                <p:cNvPr id="5" name="筆跡 4">
                  <a:extLst>
                    <a:ext uri="{FF2B5EF4-FFF2-40B4-BE49-F238E27FC236}">
                      <a16:creationId xmlns:a16="http://schemas.microsoft.com/office/drawing/2014/main" id="{6AC4DC0E-1972-4EED-828A-AEDCE673EBAC}"/>
                    </a:ext>
                  </a:extLst>
                </p:cNvPr>
                <p:cNvPicPr/>
                <p:nvPr/>
              </p:nvPicPr>
              <p:blipFill>
                <a:blip r:embed="rId8"/>
                <a:stretch>
                  <a:fillRect/>
                </a:stretch>
              </p:blipFill>
              <p:spPr>
                <a:xfrm>
                  <a:off x="1886091" y="4207716"/>
                  <a:ext cx="2145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筆跡 5">
                  <a:extLst>
                    <a:ext uri="{FF2B5EF4-FFF2-40B4-BE49-F238E27FC236}">
                      <a16:creationId xmlns:a16="http://schemas.microsoft.com/office/drawing/2014/main" id="{4B2766DB-44F9-49ED-8675-21EAAD5316B0}"/>
                    </a:ext>
                  </a:extLst>
                </p14:cNvPr>
                <p14:cNvContentPartPr/>
                <p14:nvPr/>
              </p14:nvContentPartPr>
              <p14:xfrm>
                <a:off x="1906971" y="4302036"/>
                <a:ext cx="202680" cy="32040"/>
              </p14:xfrm>
            </p:contentPart>
          </mc:Choice>
          <mc:Fallback>
            <p:pic>
              <p:nvPicPr>
                <p:cNvPr id="6" name="筆跡 5">
                  <a:extLst>
                    <a:ext uri="{FF2B5EF4-FFF2-40B4-BE49-F238E27FC236}">
                      <a16:creationId xmlns:a16="http://schemas.microsoft.com/office/drawing/2014/main" id="{4B2766DB-44F9-49ED-8675-21EAAD5316B0}"/>
                    </a:ext>
                  </a:extLst>
                </p:cNvPr>
                <p:cNvPicPr/>
                <p:nvPr/>
              </p:nvPicPr>
              <p:blipFill>
                <a:blip r:embed="rId10"/>
                <a:stretch>
                  <a:fillRect/>
                </a:stretch>
              </p:blipFill>
              <p:spPr>
                <a:xfrm>
                  <a:off x="1897971" y="4293036"/>
                  <a:ext cx="2203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筆跡 23">
                  <a:extLst>
                    <a:ext uri="{FF2B5EF4-FFF2-40B4-BE49-F238E27FC236}">
                      <a16:creationId xmlns:a16="http://schemas.microsoft.com/office/drawing/2014/main" id="{4781D6FD-18C4-4D04-82AD-D71D72A12DA8}"/>
                    </a:ext>
                  </a:extLst>
                </p14:cNvPr>
                <p14:cNvContentPartPr/>
                <p14:nvPr/>
              </p14:nvContentPartPr>
              <p14:xfrm>
                <a:off x="2710131" y="4159836"/>
                <a:ext cx="103320" cy="177120"/>
              </p14:xfrm>
            </p:contentPart>
          </mc:Choice>
          <mc:Fallback>
            <p:pic>
              <p:nvPicPr>
                <p:cNvPr id="24" name="筆跡 23">
                  <a:extLst>
                    <a:ext uri="{FF2B5EF4-FFF2-40B4-BE49-F238E27FC236}">
                      <a16:creationId xmlns:a16="http://schemas.microsoft.com/office/drawing/2014/main" id="{4781D6FD-18C4-4D04-82AD-D71D72A12DA8}"/>
                    </a:ext>
                  </a:extLst>
                </p:cNvPr>
                <p:cNvPicPr/>
                <p:nvPr/>
              </p:nvPicPr>
              <p:blipFill>
                <a:blip r:embed="rId12"/>
                <a:stretch>
                  <a:fillRect/>
                </a:stretch>
              </p:blipFill>
              <p:spPr>
                <a:xfrm>
                  <a:off x="2701131" y="4150836"/>
                  <a:ext cx="1209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筆跡 24">
                  <a:extLst>
                    <a:ext uri="{FF2B5EF4-FFF2-40B4-BE49-F238E27FC236}">
                      <a16:creationId xmlns:a16="http://schemas.microsoft.com/office/drawing/2014/main" id="{C7E05B93-5EA2-49A3-9BBD-8D7D92BC40B9}"/>
                    </a:ext>
                  </a:extLst>
                </p14:cNvPr>
                <p14:cNvContentPartPr/>
                <p14:nvPr/>
              </p14:nvContentPartPr>
              <p14:xfrm>
                <a:off x="2650731" y="4202316"/>
                <a:ext cx="159120" cy="162720"/>
              </p14:xfrm>
            </p:contentPart>
          </mc:Choice>
          <mc:Fallback>
            <p:pic>
              <p:nvPicPr>
                <p:cNvPr id="25" name="筆跡 24">
                  <a:extLst>
                    <a:ext uri="{FF2B5EF4-FFF2-40B4-BE49-F238E27FC236}">
                      <a16:creationId xmlns:a16="http://schemas.microsoft.com/office/drawing/2014/main" id="{C7E05B93-5EA2-49A3-9BBD-8D7D92BC40B9}"/>
                    </a:ext>
                  </a:extLst>
                </p:cNvPr>
                <p:cNvPicPr/>
                <p:nvPr/>
              </p:nvPicPr>
              <p:blipFill>
                <a:blip r:embed="rId14"/>
                <a:stretch>
                  <a:fillRect/>
                </a:stretch>
              </p:blipFill>
              <p:spPr>
                <a:xfrm>
                  <a:off x="2641731" y="4193676"/>
                  <a:ext cx="1767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筆跡 25">
                  <a:extLst>
                    <a:ext uri="{FF2B5EF4-FFF2-40B4-BE49-F238E27FC236}">
                      <a16:creationId xmlns:a16="http://schemas.microsoft.com/office/drawing/2014/main" id="{43B42D8A-284A-457F-82AE-25047FA208FC}"/>
                    </a:ext>
                  </a:extLst>
                </p14:cNvPr>
                <p14:cNvContentPartPr/>
                <p14:nvPr/>
              </p14:nvContentPartPr>
              <p14:xfrm>
                <a:off x="2902371" y="4251276"/>
                <a:ext cx="38160" cy="8640"/>
              </p14:xfrm>
            </p:contentPart>
          </mc:Choice>
          <mc:Fallback>
            <p:pic>
              <p:nvPicPr>
                <p:cNvPr id="26" name="筆跡 25">
                  <a:extLst>
                    <a:ext uri="{FF2B5EF4-FFF2-40B4-BE49-F238E27FC236}">
                      <a16:creationId xmlns:a16="http://schemas.microsoft.com/office/drawing/2014/main" id="{43B42D8A-284A-457F-82AE-25047FA208FC}"/>
                    </a:ext>
                  </a:extLst>
                </p:cNvPr>
                <p:cNvPicPr/>
                <p:nvPr/>
              </p:nvPicPr>
              <p:blipFill>
                <a:blip r:embed="rId16"/>
                <a:stretch>
                  <a:fillRect/>
                </a:stretch>
              </p:blipFill>
              <p:spPr>
                <a:xfrm>
                  <a:off x="2893731" y="4242276"/>
                  <a:ext cx="558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筆跡 26">
                  <a:extLst>
                    <a:ext uri="{FF2B5EF4-FFF2-40B4-BE49-F238E27FC236}">
                      <a16:creationId xmlns:a16="http://schemas.microsoft.com/office/drawing/2014/main" id="{BD43BC5E-D81A-438D-8169-7E55B1F76211}"/>
                    </a:ext>
                  </a:extLst>
                </p14:cNvPr>
                <p14:cNvContentPartPr/>
                <p14:nvPr/>
              </p14:nvContentPartPr>
              <p14:xfrm>
                <a:off x="3045291" y="3946356"/>
                <a:ext cx="166320" cy="474120"/>
              </p14:xfrm>
            </p:contentPart>
          </mc:Choice>
          <mc:Fallback>
            <p:pic>
              <p:nvPicPr>
                <p:cNvPr id="27" name="筆跡 26">
                  <a:extLst>
                    <a:ext uri="{FF2B5EF4-FFF2-40B4-BE49-F238E27FC236}">
                      <a16:creationId xmlns:a16="http://schemas.microsoft.com/office/drawing/2014/main" id="{BD43BC5E-D81A-438D-8169-7E55B1F76211}"/>
                    </a:ext>
                  </a:extLst>
                </p:cNvPr>
                <p:cNvPicPr/>
                <p:nvPr/>
              </p:nvPicPr>
              <p:blipFill>
                <a:blip r:embed="rId18"/>
                <a:stretch>
                  <a:fillRect/>
                </a:stretch>
              </p:blipFill>
              <p:spPr>
                <a:xfrm>
                  <a:off x="3036291" y="3937716"/>
                  <a:ext cx="183960" cy="491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筆跡 27">
                  <a:extLst>
                    <a:ext uri="{FF2B5EF4-FFF2-40B4-BE49-F238E27FC236}">
                      <a16:creationId xmlns:a16="http://schemas.microsoft.com/office/drawing/2014/main" id="{45E028B9-7E6F-4F6E-A1BE-2A3E2365913B}"/>
                    </a:ext>
                  </a:extLst>
                </p14:cNvPr>
                <p14:cNvContentPartPr/>
                <p14:nvPr/>
              </p14:nvContentPartPr>
              <p14:xfrm>
                <a:off x="3055011" y="4196196"/>
                <a:ext cx="236520" cy="20520"/>
              </p14:xfrm>
            </p:contentPart>
          </mc:Choice>
          <mc:Fallback>
            <p:pic>
              <p:nvPicPr>
                <p:cNvPr id="28" name="筆跡 27">
                  <a:extLst>
                    <a:ext uri="{FF2B5EF4-FFF2-40B4-BE49-F238E27FC236}">
                      <a16:creationId xmlns:a16="http://schemas.microsoft.com/office/drawing/2014/main" id="{45E028B9-7E6F-4F6E-A1BE-2A3E2365913B}"/>
                    </a:ext>
                  </a:extLst>
                </p:cNvPr>
                <p:cNvPicPr/>
                <p:nvPr/>
              </p:nvPicPr>
              <p:blipFill>
                <a:blip r:embed="rId20"/>
                <a:stretch>
                  <a:fillRect/>
                </a:stretch>
              </p:blipFill>
              <p:spPr>
                <a:xfrm>
                  <a:off x="3046371" y="4187556"/>
                  <a:ext cx="25416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筆跡 28">
                  <a:extLst>
                    <a:ext uri="{FF2B5EF4-FFF2-40B4-BE49-F238E27FC236}">
                      <a16:creationId xmlns:a16="http://schemas.microsoft.com/office/drawing/2014/main" id="{FF9BA61C-65CD-470E-B6D3-B185BB340D15}"/>
                    </a:ext>
                  </a:extLst>
                </p14:cNvPr>
                <p14:cNvContentPartPr/>
                <p14:nvPr/>
              </p14:nvContentPartPr>
              <p14:xfrm>
                <a:off x="3307011" y="4106916"/>
                <a:ext cx="137160" cy="199440"/>
              </p14:xfrm>
            </p:contentPart>
          </mc:Choice>
          <mc:Fallback>
            <p:pic>
              <p:nvPicPr>
                <p:cNvPr id="29" name="筆跡 28">
                  <a:extLst>
                    <a:ext uri="{FF2B5EF4-FFF2-40B4-BE49-F238E27FC236}">
                      <a16:creationId xmlns:a16="http://schemas.microsoft.com/office/drawing/2014/main" id="{FF9BA61C-65CD-470E-B6D3-B185BB340D15}"/>
                    </a:ext>
                  </a:extLst>
                </p:cNvPr>
                <p:cNvPicPr/>
                <p:nvPr/>
              </p:nvPicPr>
              <p:blipFill>
                <a:blip r:embed="rId22"/>
                <a:stretch>
                  <a:fillRect/>
                </a:stretch>
              </p:blipFill>
              <p:spPr>
                <a:xfrm>
                  <a:off x="3298011" y="4098276"/>
                  <a:ext cx="1548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筆跡 29">
                  <a:extLst>
                    <a:ext uri="{FF2B5EF4-FFF2-40B4-BE49-F238E27FC236}">
                      <a16:creationId xmlns:a16="http://schemas.microsoft.com/office/drawing/2014/main" id="{02FFEBC1-9EAA-4FB4-85A6-BEA13AAE7265}"/>
                    </a:ext>
                  </a:extLst>
                </p14:cNvPr>
                <p14:cNvContentPartPr/>
                <p14:nvPr/>
              </p14:nvContentPartPr>
              <p14:xfrm>
                <a:off x="3481611" y="4179996"/>
                <a:ext cx="101520" cy="136440"/>
              </p14:xfrm>
            </p:contentPart>
          </mc:Choice>
          <mc:Fallback>
            <p:pic>
              <p:nvPicPr>
                <p:cNvPr id="30" name="筆跡 29">
                  <a:extLst>
                    <a:ext uri="{FF2B5EF4-FFF2-40B4-BE49-F238E27FC236}">
                      <a16:creationId xmlns:a16="http://schemas.microsoft.com/office/drawing/2014/main" id="{02FFEBC1-9EAA-4FB4-85A6-BEA13AAE7265}"/>
                    </a:ext>
                  </a:extLst>
                </p:cNvPr>
                <p:cNvPicPr/>
                <p:nvPr/>
              </p:nvPicPr>
              <p:blipFill>
                <a:blip r:embed="rId24"/>
                <a:stretch>
                  <a:fillRect/>
                </a:stretch>
              </p:blipFill>
              <p:spPr>
                <a:xfrm>
                  <a:off x="3472611" y="4171356"/>
                  <a:ext cx="1191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筆跡 30">
                  <a:extLst>
                    <a:ext uri="{FF2B5EF4-FFF2-40B4-BE49-F238E27FC236}">
                      <a16:creationId xmlns:a16="http://schemas.microsoft.com/office/drawing/2014/main" id="{DE43E040-38B3-406B-AFC0-BC8E8E27DC88}"/>
                    </a:ext>
                  </a:extLst>
                </p14:cNvPr>
                <p14:cNvContentPartPr/>
                <p14:nvPr/>
              </p14:nvContentPartPr>
              <p14:xfrm>
                <a:off x="3481611" y="4179996"/>
                <a:ext cx="360" cy="360"/>
              </p14:xfrm>
            </p:contentPart>
          </mc:Choice>
          <mc:Fallback>
            <p:pic>
              <p:nvPicPr>
                <p:cNvPr id="31" name="筆跡 30">
                  <a:extLst>
                    <a:ext uri="{FF2B5EF4-FFF2-40B4-BE49-F238E27FC236}">
                      <a16:creationId xmlns:a16="http://schemas.microsoft.com/office/drawing/2014/main" id="{DE43E040-38B3-406B-AFC0-BC8E8E27DC88}"/>
                    </a:ext>
                  </a:extLst>
                </p:cNvPr>
                <p:cNvPicPr/>
                <p:nvPr/>
              </p:nvPicPr>
              <p:blipFill>
                <a:blip r:embed="rId4"/>
                <a:stretch>
                  <a:fillRect/>
                </a:stretch>
              </p:blipFill>
              <p:spPr>
                <a:xfrm>
                  <a:off x="3472611" y="41713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2" name="筆跡 31">
                  <a:extLst>
                    <a:ext uri="{FF2B5EF4-FFF2-40B4-BE49-F238E27FC236}">
                      <a16:creationId xmlns:a16="http://schemas.microsoft.com/office/drawing/2014/main" id="{CF7BE409-9587-491F-83CB-372C8190814A}"/>
                    </a:ext>
                  </a:extLst>
                </p14:cNvPr>
                <p14:cNvContentPartPr/>
                <p14:nvPr/>
              </p14:nvContentPartPr>
              <p14:xfrm>
                <a:off x="3443811" y="4179996"/>
                <a:ext cx="143280" cy="130320"/>
              </p14:xfrm>
            </p:contentPart>
          </mc:Choice>
          <mc:Fallback>
            <p:pic>
              <p:nvPicPr>
                <p:cNvPr id="32" name="筆跡 31">
                  <a:extLst>
                    <a:ext uri="{FF2B5EF4-FFF2-40B4-BE49-F238E27FC236}">
                      <a16:creationId xmlns:a16="http://schemas.microsoft.com/office/drawing/2014/main" id="{CF7BE409-9587-491F-83CB-372C8190814A}"/>
                    </a:ext>
                  </a:extLst>
                </p:cNvPr>
                <p:cNvPicPr/>
                <p:nvPr/>
              </p:nvPicPr>
              <p:blipFill>
                <a:blip r:embed="rId27"/>
                <a:stretch>
                  <a:fillRect/>
                </a:stretch>
              </p:blipFill>
              <p:spPr>
                <a:xfrm>
                  <a:off x="3435171" y="4171356"/>
                  <a:ext cx="1609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3" name="筆跡 32">
                  <a:extLst>
                    <a:ext uri="{FF2B5EF4-FFF2-40B4-BE49-F238E27FC236}">
                      <a16:creationId xmlns:a16="http://schemas.microsoft.com/office/drawing/2014/main" id="{D7618811-38E7-41E0-B428-23894561C3CF}"/>
                    </a:ext>
                  </a:extLst>
                </p14:cNvPr>
                <p14:cNvContentPartPr/>
                <p14:nvPr/>
              </p14:nvContentPartPr>
              <p14:xfrm>
                <a:off x="3636051" y="4157676"/>
                <a:ext cx="86040" cy="160920"/>
              </p14:xfrm>
            </p:contentPart>
          </mc:Choice>
          <mc:Fallback>
            <p:pic>
              <p:nvPicPr>
                <p:cNvPr id="33" name="筆跡 32">
                  <a:extLst>
                    <a:ext uri="{FF2B5EF4-FFF2-40B4-BE49-F238E27FC236}">
                      <a16:creationId xmlns:a16="http://schemas.microsoft.com/office/drawing/2014/main" id="{D7618811-38E7-41E0-B428-23894561C3CF}"/>
                    </a:ext>
                  </a:extLst>
                </p:cNvPr>
                <p:cNvPicPr/>
                <p:nvPr/>
              </p:nvPicPr>
              <p:blipFill>
                <a:blip r:embed="rId29"/>
                <a:stretch>
                  <a:fillRect/>
                </a:stretch>
              </p:blipFill>
              <p:spPr>
                <a:xfrm>
                  <a:off x="3627411" y="4149036"/>
                  <a:ext cx="10368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4" name="筆跡 33">
                  <a:extLst>
                    <a:ext uri="{FF2B5EF4-FFF2-40B4-BE49-F238E27FC236}">
                      <a16:creationId xmlns:a16="http://schemas.microsoft.com/office/drawing/2014/main" id="{2D8DC7D0-EB66-476D-8808-E62520AE1175}"/>
                    </a:ext>
                  </a:extLst>
                </p14:cNvPr>
                <p14:cNvContentPartPr/>
                <p14:nvPr/>
              </p14:nvContentPartPr>
              <p14:xfrm>
                <a:off x="3778971" y="4019796"/>
                <a:ext cx="174960" cy="312120"/>
              </p14:xfrm>
            </p:contentPart>
          </mc:Choice>
          <mc:Fallback>
            <p:pic>
              <p:nvPicPr>
                <p:cNvPr id="34" name="筆跡 33">
                  <a:extLst>
                    <a:ext uri="{FF2B5EF4-FFF2-40B4-BE49-F238E27FC236}">
                      <a16:creationId xmlns:a16="http://schemas.microsoft.com/office/drawing/2014/main" id="{2D8DC7D0-EB66-476D-8808-E62520AE1175}"/>
                    </a:ext>
                  </a:extLst>
                </p:cNvPr>
                <p:cNvPicPr/>
                <p:nvPr/>
              </p:nvPicPr>
              <p:blipFill>
                <a:blip r:embed="rId31"/>
                <a:stretch>
                  <a:fillRect/>
                </a:stretch>
              </p:blipFill>
              <p:spPr>
                <a:xfrm>
                  <a:off x="3769971" y="4010796"/>
                  <a:ext cx="19260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5" name="筆跡 34">
                  <a:extLst>
                    <a:ext uri="{FF2B5EF4-FFF2-40B4-BE49-F238E27FC236}">
                      <a16:creationId xmlns:a16="http://schemas.microsoft.com/office/drawing/2014/main" id="{0B6D63C1-DDB6-4A3B-9C4D-612CF84013E9}"/>
                    </a:ext>
                  </a:extLst>
                </p14:cNvPr>
                <p14:cNvContentPartPr/>
                <p14:nvPr/>
              </p14:nvContentPartPr>
              <p14:xfrm>
                <a:off x="4015851" y="4165956"/>
                <a:ext cx="94680" cy="167040"/>
              </p14:xfrm>
            </p:contentPart>
          </mc:Choice>
          <mc:Fallback>
            <p:pic>
              <p:nvPicPr>
                <p:cNvPr id="35" name="筆跡 34">
                  <a:extLst>
                    <a:ext uri="{FF2B5EF4-FFF2-40B4-BE49-F238E27FC236}">
                      <a16:creationId xmlns:a16="http://schemas.microsoft.com/office/drawing/2014/main" id="{0B6D63C1-DDB6-4A3B-9C4D-612CF84013E9}"/>
                    </a:ext>
                  </a:extLst>
                </p:cNvPr>
                <p:cNvPicPr/>
                <p:nvPr/>
              </p:nvPicPr>
              <p:blipFill>
                <a:blip r:embed="rId33"/>
                <a:stretch>
                  <a:fillRect/>
                </a:stretch>
              </p:blipFill>
              <p:spPr>
                <a:xfrm>
                  <a:off x="4006851" y="4156956"/>
                  <a:ext cx="1123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6" name="筆跡 35">
                  <a:extLst>
                    <a:ext uri="{FF2B5EF4-FFF2-40B4-BE49-F238E27FC236}">
                      <a16:creationId xmlns:a16="http://schemas.microsoft.com/office/drawing/2014/main" id="{B91A28D4-A556-4DB2-8329-582296D381E9}"/>
                    </a:ext>
                  </a:extLst>
                </p14:cNvPr>
                <p14:cNvContentPartPr/>
                <p14:nvPr/>
              </p14:nvContentPartPr>
              <p14:xfrm>
                <a:off x="4012971" y="4220676"/>
                <a:ext cx="117360" cy="104040"/>
              </p14:xfrm>
            </p:contentPart>
          </mc:Choice>
          <mc:Fallback>
            <p:pic>
              <p:nvPicPr>
                <p:cNvPr id="36" name="筆跡 35">
                  <a:extLst>
                    <a:ext uri="{FF2B5EF4-FFF2-40B4-BE49-F238E27FC236}">
                      <a16:creationId xmlns:a16="http://schemas.microsoft.com/office/drawing/2014/main" id="{B91A28D4-A556-4DB2-8329-582296D381E9}"/>
                    </a:ext>
                  </a:extLst>
                </p:cNvPr>
                <p:cNvPicPr/>
                <p:nvPr/>
              </p:nvPicPr>
              <p:blipFill>
                <a:blip r:embed="rId35"/>
                <a:stretch>
                  <a:fillRect/>
                </a:stretch>
              </p:blipFill>
              <p:spPr>
                <a:xfrm>
                  <a:off x="4004331" y="4212036"/>
                  <a:ext cx="1350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筆跡 37">
                  <a:extLst>
                    <a:ext uri="{FF2B5EF4-FFF2-40B4-BE49-F238E27FC236}">
                      <a16:creationId xmlns:a16="http://schemas.microsoft.com/office/drawing/2014/main" id="{6711F4DA-6497-4031-811D-B28721BFE563}"/>
                    </a:ext>
                  </a:extLst>
                </p14:cNvPr>
                <p14:cNvContentPartPr/>
                <p14:nvPr/>
              </p14:nvContentPartPr>
              <p14:xfrm>
                <a:off x="2210451" y="3741516"/>
                <a:ext cx="367200" cy="788040"/>
              </p14:xfrm>
            </p:contentPart>
          </mc:Choice>
          <mc:Fallback>
            <p:pic>
              <p:nvPicPr>
                <p:cNvPr id="38" name="筆跡 37">
                  <a:extLst>
                    <a:ext uri="{FF2B5EF4-FFF2-40B4-BE49-F238E27FC236}">
                      <a16:creationId xmlns:a16="http://schemas.microsoft.com/office/drawing/2014/main" id="{6711F4DA-6497-4031-811D-B28721BFE563}"/>
                    </a:ext>
                  </a:extLst>
                </p:cNvPr>
                <p:cNvPicPr/>
                <p:nvPr/>
              </p:nvPicPr>
              <p:blipFill>
                <a:blip r:embed="rId37"/>
                <a:stretch>
                  <a:fillRect/>
                </a:stretch>
              </p:blipFill>
              <p:spPr>
                <a:xfrm>
                  <a:off x="2201451" y="3732516"/>
                  <a:ext cx="384840" cy="805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0" name="筆跡 39">
                  <a:extLst>
                    <a:ext uri="{FF2B5EF4-FFF2-40B4-BE49-F238E27FC236}">
                      <a16:creationId xmlns:a16="http://schemas.microsoft.com/office/drawing/2014/main" id="{8654221E-7EA4-498C-9CB5-54289A74DC90}"/>
                    </a:ext>
                  </a:extLst>
                </p14:cNvPr>
                <p14:cNvContentPartPr/>
                <p14:nvPr/>
              </p14:nvContentPartPr>
              <p14:xfrm>
                <a:off x="2176611" y="4610556"/>
                <a:ext cx="206640" cy="41400"/>
              </p14:xfrm>
            </p:contentPart>
          </mc:Choice>
          <mc:Fallback>
            <p:pic>
              <p:nvPicPr>
                <p:cNvPr id="40" name="筆跡 39">
                  <a:extLst>
                    <a:ext uri="{FF2B5EF4-FFF2-40B4-BE49-F238E27FC236}">
                      <a16:creationId xmlns:a16="http://schemas.microsoft.com/office/drawing/2014/main" id="{8654221E-7EA4-498C-9CB5-54289A74DC90}"/>
                    </a:ext>
                  </a:extLst>
                </p:cNvPr>
                <p:cNvPicPr/>
                <p:nvPr/>
              </p:nvPicPr>
              <p:blipFill>
                <a:blip r:embed="rId39"/>
                <a:stretch>
                  <a:fillRect/>
                </a:stretch>
              </p:blipFill>
              <p:spPr>
                <a:xfrm>
                  <a:off x="2167971" y="4601916"/>
                  <a:ext cx="2242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1" name="筆跡 40">
                  <a:extLst>
                    <a:ext uri="{FF2B5EF4-FFF2-40B4-BE49-F238E27FC236}">
                      <a16:creationId xmlns:a16="http://schemas.microsoft.com/office/drawing/2014/main" id="{40D6FBA3-7F36-4166-9313-C5D5244818B5}"/>
                    </a:ext>
                  </a:extLst>
                </p14:cNvPr>
                <p14:cNvContentPartPr/>
                <p14:nvPr/>
              </p14:nvContentPartPr>
              <p14:xfrm>
                <a:off x="2374971" y="4594356"/>
                <a:ext cx="178200" cy="72000"/>
              </p14:xfrm>
            </p:contentPart>
          </mc:Choice>
          <mc:Fallback>
            <p:pic>
              <p:nvPicPr>
                <p:cNvPr id="41" name="筆跡 40">
                  <a:extLst>
                    <a:ext uri="{FF2B5EF4-FFF2-40B4-BE49-F238E27FC236}">
                      <a16:creationId xmlns:a16="http://schemas.microsoft.com/office/drawing/2014/main" id="{40D6FBA3-7F36-4166-9313-C5D5244818B5}"/>
                    </a:ext>
                  </a:extLst>
                </p:cNvPr>
                <p:cNvPicPr/>
                <p:nvPr/>
              </p:nvPicPr>
              <p:blipFill>
                <a:blip r:embed="rId41"/>
                <a:stretch>
                  <a:fillRect/>
                </a:stretch>
              </p:blipFill>
              <p:spPr>
                <a:xfrm>
                  <a:off x="2365971" y="4585356"/>
                  <a:ext cx="19584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2" name="筆跡 41">
                  <a:extLst>
                    <a:ext uri="{FF2B5EF4-FFF2-40B4-BE49-F238E27FC236}">
                      <a16:creationId xmlns:a16="http://schemas.microsoft.com/office/drawing/2014/main" id="{E5B5176A-FC92-4F24-BA30-DFF4E1CF22E9}"/>
                    </a:ext>
                  </a:extLst>
                </p14:cNvPr>
                <p14:cNvContentPartPr/>
                <p14:nvPr/>
              </p14:nvContentPartPr>
              <p14:xfrm>
                <a:off x="2682411" y="3607596"/>
                <a:ext cx="177120" cy="132480"/>
              </p14:xfrm>
            </p:contentPart>
          </mc:Choice>
          <mc:Fallback>
            <p:pic>
              <p:nvPicPr>
                <p:cNvPr id="42" name="筆跡 41">
                  <a:extLst>
                    <a:ext uri="{FF2B5EF4-FFF2-40B4-BE49-F238E27FC236}">
                      <a16:creationId xmlns:a16="http://schemas.microsoft.com/office/drawing/2014/main" id="{E5B5176A-FC92-4F24-BA30-DFF4E1CF22E9}"/>
                    </a:ext>
                  </a:extLst>
                </p:cNvPr>
                <p:cNvPicPr/>
                <p:nvPr/>
              </p:nvPicPr>
              <p:blipFill>
                <a:blip r:embed="rId43"/>
                <a:stretch>
                  <a:fillRect/>
                </a:stretch>
              </p:blipFill>
              <p:spPr>
                <a:xfrm>
                  <a:off x="2673411" y="3598596"/>
                  <a:ext cx="194760" cy="150120"/>
                </a:xfrm>
                <a:prstGeom prst="rect">
                  <a:avLst/>
                </a:prstGeom>
              </p:spPr>
            </p:pic>
          </mc:Fallback>
        </mc:AlternateContent>
      </p:grpSp>
      <p:grpSp>
        <p:nvGrpSpPr>
          <p:cNvPr id="47" name="群組 46">
            <a:extLst>
              <a:ext uri="{FF2B5EF4-FFF2-40B4-BE49-F238E27FC236}">
                <a16:creationId xmlns:a16="http://schemas.microsoft.com/office/drawing/2014/main" id="{9DBADCA6-A4E7-4F67-9ADA-720909EBEAF7}"/>
              </a:ext>
            </a:extLst>
          </p:cNvPr>
          <p:cNvGrpSpPr/>
          <p:nvPr/>
        </p:nvGrpSpPr>
        <p:grpSpPr>
          <a:xfrm>
            <a:off x="1908771" y="5168916"/>
            <a:ext cx="214560" cy="95760"/>
            <a:chOff x="1908771" y="5168916"/>
            <a:chExt cx="214560" cy="95760"/>
          </a:xfrm>
        </p:grpSpPr>
        <mc:AlternateContent xmlns:mc="http://schemas.openxmlformats.org/markup-compatibility/2006">
          <mc:Choice xmlns:p14="http://schemas.microsoft.com/office/powerpoint/2010/main" Requires="p14">
            <p:contentPart p14:bwMode="auto" r:id="rId44">
              <p14:nvContentPartPr>
                <p14:cNvPr id="44" name="筆跡 43">
                  <a:extLst>
                    <a:ext uri="{FF2B5EF4-FFF2-40B4-BE49-F238E27FC236}">
                      <a16:creationId xmlns:a16="http://schemas.microsoft.com/office/drawing/2014/main" id="{F06ADEA0-E282-433B-A6E2-6945DB5E155B}"/>
                    </a:ext>
                  </a:extLst>
                </p14:cNvPr>
                <p14:cNvContentPartPr/>
                <p14:nvPr/>
              </p14:nvContentPartPr>
              <p14:xfrm>
                <a:off x="1908771" y="5168916"/>
                <a:ext cx="192600" cy="28080"/>
              </p14:xfrm>
            </p:contentPart>
          </mc:Choice>
          <mc:Fallback>
            <p:pic>
              <p:nvPicPr>
                <p:cNvPr id="44" name="筆跡 43">
                  <a:extLst>
                    <a:ext uri="{FF2B5EF4-FFF2-40B4-BE49-F238E27FC236}">
                      <a16:creationId xmlns:a16="http://schemas.microsoft.com/office/drawing/2014/main" id="{F06ADEA0-E282-433B-A6E2-6945DB5E155B}"/>
                    </a:ext>
                  </a:extLst>
                </p:cNvPr>
                <p:cNvPicPr/>
                <p:nvPr/>
              </p:nvPicPr>
              <p:blipFill>
                <a:blip r:embed="rId45"/>
                <a:stretch>
                  <a:fillRect/>
                </a:stretch>
              </p:blipFill>
              <p:spPr>
                <a:xfrm>
                  <a:off x="1900131" y="5160276"/>
                  <a:ext cx="210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5" name="筆跡 44">
                  <a:extLst>
                    <a:ext uri="{FF2B5EF4-FFF2-40B4-BE49-F238E27FC236}">
                      <a16:creationId xmlns:a16="http://schemas.microsoft.com/office/drawing/2014/main" id="{0E62C081-4D6B-49BD-B866-B2CC43F4D13B}"/>
                    </a:ext>
                  </a:extLst>
                </p14:cNvPr>
                <p14:cNvContentPartPr/>
                <p14:nvPr/>
              </p14:nvContentPartPr>
              <p14:xfrm>
                <a:off x="1908771" y="5178996"/>
                <a:ext cx="360" cy="360"/>
              </p14:xfrm>
            </p:contentPart>
          </mc:Choice>
          <mc:Fallback>
            <p:pic>
              <p:nvPicPr>
                <p:cNvPr id="45" name="筆跡 44">
                  <a:extLst>
                    <a:ext uri="{FF2B5EF4-FFF2-40B4-BE49-F238E27FC236}">
                      <a16:creationId xmlns:a16="http://schemas.microsoft.com/office/drawing/2014/main" id="{0E62C081-4D6B-49BD-B866-B2CC43F4D13B}"/>
                    </a:ext>
                  </a:extLst>
                </p:cNvPr>
                <p:cNvPicPr/>
                <p:nvPr/>
              </p:nvPicPr>
              <p:blipFill>
                <a:blip r:embed="rId4"/>
                <a:stretch>
                  <a:fillRect/>
                </a:stretch>
              </p:blipFill>
              <p:spPr>
                <a:xfrm>
                  <a:off x="1900131" y="517035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筆跡 45">
                  <a:extLst>
                    <a:ext uri="{FF2B5EF4-FFF2-40B4-BE49-F238E27FC236}">
                      <a16:creationId xmlns:a16="http://schemas.microsoft.com/office/drawing/2014/main" id="{9A3306FB-63BC-4F22-B5BA-78295863F64F}"/>
                    </a:ext>
                  </a:extLst>
                </p14:cNvPr>
                <p14:cNvContentPartPr/>
                <p14:nvPr/>
              </p14:nvContentPartPr>
              <p14:xfrm>
                <a:off x="1908771" y="5178996"/>
                <a:ext cx="214560" cy="85680"/>
              </p14:xfrm>
            </p:contentPart>
          </mc:Choice>
          <mc:Fallback>
            <p:pic>
              <p:nvPicPr>
                <p:cNvPr id="46" name="筆跡 45">
                  <a:extLst>
                    <a:ext uri="{FF2B5EF4-FFF2-40B4-BE49-F238E27FC236}">
                      <a16:creationId xmlns:a16="http://schemas.microsoft.com/office/drawing/2014/main" id="{9A3306FB-63BC-4F22-B5BA-78295863F64F}"/>
                    </a:ext>
                  </a:extLst>
                </p:cNvPr>
                <p:cNvPicPr/>
                <p:nvPr/>
              </p:nvPicPr>
              <p:blipFill>
                <a:blip r:embed="rId48"/>
                <a:stretch>
                  <a:fillRect/>
                </a:stretch>
              </p:blipFill>
              <p:spPr>
                <a:xfrm>
                  <a:off x="1900131" y="5170356"/>
                  <a:ext cx="232200" cy="103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9">
            <p14:nvContentPartPr>
              <p14:cNvPr id="48" name="筆跡 47">
                <a:extLst>
                  <a:ext uri="{FF2B5EF4-FFF2-40B4-BE49-F238E27FC236}">
                    <a16:creationId xmlns:a16="http://schemas.microsoft.com/office/drawing/2014/main" id="{B0B10A0A-45B5-4453-B481-6C67B76280B0}"/>
                  </a:ext>
                </a:extLst>
              </p14:cNvPr>
              <p14:cNvContentPartPr/>
              <p14:nvPr/>
            </p14:nvContentPartPr>
            <p14:xfrm>
              <a:off x="2364891" y="5003316"/>
              <a:ext cx="270720" cy="668160"/>
            </p14:xfrm>
          </p:contentPart>
        </mc:Choice>
        <mc:Fallback>
          <p:pic>
            <p:nvPicPr>
              <p:cNvPr id="48" name="筆跡 47">
                <a:extLst>
                  <a:ext uri="{FF2B5EF4-FFF2-40B4-BE49-F238E27FC236}">
                    <a16:creationId xmlns:a16="http://schemas.microsoft.com/office/drawing/2014/main" id="{B0B10A0A-45B5-4453-B481-6C67B76280B0}"/>
                  </a:ext>
                </a:extLst>
              </p:cNvPr>
              <p:cNvPicPr/>
              <p:nvPr/>
            </p:nvPicPr>
            <p:blipFill>
              <a:blip r:embed="rId50"/>
              <a:stretch>
                <a:fillRect/>
              </a:stretch>
            </p:blipFill>
            <p:spPr>
              <a:xfrm>
                <a:off x="2356251" y="4994316"/>
                <a:ext cx="288360" cy="685800"/>
              </a:xfrm>
              <a:prstGeom prst="rect">
                <a:avLst/>
              </a:prstGeom>
            </p:spPr>
          </p:pic>
        </mc:Fallback>
      </mc:AlternateContent>
      <p:grpSp>
        <p:nvGrpSpPr>
          <p:cNvPr id="59" name="群組 58">
            <a:extLst>
              <a:ext uri="{FF2B5EF4-FFF2-40B4-BE49-F238E27FC236}">
                <a16:creationId xmlns:a16="http://schemas.microsoft.com/office/drawing/2014/main" id="{DD4C2B09-9F30-4BC8-BE8E-6D3C8F98E5F2}"/>
              </a:ext>
            </a:extLst>
          </p:cNvPr>
          <p:cNvGrpSpPr/>
          <p:nvPr/>
        </p:nvGrpSpPr>
        <p:grpSpPr>
          <a:xfrm>
            <a:off x="2828931" y="5075676"/>
            <a:ext cx="883080" cy="571320"/>
            <a:chOff x="2828931" y="5075676"/>
            <a:chExt cx="883080" cy="571320"/>
          </a:xfrm>
        </p:grpSpPr>
        <mc:AlternateContent xmlns:mc="http://schemas.openxmlformats.org/markup-compatibility/2006">
          <mc:Choice xmlns:p14="http://schemas.microsoft.com/office/powerpoint/2010/main" Requires="p14">
            <p:contentPart p14:bwMode="auto" r:id="rId51">
              <p14:nvContentPartPr>
                <p14:cNvPr id="49" name="筆跡 48">
                  <a:extLst>
                    <a:ext uri="{FF2B5EF4-FFF2-40B4-BE49-F238E27FC236}">
                      <a16:creationId xmlns:a16="http://schemas.microsoft.com/office/drawing/2014/main" id="{6CA112C8-7A95-4C4D-A35D-51AF0F6C576B}"/>
                    </a:ext>
                  </a:extLst>
                </p14:cNvPr>
                <p14:cNvContentPartPr/>
                <p14:nvPr/>
              </p14:nvContentPartPr>
              <p14:xfrm>
                <a:off x="2849091" y="5223996"/>
                <a:ext cx="117360" cy="199440"/>
              </p14:xfrm>
            </p:contentPart>
          </mc:Choice>
          <mc:Fallback>
            <p:pic>
              <p:nvPicPr>
                <p:cNvPr id="49" name="筆跡 48">
                  <a:extLst>
                    <a:ext uri="{FF2B5EF4-FFF2-40B4-BE49-F238E27FC236}">
                      <a16:creationId xmlns:a16="http://schemas.microsoft.com/office/drawing/2014/main" id="{6CA112C8-7A95-4C4D-A35D-51AF0F6C576B}"/>
                    </a:ext>
                  </a:extLst>
                </p:cNvPr>
                <p:cNvPicPr/>
                <p:nvPr/>
              </p:nvPicPr>
              <p:blipFill>
                <a:blip r:embed="rId52"/>
                <a:stretch>
                  <a:fillRect/>
                </a:stretch>
              </p:blipFill>
              <p:spPr>
                <a:xfrm>
                  <a:off x="2840091" y="5214996"/>
                  <a:ext cx="1350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50" name="筆跡 49">
                  <a:extLst>
                    <a:ext uri="{FF2B5EF4-FFF2-40B4-BE49-F238E27FC236}">
                      <a16:creationId xmlns:a16="http://schemas.microsoft.com/office/drawing/2014/main" id="{FDF8E2AC-2120-4481-9B41-D32F2568CE3D}"/>
                    </a:ext>
                  </a:extLst>
                </p14:cNvPr>
                <p14:cNvContentPartPr/>
                <p14:nvPr/>
              </p14:nvContentPartPr>
              <p14:xfrm>
                <a:off x="2828931" y="5260356"/>
                <a:ext cx="160920" cy="162720"/>
              </p14:xfrm>
            </p:contentPart>
          </mc:Choice>
          <mc:Fallback>
            <p:pic>
              <p:nvPicPr>
                <p:cNvPr id="50" name="筆跡 49">
                  <a:extLst>
                    <a:ext uri="{FF2B5EF4-FFF2-40B4-BE49-F238E27FC236}">
                      <a16:creationId xmlns:a16="http://schemas.microsoft.com/office/drawing/2014/main" id="{FDF8E2AC-2120-4481-9B41-D32F2568CE3D}"/>
                    </a:ext>
                  </a:extLst>
                </p:cNvPr>
                <p:cNvPicPr/>
                <p:nvPr/>
              </p:nvPicPr>
              <p:blipFill>
                <a:blip r:embed="rId54"/>
                <a:stretch>
                  <a:fillRect/>
                </a:stretch>
              </p:blipFill>
              <p:spPr>
                <a:xfrm>
                  <a:off x="2820291" y="5251716"/>
                  <a:ext cx="17856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1" name="筆跡 50">
                  <a:extLst>
                    <a:ext uri="{FF2B5EF4-FFF2-40B4-BE49-F238E27FC236}">
                      <a16:creationId xmlns:a16="http://schemas.microsoft.com/office/drawing/2014/main" id="{8B55F9C4-EF1D-4D3B-A2AD-1AADDC542028}"/>
                    </a:ext>
                  </a:extLst>
                </p14:cNvPr>
                <p14:cNvContentPartPr/>
                <p14:nvPr/>
              </p14:nvContentPartPr>
              <p14:xfrm>
                <a:off x="3065091" y="5335596"/>
                <a:ext cx="23040" cy="16560"/>
              </p14:xfrm>
            </p:contentPart>
          </mc:Choice>
          <mc:Fallback>
            <p:pic>
              <p:nvPicPr>
                <p:cNvPr id="51" name="筆跡 50">
                  <a:extLst>
                    <a:ext uri="{FF2B5EF4-FFF2-40B4-BE49-F238E27FC236}">
                      <a16:creationId xmlns:a16="http://schemas.microsoft.com/office/drawing/2014/main" id="{8B55F9C4-EF1D-4D3B-A2AD-1AADDC542028}"/>
                    </a:ext>
                  </a:extLst>
                </p:cNvPr>
                <p:cNvPicPr/>
                <p:nvPr/>
              </p:nvPicPr>
              <p:blipFill>
                <a:blip r:embed="rId56"/>
                <a:stretch>
                  <a:fillRect/>
                </a:stretch>
              </p:blipFill>
              <p:spPr>
                <a:xfrm>
                  <a:off x="3056091" y="5326596"/>
                  <a:ext cx="406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3" name="筆跡 52">
                  <a:extLst>
                    <a:ext uri="{FF2B5EF4-FFF2-40B4-BE49-F238E27FC236}">
                      <a16:creationId xmlns:a16="http://schemas.microsoft.com/office/drawing/2014/main" id="{14CB5B8C-C740-4585-AE80-6A5CC5F7CF20}"/>
                    </a:ext>
                  </a:extLst>
                </p14:cNvPr>
                <p14:cNvContentPartPr/>
                <p14:nvPr/>
              </p14:nvContentPartPr>
              <p14:xfrm>
                <a:off x="3217731" y="5353956"/>
                <a:ext cx="416880" cy="11520"/>
              </p14:xfrm>
            </p:contentPart>
          </mc:Choice>
          <mc:Fallback>
            <p:pic>
              <p:nvPicPr>
                <p:cNvPr id="53" name="筆跡 52">
                  <a:extLst>
                    <a:ext uri="{FF2B5EF4-FFF2-40B4-BE49-F238E27FC236}">
                      <a16:creationId xmlns:a16="http://schemas.microsoft.com/office/drawing/2014/main" id="{14CB5B8C-C740-4585-AE80-6A5CC5F7CF20}"/>
                    </a:ext>
                  </a:extLst>
                </p:cNvPr>
                <p:cNvPicPr/>
                <p:nvPr/>
              </p:nvPicPr>
              <p:blipFill>
                <a:blip r:embed="rId58"/>
                <a:stretch>
                  <a:fillRect/>
                </a:stretch>
              </p:blipFill>
              <p:spPr>
                <a:xfrm>
                  <a:off x="3209091" y="5344956"/>
                  <a:ext cx="4345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54" name="筆跡 53">
                  <a:extLst>
                    <a:ext uri="{FF2B5EF4-FFF2-40B4-BE49-F238E27FC236}">
                      <a16:creationId xmlns:a16="http://schemas.microsoft.com/office/drawing/2014/main" id="{B8F09EF0-4AD2-43C7-BCE5-8CDBE2CDA724}"/>
                    </a:ext>
                  </a:extLst>
                </p14:cNvPr>
                <p14:cNvContentPartPr/>
                <p14:nvPr/>
              </p14:nvContentPartPr>
              <p14:xfrm>
                <a:off x="3190011" y="5427036"/>
                <a:ext cx="82080" cy="219960"/>
              </p14:xfrm>
            </p:contentPart>
          </mc:Choice>
          <mc:Fallback>
            <p:pic>
              <p:nvPicPr>
                <p:cNvPr id="54" name="筆跡 53">
                  <a:extLst>
                    <a:ext uri="{FF2B5EF4-FFF2-40B4-BE49-F238E27FC236}">
                      <a16:creationId xmlns:a16="http://schemas.microsoft.com/office/drawing/2014/main" id="{B8F09EF0-4AD2-43C7-BCE5-8CDBE2CDA724}"/>
                    </a:ext>
                  </a:extLst>
                </p:cNvPr>
                <p:cNvPicPr/>
                <p:nvPr/>
              </p:nvPicPr>
              <p:blipFill>
                <a:blip r:embed="rId60"/>
                <a:stretch>
                  <a:fillRect/>
                </a:stretch>
              </p:blipFill>
              <p:spPr>
                <a:xfrm>
                  <a:off x="3181011" y="5418036"/>
                  <a:ext cx="9972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5" name="筆跡 54">
                  <a:extLst>
                    <a:ext uri="{FF2B5EF4-FFF2-40B4-BE49-F238E27FC236}">
                      <a16:creationId xmlns:a16="http://schemas.microsoft.com/office/drawing/2014/main" id="{60423F7D-C1C9-4C23-8B2E-4D7F4CBB984A}"/>
                    </a:ext>
                  </a:extLst>
                </p14:cNvPr>
                <p14:cNvContentPartPr/>
                <p14:nvPr/>
              </p14:nvContentPartPr>
              <p14:xfrm>
                <a:off x="3367491" y="5554836"/>
                <a:ext cx="191880" cy="12600"/>
              </p14:xfrm>
            </p:contentPart>
          </mc:Choice>
          <mc:Fallback>
            <p:pic>
              <p:nvPicPr>
                <p:cNvPr id="55" name="筆跡 54">
                  <a:extLst>
                    <a:ext uri="{FF2B5EF4-FFF2-40B4-BE49-F238E27FC236}">
                      <a16:creationId xmlns:a16="http://schemas.microsoft.com/office/drawing/2014/main" id="{60423F7D-C1C9-4C23-8B2E-4D7F4CBB984A}"/>
                    </a:ext>
                  </a:extLst>
                </p:cNvPr>
                <p:cNvPicPr/>
                <p:nvPr/>
              </p:nvPicPr>
              <p:blipFill>
                <a:blip r:embed="rId62"/>
                <a:stretch>
                  <a:fillRect/>
                </a:stretch>
              </p:blipFill>
              <p:spPr>
                <a:xfrm>
                  <a:off x="3358851" y="5545836"/>
                  <a:ext cx="20952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6" name="筆跡 55">
                  <a:extLst>
                    <a:ext uri="{FF2B5EF4-FFF2-40B4-BE49-F238E27FC236}">
                      <a16:creationId xmlns:a16="http://schemas.microsoft.com/office/drawing/2014/main" id="{9470ECF3-3E3C-43AB-B03C-1DEAA3E42089}"/>
                    </a:ext>
                  </a:extLst>
                </p14:cNvPr>
                <p14:cNvContentPartPr/>
                <p14:nvPr/>
              </p14:nvContentPartPr>
              <p14:xfrm>
                <a:off x="3529131" y="5522436"/>
                <a:ext cx="182880" cy="111960"/>
              </p14:xfrm>
            </p:contentPart>
          </mc:Choice>
          <mc:Fallback>
            <p:pic>
              <p:nvPicPr>
                <p:cNvPr id="56" name="筆跡 55">
                  <a:extLst>
                    <a:ext uri="{FF2B5EF4-FFF2-40B4-BE49-F238E27FC236}">
                      <a16:creationId xmlns:a16="http://schemas.microsoft.com/office/drawing/2014/main" id="{9470ECF3-3E3C-43AB-B03C-1DEAA3E42089}"/>
                    </a:ext>
                  </a:extLst>
                </p:cNvPr>
                <p:cNvPicPr/>
                <p:nvPr/>
              </p:nvPicPr>
              <p:blipFill>
                <a:blip r:embed="rId64"/>
                <a:stretch>
                  <a:fillRect/>
                </a:stretch>
              </p:blipFill>
              <p:spPr>
                <a:xfrm>
                  <a:off x="3520131" y="5513796"/>
                  <a:ext cx="20052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7" name="筆跡 56">
                  <a:extLst>
                    <a:ext uri="{FF2B5EF4-FFF2-40B4-BE49-F238E27FC236}">
                      <a16:creationId xmlns:a16="http://schemas.microsoft.com/office/drawing/2014/main" id="{DA7A3843-7E37-4A0B-86CD-E49262F278B2}"/>
                    </a:ext>
                  </a:extLst>
                </p14:cNvPr>
                <p14:cNvContentPartPr/>
                <p14:nvPr/>
              </p14:nvContentPartPr>
              <p14:xfrm>
                <a:off x="3426171" y="5075676"/>
                <a:ext cx="36000" cy="181080"/>
              </p14:xfrm>
            </p:contentPart>
          </mc:Choice>
          <mc:Fallback>
            <p:pic>
              <p:nvPicPr>
                <p:cNvPr id="57" name="筆跡 56">
                  <a:extLst>
                    <a:ext uri="{FF2B5EF4-FFF2-40B4-BE49-F238E27FC236}">
                      <a16:creationId xmlns:a16="http://schemas.microsoft.com/office/drawing/2014/main" id="{DA7A3843-7E37-4A0B-86CD-E49262F278B2}"/>
                    </a:ext>
                  </a:extLst>
                </p:cNvPr>
                <p:cNvPicPr/>
                <p:nvPr/>
              </p:nvPicPr>
              <p:blipFill>
                <a:blip r:embed="rId66"/>
                <a:stretch>
                  <a:fillRect/>
                </a:stretch>
              </p:blipFill>
              <p:spPr>
                <a:xfrm>
                  <a:off x="3417171" y="5066676"/>
                  <a:ext cx="53640" cy="198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7">
            <p14:nvContentPartPr>
              <p14:cNvPr id="58" name="筆跡 57">
                <a:extLst>
                  <a:ext uri="{FF2B5EF4-FFF2-40B4-BE49-F238E27FC236}">
                    <a16:creationId xmlns:a16="http://schemas.microsoft.com/office/drawing/2014/main" id="{E7A1C4EF-9CCD-403E-83A2-E00DAEAA9F5A}"/>
                  </a:ext>
                </a:extLst>
              </p14:cNvPr>
              <p14:cNvContentPartPr/>
              <p14:nvPr/>
            </p14:nvContentPartPr>
            <p14:xfrm>
              <a:off x="2293611" y="5713236"/>
              <a:ext cx="176760" cy="83880"/>
            </p14:xfrm>
          </p:contentPart>
        </mc:Choice>
        <mc:Fallback>
          <p:pic>
            <p:nvPicPr>
              <p:cNvPr id="58" name="筆跡 57">
                <a:extLst>
                  <a:ext uri="{FF2B5EF4-FFF2-40B4-BE49-F238E27FC236}">
                    <a16:creationId xmlns:a16="http://schemas.microsoft.com/office/drawing/2014/main" id="{E7A1C4EF-9CCD-403E-83A2-E00DAEAA9F5A}"/>
                  </a:ext>
                </a:extLst>
              </p:cNvPr>
              <p:cNvPicPr/>
              <p:nvPr/>
            </p:nvPicPr>
            <p:blipFill>
              <a:blip r:embed="rId68"/>
              <a:stretch>
                <a:fillRect/>
              </a:stretch>
            </p:blipFill>
            <p:spPr>
              <a:xfrm>
                <a:off x="2284971" y="5704236"/>
                <a:ext cx="19440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60" name="筆跡 59">
                <a:extLst>
                  <a:ext uri="{FF2B5EF4-FFF2-40B4-BE49-F238E27FC236}">
                    <a16:creationId xmlns:a16="http://schemas.microsoft.com/office/drawing/2014/main" id="{377D4935-C338-456A-A755-54A4BB12F811}"/>
                  </a:ext>
                </a:extLst>
              </p14:cNvPr>
              <p14:cNvContentPartPr/>
              <p14:nvPr/>
            </p14:nvContentPartPr>
            <p14:xfrm>
              <a:off x="2710131" y="4772916"/>
              <a:ext cx="73800" cy="217800"/>
            </p14:xfrm>
          </p:contentPart>
        </mc:Choice>
        <mc:Fallback>
          <p:pic>
            <p:nvPicPr>
              <p:cNvPr id="60" name="筆跡 59">
                <a:extLst>
                  <a:ext uri="{FF2B5EF4-FFF2-40B4-BE49-F238E27FC236}">
                    <a16:creationId xmlns:a16="http://schemas.microsoft.com/office/drawing/2014/main" id="{377D4935-C338-456A-A755-54A4BB12F811}"/>
                  </a:ext>
                </a:extLst>
              </p:cNvPr>
              <p:cNvPicPr/>
              <p:nvPr/>
            </p:nvPicPr>
            <p:blipFill>
              <a:blip r:embed="rId70"/>
              <a:stretch>
                <a:fillRect/>
              </a:stretch>
            </p:blipFill>
            <p:spPr>
              <a:xfrm>
                <a:off x="2701131" y="4764276"/>
                <a:ext cx="91440" cy="235440"/>
              </a:xfrm>
              <a:prstGeom prst="rect">
                <a:avLst/>
              </a:prstGeom>
            </p:spPr>
          </p:pic>
        </mc:Fallback>
      </mc:AlternateContent>
      <p:grpSp>
        <p:nvGrpSpPr>
          <p:cNvPr id="57345" name="群組 57344">
            <a:extLst>
              <a:ext uri="{FF2B5EF4-FFF2-40B4-BE49-F238E27FC236}">
                <a16:creationId xmlns:a16="http://schemas.microsoft.com/office/drawing/2014/main" id="{CDE75357-B945-4255-B18A-86424E8AB989}"/>
              </a:ext>
            </a:extLst>
          </p:cNvPr>
          <p:cNvGrpSpPr/>
          <p:nvPr/>
        </p:nvGrpSpPr>
        <p:grpSpPr>
          <a:xfrm>
            <a:off x="3898131" y="5241996"/>
            <a:ext cx="297720" cy="221760"/>
            <a:chOff x="3898131" y="5241996"/>
            <a:chExt cx="297720" cy="221760"/>
          </a:xfrm>
        </p:grpSpPr>
        <mc:AlternateContent xmlns:mc="http://schemas.openxmlformats.org/markup-compatibility/2006">
          <mc:Choice xmlns:p14="http://schemas.microsoft.com/office/powerpoint/2010/main" Requires="p14">
            <p:contentPart p14:bwMode="auto" r:id="rId71">
              <p14:nvContentPartPr>
                <p14:cNvPr id="61" name="筆跡 60">
                  <a:extLst>
                    <a:ext uri="{FF2B5EF4-FFF2-40B4-BE49-F238E27FC236}">
                      <a16:creationId xmlns:a16="http://schemas.microsoft.com/office/drawing/2014/main" id="{879A9AAC-A3DC-4DBA-9C03-9C6B3980A21B}"/>
                    </a:ext>
                  </a:extLst>
                </p14:cNvPr>
                <p14:cNvContentPartPr/>
                <p14:nvPr/>
              </p14:nvContentPartPr>
              <p14:xfrm>
                <a:off x="3898131" y="5241996"/>
                <a:ext cx="159120" cy="195120"/>
              </p14:xfrm>
            </p:contentPart>
          </mc:Choice>
          <mc:Fallback>
            <p:pic>
              <p:nvPicPr>
                <p:cNvPr id="61" name="筆跡 60">
                  <a:extLst>
                    <a:ext uri="{FF2B5EF4-FFF2-40B4-BE49-F238E27FC236}">
                      <a16:creationId xmlns:a16="http://schemas.microsoft.com/office/drawing/2014/main" id="{879A9AAC-A3DC-4DBA-9C03-9C6B3980A21B}"/>
                    </a:ext>
                  </a:extLst>
                </p:cNvPr>
                <p:cNvPicPr/>
                <p:nvPr/>
              </p:nvPicPr>
              <p:blipFill>
                <a:blip r:embed="rId72"/>
                <a:stretch>
                  <a:fillRect/>
                </a:stretch>
              </p:blipFill>
              <p:spPr>
                <a:xfrm>
                  <a:off x="3889131" y="5233356"/>
                  <a:ext cx="1767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62" name="筆跡 61">
                  <a:extLst>
                    <a:ext uri="{FF2B5EF4-FFF2-40B4-BE49-F238E27FC236}">
                      <a16:creationId xmlns:a16="http://schemas.microsoft.com/office/drawing/2014/main" id="{0EF517C7-8A00-4672-8C45-093F7DED14A0}"/>
                    </a:ext>
                  </a:extLst>
                </p14:cNvPr>
                <p14:cNvContentPartPr/>
                <p14:nvPr/>
              </p14:nvContentPartPr>
              <p14:xfrm>
                <a:off x="4100091" y="5329476"/>
                <a:ext cx="83520" cy="134280"/>
              </p14:xfrm>
            </p:contentPart>
          </mc:Choice>
          <mc:Fallback>
            <p:pic>
              <p:nvPicPr>
                <p:cNvPr id="62" name="筆跡 61">
                  <a:extLst>
                    <a:ext uri="{FF2B5EF4-FFF2-40B4-BE49-F238E27FC236}">
                      <a16:creationId xmlns:a16="http://schemas.microsoft.com/office/drawing/2014/main" id="{0EF517C7-8A00-4672-8C45-093F7DED14A0}"/>
                    </a:ext>
                  </a:extLst>
                </p:cNvPr>
                <p:cNvPicPr/>
                <p:nvPr/>
              </p:nvPicPr>
              <p:blipFill>
                <a:blip r:embed="rId74"/>
                <a:stretch>
                  <a:fillRect/>
                </a:stretch>
              </p:blipFill>
              <p:spPr>
                <a:xfrm>
                  <a:off x="4091451" y="5320476"/>
                  <a:ext cx="1011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63" name="筆跡 62">
                  <a:extLst>
                    <a:ext uri="{FF2B5EF4-FFF2-40B4-BE49-F238E27FC236}">
                      <a16:creationId xmlns:a16="http://schemas.microsoft.com/office/drawing/2014/main" id="{EDD056E6-2E6C-484F-A90C-313AB9345A82}"/>
                    </a:ext>
                  </a:extLst>
                </p14:cNvPr>
                <p14:cNvContentPartPr/>
                <p14:nvPr/>
              </p14:nvContentPartPr>
              <p14:xfrm>
                <a:off x="4100091" y="5329476"/>
                <a:ext cx="360" cy="360"/>
              </p14:xfrm>
            </p:contentPart>
          </mc:Choice>
          <mc:Fallback>
            <p:pic>
              <p:nvPicPr>
                <p:cNvPr id="63" name="筆跡 62">
                  <a:extLst>
                    <a:ext uri="{FF2B5EF4-FFF2-40B4-BE49-F238E27FC236}">
                      <a16:creationId xmlns:a16="http://schemas.microsoft.com/office/drawing/2014/main" id="{EDD056E6-2E6C-484F-A90C-313AB9345A82}"/>
                    </a:ext>
                  </a:extLst>
                </p:cNvPr>
                <p:cNvPicPr/>
                <p:nvPr/>
              </p:nvPicPr>
              <p:blipFill>
                <a:blip r:embed="rId4"/>
                <a:stretch>
                  <a:fillRect/>
                </a:stretch>
              </p:blipFill>
              <p:spPr>
                <a:xfrm>
                  <a:off x="4091451" y="53204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7344" name="筆跡 57343">
                  <a:extLst>
                    <a:ext uri="{FF2B5EF4-FFF2-40B4-BE49-F238E27FC236}">
                      <a16:creationId xmlns:a16="http://schemas.microsoft.com/office/drawing/2014/main" id="{848336AA-5224-4599-8FEA-1B49BE5B8BB9}"/>
                    </a:ext>
                  </a:extLst>
                </p14:cNvPr>
                <p14:cNvContentPartPr/>
                <p14:nvPr/>
              </p14:nvContentPartPr>
              <p14:xfrm>
                <a:off x="4096131" y="5329476"/>
                <a:ext cx="99720" cy="111960"/>
              </p14:xfrm>
            </p:contentPart>
          </mc:Choice>
          <mc:Fallback>
            <p:pic>
              <p:nvPicPr>
                <p:cNvPr id="57344" name="筆跡 57343">
                  <a:extLst>
                    <a:ext uri="{FF2B5EF4-FFF2-40B4-BE49-F238E27FC236}">
                      <a16:creationId xmlns:a16="http://schemas.microsoft.com/office/drawing/2014/main" id="{848336AA-5224-4599-8FEA-1B49BE5B8BB9}"/>
                    </a:ext>
                  </a:extLst>
                </p:cNvPr>
                <p:cNvPicPr/>
                <p:nvPr/>
              </p:nvPicPr>
              <p:blipFill>
                <a:blip r:embed="rId77"/>
                <a:stretch>
                  <a:fillRect/>
                </a:stretch>
              </p:blipFill>
              <p:spPr>
                <a:xfrm>
                  <a:off x="4087491" y="5320476"/>
                  <a:ext cx="117360" cy="129600"/>
                </a:xfrm>
                <a:prstGeom prst="rect">
                  <a:avLst/>
                </a:prstGeom>
              </p:spPr>
            </p:pic>
          </mc:Fallback>
        </mc:AlternateContent>
      </p:grpSp>
      <p:grpSp>
        <p:nvGrpSpPr>
          <p:cNvPr id="57350" name="群組 57349">
            <a:extLst>
              <a:ext uri="{FF2B5EF4-FFF2-40B4-BE49-F238E27FC236}">
                <a16:creationId xmlns:a16="http://schemas.microsoft.com/office/drawing/2014/main" id="{A7085B7B-E233-406E-801E-7D6C43E98A29}"/>
              </a:ext>
            </a:extLst>
          </p:cNvPr>
          <p:cNvGrpSpPr/>
          <p:nvPr/>
        </p:nvGrpSpPr>
        <p:grpSpPr>
          <a:xfrm>
            <a:off x="1998051" y="6308316"/>
            <a:ext cx="151200" cy="96840"/>
            <a:chOff x="1998051" y="6308316"/>
            <a:chExt cx="151200" cy="96840"/>
          </a:xfrm>
        </p:grpSpPr>
        <mc:AlternateContent xmlns:mc="http://schemas.openxmlformats.org/markup-compatibility/2006">
          <mc:Choice xmlns:p14="http://schemas.microsoft.com/office/powerpoint/2010/main" Requires="p14">
            <p:contentPart p14:bwMode="auto" r:id="rId78">
              <p14:nvContentPartPr>
                <p14:cNvPr id="57347" name="筆跡 57346">
                  <a:extLst>
                    <a:ext uri="{FF2B5EF4-FFF2-40B4-BE49-F238E27FC236}">
                      <a16:creationId xmlns:a16="http://schemas.microsoft.com/office/drawing/2014/main" id="{5AD2550B-AA20-4410-9574-AE599C657458}"/>
                    </a:ext>
                  </a:extLst>
                </p14:cNvPr>
                <p14:cNvContentPartPr/>
                <p14:nvPr/>
              </p14:nvContentPartPr>
              <p14:xfrm>
                <a:off x="2000211" y="6308316"/>
                <a:ext cx="131400" cy="2520"/>
              </p14:xfrm>
            </p:contentPart>
          </mc:Choice>
          <mc:Fallback>
            <p:pic>
              <p:nvPicPr>
                <p:cNvPr id="57347" name="筆跡 57346">
                  <a:extLst>
                    <a:ext uri="{FF2B5EF4-FFF2-40B4-BE49-F238E27FC236}">
                      <a16:creationId xmlns:a16="http://schemas.microsoft.com/office/drawing/2014/main" id="{5AD2550B-AA20-4410-9574-AE599C657458}"/>
                    </a:ext>
                  </a:extLst>
                </p:cNvPr>
                <p:cNvPicPr/>
                <p:nvPr/>
              </p:nvPicPr>
              <p:blipFill>
                <a:blip r:embed="rId79"/>
                <a:stretch>
                  <a:fillRect/>
                </a:stretch>
              </p:blipFill>
              <p:spPr>
                <a:xfrm>
                  <a:off x="1991211" y="6299316"/>
                  <a:ext cx="14904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7348" name="筆跡 57347">
                  <a:extLst>
                    <a:ext uri="{FF2B5EF4-FFF2-40B4-BE49-F238E27FC236}">
                      <a16:creationId xmlns:a16="http://schemas.microsoft.com/office/drawing/2014/main" id="{B7B7346D-83F6-4F0E-8535-2C61D7BF4072}"/>
                    </a:ext>
                  </a:extLst>
                </p14:cNvPr>
                <p14:cNvContentPartPr/>
                <p14:nvPr/>
              </p14:nvContentPartPr>
              <p14:xfrm>
                <a:off x="2000211" y="6308316"/>
                <a:ext cx="360" cy="360"/>
              </p14:xfrm>
            </p:contentPart>
          </mc:Choice>
          <mc:Fallback>
            <p:pic>
              <p:nvPicPr>
                <p:cNvPr id="57348" name="筆跡 57347">
                  <a:extLst>
                    <a:ext uri="{FF2B5EF4-FFF2-40B4-BE49-F238E27FC236}">
                      <a16:creationId xmlns:a16="http://schemas.microsoft.com/office/drawing/2014/main" id="{B7B7346D-83F6-4F0E-8535-2C61D7BF4072}"/>
                    </a:ext>
                  </a:extLst>
                </p:cNvPr>
                <p:cNvPicPr/>
                <p:nvPr/>
              </p:nvPicPr>
              <p:blipFill>
                <a:blip r:embed="rId4"/>
                <a:stretch>
                  <a:fillRect/>
                </a:stretch>
              </p:blipFill>
              <p:spPr>
                <a:xfrm>
                  <a:off x="1991211" y="629931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57349" name="筆跡 57348">
                  <a:extLst>
                    <a:ext uri="{FF2B5EF4-FFF2-40B4-BE49-F238E27FC236}">
                      <a16:creationId xmlns:a16="http://schemas.microsoft.com/office/drawing/2014/main" id="{067A0C24-C55A-49ED-B10E-619B2134C484}"/>
                    </a:ext>
                  </a:extLst>
                </p14:cNvPr>
                <p14:cNvContentPartPr/>
                <p14:nvPr/>
              </p14:nvContentPartPr>
              <p14:xfrm>
                <a:off x="1998051" y="6308316"/>
                <a:ext cx="151200" cy="96840"/>
              </p14:xfrm>
            </p:contentPart>
          </mc:Choice>
          <mc:Fallback>
            <p:pic>
              <p:nvPicPr>
                <p:cNvPr id="57349" name="筆跡 57348">
                  <a:extLst>
                    <a:ext uri="{FF2B5EF4-FFF2-40B4-BE49-F238E27FC236}">
                      <a16:creationId xmlns:a16="http://schemas.microsoft.com/office/drawing/2014/main" id="{067A0C24-C55A-49ED-B10E-619B2134C484}"/>
                    </a:ext>
                  </a:extLst>
                </p:cNvPr>
                <p:cNvPicPr/>
                <p:nvPr/>
              </p:nvPicPr>
              <p:blipFill>
                <a:blip r:embed="rId82"/>
                <a:stretch>
                  <a:fillRect/>
                </a:stretch>
              </p:blipFill>
              <p:spPr>
                <a:xfrm>
                  <a:off x="1989411" y="6299316"/>
                  <a:ext cx="168840" cy="114480"/>
                </a:xfrm>
                <a:prstGeom prst="rect">
                  <a:avLst/>
                </a:prstGeom>
              </p:spPr>
            </p:pic>
          </mc:Fallback>
        </mc:AlternateContent>
      </p:grpSp>
      <p:grpSp>
        <p:nvGrpSpPr>
          <p:cNvPr id="57362" name="群組 57361">
            <a:extLst>
              <a:ext uri="{FF2B5EF4-FFF2-40B4-BE49-F238E27FC236}">
                <a16:creationId xmlns:a16="http://schemas.microsoft.com/office/drawing/2014/main" id="{43924C46-99F0-4297-BD48-813B1372FCA6}"/>
              </a:ext>
            </a:extLst>
          </p:cNvPr>
          <p:cNvGrpSpPr/>
          <p:nvPr/>
        </p:nvGrpSpPr>
        <p:grpSpPr>
          <a:xfrm>
            <a:off x="2536971" y="6111036"/>
            <a:ext cx="1051920" cy="431640"/>
            <a:chOff x="2536971" y="6111036"/>
            <a:chExt cx="1051920" cy="431640"/>
          </a:xfrm>
        </p:grpSpPr>
        <mc:AlternateContent xmlns:mc="http://schemas.openxmlformats.org/markup-compatibility/2006">
          <mc:Choice xmlns:p14="http://schemas.microsoft.com/office/powerpoint/2010/main" Requires="p14">
            <p:contentPart p14:bwMode="auto" r:id="rId83">
              <p14:nvContentPartPr>
                <p14:cNvPr id="57352" name="筆跡 57351">
                  <a:extLst>
                    <a:ext uri="{FF2B5EF4-FFF2-40B4-BE49-F238E27FC236}">
                      <a16:creationId xmlns:a16="http://schemas.microsoft.com/office/drawing/2014/main" id="{ADC7B14F-74F9-4DD8-B848-07D36223471B}"/>
                    </a:ext>
                  </a:extLst>
                </p14:cNvPr>
                <p14:cNvContentPartPr/>
                <p14:nvPr/>
              </p14:nvContentPartPr>
              <p14:xfrm>
                <a:off x="2564691" y="6442236"/>
                <a:ext cx="141840" cy="100440"/>
              </p14:xfrm>
            </p:contentPart>
          </mc:Choice>
          <mc:Fallback>
            <p:pic>
              <p:nvPicPr>
                <p:cNvPr id="57352" name="筆跡 57351">
                  <a:extLst>
                    <a:ext uri="{FF2B5EF4-FFF2-40B4-BE49-F238E27FC236}">
                      <a16:creationId xmlns:a16="http://schemas.microsoft.com/office/drawing/2014/main" id="{ADC7B14F-74F9-4DD8-B848-07D36223471B}"/>
                    </a:ext>
                  </a:extLst>
                </p:cNvPr>
                <p:cNvPicPr/>
                <p:nvPr/>
              </p:nvPicPr>
              <p:blipFill>
                <a:blip r:embed="rId84"/>
                <a:stretch>
                  <a:fillRect/>
                </a:stretch>
              </p:blipFill>
              <p:spPr>
                <a:xfrm>
                  <a:off x="2555691" y="6433236"/>
                  <a:ext cx="15948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57351" name="筆跡 57350">
                  <a:extLst>
                    <a:ext uri="{FF2B5EF4-FFF2-40B4-BE49-F238E27FC236}">
                      <a16:creationId xmlns:a16="http://schemas.microsoft.com/office/drawing/2014/main" id="{819C9D3D-D007-4C52-94C8-E5CF2DFAC59E}"/>
                    </a:ext>
                  </a:extLst>
                </p14:cNvPr>
                <p14:cNvContentPartPr/>
                <p14:nvPr/>
              </p14:nvContentPartPr>
              <p14:xfrm>
                <a:off x="2536971" y="6332436"/>
                <a:ext cx="207360" cy="22680"/>
              </p14:xfrm>
            </p:contentPart>
          </mc:Choice>
          <mc:Fallback>
            <p:pic>
              <p:nvPicPr>
                <p:cNvPr id="57351" name="筆跡 57350">
                  <a:extLst>
                    <a:ext uri="{FF2B5EF4-FFF2-40B4-BE49-F238E27FC236}">
                      <a16:creationId xmlns:a16="http://schemas.microsoft.com/office/drawing/2014/main" id="{819C9D3D-D007-4C52-94C8-E5CF2DFAC59E}"/>
                    </a:ext>
                  </a:extLst>
                </p:cNvPr>
                <p:cNvPicPr/>
                <p:nvPr/>
              </p:nvPicPr>
              <p:blipFill>
                <a:blip r:embed="rId86"/>
                <a:stretch>
                  <a:fillRect/>
                </a:stretch>
              </p:blipFill>
              <p:spPr>
                <a:xfrm>
                  <a:off x="2527971" y="6323796"/>
                  <a:ext cx="2250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57353" name="筆跡 57352">
                  <a:extLst>
                    <a:ext uri="{FF2B5EF4-FFF2-40B4-BE49-F238E27FC236}">
                      <a16:creationId xmlns:a16="http://schemas.microsoft.com/office/drawing/2014/main" id="{218BB068-51AF-41E8-B046-C26FAED57009}"/>
                    </a:ext>
                  </a:extLst>
                </p14:cNvPr>
                <p14:cNvContentPartPr/>
                <p14:nvPr/>
              </p14:nvContentPartPr>
              <p14:xfrm>
                <a:off x="2646771" y="6111036"/>
                <a:ext cx="6480" cy="159120"/>
              </p14:xfrm>
            </p:contentPart>
          </mc:Choice>
          <mc:Fallback>
            <p:pic>
              <p:nvPicPr>
                <p:cNvPr id="57353" name="筆跡 57352">
                  <a:extLst>
                    <a:ext uri="{FF2B5EF4-FFF2-40B4-BE49-F238E27FC236}">
                      <a16:creationId xmlns:a16="http://schemas.microsoft.com/office/drawing/2014/main" id="{218BB068-51AF-41E8-B046-C26FAED57009}"/>
                    </a:ext>
                  </a:extLst>
                </p:cNvPr>
                <p:cNvPicPr/>
                <p:nvPr/>
              </p:nvPicPr>
              <p:blipFill>
                <a:blip r:embed="rId88"/>
                <a:stretch>
                  <a:fillRect/>
                </a:stretch>
              </p:blipFill>
              <p:spPr>
                <a:xfrm>
                  <a:off x="2637771" y="6102036"/>
                  <a:ext cx="241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57355" name="筆跡 57354">
                  <a:extLst>
                    <a:ext uri="{FF2B5EF4-FFF2-40B4-BE49-F238E27FC236}">
                      <a16:creationId xmlns:a16="http://schemas.microsoft.com/office/drawing/2014/main" id="{AE84DE41-4CA5-4903-88DD-DBDEA24590AD}"/>
                    </a:ext>
                  </a:extLst>
                </p14:cNvPr>
                <p14:cNvContentPartPr/>
                <p14:nvPr/>
              </p14:nvContentPartPr>
              <p14:xfrm>
                <a:off x="2890491" y="6186276"/>
                <a:ext cx="73800" cy="231840"/>
              </p14:xfrm>
            </p:contentPart>
          </mc:Choice>
          <mc:Fallback>
            <p:pic>
              <p:nvPicPr>
                <p:cNvPr id="57355" name="筆跡 57354">
                  <a:extLst>
                    <a:ext uri="{FF2B5EF4-FFF2-40B4-BE49-F238E27FC236}">
                      <a16:creationId xmlns:a16="http://schemas.microsoft.com/office/drawing/2014/main" id="{AE84DE41-4CA5-4903-88DD-DBDEA24590AD}"/>
                    </a:ext>
                  </a:extLst>
                </p:cNvPr>
                <p:cNvPicPr/>
                <p:nvPr/>
              </p:nvPicPr>
              <p:blipFill>
                <a:blip r:embed="rId90"/>
                <a:stretch>
                  <a:fillRect/>
                </a:stretch>
              </p:blipFill>
              <p:spPr>
                <a:xfrm>
                  <a:off x="2881491" y="6177636"/>
                  <a:ext cx="9144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57356" name="筆跡 57355">
                  <a:extLst>
                    <a:ext uri="{FF2B5EF4-FFF2-40B4-BE49-F238E27FC236}">
                      <a16:creationId xmlns:a16="http://schemas.microsoft.com/office/drawing/2014/main" id="{A769EEEA-1FFE-4323-BE7A-427DABB94180}"/>
                    </a:ext>
                  </a:extLst>
                </p14:cNvPr>
                <p14:cNvContentPartPr/>
                <p14:nvPr/>
              </p14:nvContentPartPr>
              <p14:xfrm>
                <a:off x="3019371" y="6222636"/>
                <a:ext cx="131760" cy="102600"/>
              </p14:xfrm>
            </p:contentPart>
          </mc:Choice>
          <mc:Fallback>
            <p:pic>
              <p:nvPicPr>
                <p:cNvPr id="57356" name="筆跡 57355">
                  <a:extLst>
                    <a:ext uri="{FF2B5EF4-FFF2-40B4-BE49-F238E27FC236}">
                      <a16:creationId xmlns:a16="http://schemas.microsoft.com/office/drawing/2014/main" id="{A769EEEA-1FFE-4323-BE7A-427DABB94180}"/>
                    </a:ext>
                  </a:extLst>
                </p:cNvPr>
                <p:cNvPicPr/>
                <p:nvPr/>
              </p:nvPicPr>
              <p:blipFill>
                <a:blip r:embed="rId92"/>
                <a:stretch>
                  <a:fillRect/>
                </a:stretch>
              </p:blipFill>
              <p:spPr>
                <a:xfrm>
                  <a:off x="3010731" y="6213996"/>
                  <a:ext cx="1494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57357" name="筆跡 57356">
                  <a:extLst>
                    <a:ext uri="{FF2B5EF4-FFF2-40B4-BE49-F238E27FC236}">
                      <a16:creationId xmlns:a16="http://schemas.microsoft.com/office/drawing/2014/main" id="{F2EFA092-F4D8-48B8-B6E5-9BB63A1053D6}"/>
                    </a:ext>
                  </a:extLst>
                </p14:cNvPr>
                <p14:cNvContentPartPr/>
                <p14:nvPr/>
              </p14:nvContentPartPr>
              <p14:xfrm>
                <a:off x="3197931" y="6259356"/>
                <a:ext cx="125280" cy="4320"/>
              </p14:xfrm>
            </p:contentPart>
          </mc:Choice>
          <mc:Fallback>
            <p:pic>
              <p:nvPicPr>
                <p:cNvPr id="57357" name="筆跡 57356">
                  <a:extLst>
                    <a:ext uri="{FF2B5EF4-FFF2-40B4-BE49-F238E27FC236}">
                      <a16:creationId xmlns:a16="http://schemas.microsoft.com/office/drawing/2014/main" id="{F2EFA092-F4D8-48B8-B6E5-9BB63A1053D6}"/>
                    </a:ext>
                  </a:extLst>
                </p:cNvPr>
                <p:cNvPicPr/>
                <p:nvPr/>
              </p:nvPicPr>
              <p:blipFill>
                <a:blip r:embed="rId94"/>
                <a:stretch>
                  <a:fillRect/>
                </a:stretch>
              </p:blipFill>
              <p:spPr>
                <a:xfrm>
                  <a:off x="3189291" y="6250716"/>
                  <a:ext cx="1429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7358" name="筆跡 57357">
                  <a:extLst>
                    <a:ext uri="{FF2B5EF4-FFF2-40B4-BE49-F238E27FC236}">
                      <a16:creationId xmlns:a16="http://schemas.microsoft.com/office/drawing/2014/main" id="{0E56DE23-46DD-43AF-85EB-BF464DF6B4D3}"/>
                    </a:ext>
                  </a:extLst>
                </p14:cNvPr>
                <p14:cNvContentPartPr/>
                <p14:nvPr/>
              </p14:nvContentPartPr>
              <p14:xfrm>
                <a:off x="3197931" y="6263676"/>
                <a:ext cx="360" cy="360"/>
              </p14:xfrm>
            </p:contentPart>
          </mc:Choice>
          <mc:Fallback>
            <p:pic>
              <p:nvPicPr>
                <p:cNvPr id="57358" name="筆跡 57357">
                  <a:extLst>
                    <a:ext uri="{FF2B5EF4-FFF2-40B4-BE49-F238E27FC236}">
                      <a16:creationId xmlns:a16="http://schemas.microsoft.com/office/drawing/2014/main" id="{0E56DE23-46DD-43AF-85EB-BF464DF6B4D3}"/>
                    </a:ext>
                  </a:extLst>
                </p:cNvPr>
                <p:cNvPicPr/>
                <p:nvPr/>
              </p:nvPicPr>
              <p:blipFill>
                <a:blip r:embed="rId4"/>
                <a:stretch>
                  <a:fillRect/>
                </a:stretch>
              </p:blipFill>
              <p:spPr>
                <a:xfrm>
                  <a:off x="3189291" y="6254676"/>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7359" name="筆跡 57358">
                  <a:extLst>
                    <a:ext uri="{FF2B5EF4-FFF2-40B4-BE49-F238E27FC236}">
                      <a16:creationId xmlns:a16="http://schemas.microsoft.com/office/drawing/2014/main" id="{69BED064-14D0-4865-B412-9CDDF4E57D87}"/>
                    </a:ext>
                  </a:extLst>
                </p14:cNvPr>
                <p14:cNvContentPartPr/>
                <p14:nvPr/>
              </p14:nvContentPartPr>
              <p14:xfrm>
                <a:off x="3197931" y="6204996"/>
                <a:ext cx="67680" cy="133920"/>
              </p14:xfrm>
            </p:contentPart>
          </mc:Choice>
          <mc:Fallback>
            <p:pic>
              <p:nvPicPr>
                <p:cNvPr id="57359" name="筆跡 57358">
                  <a:extLst>
                    <a:ext uri="{FF2B5EF4-FFF2-40B4-BE49-F238E27FC236}">
                      <a16:creationId xmlns:a16="http://schemas.microsoft.com/office/drawing/2014/main" id="{69BED064-14D0-4865-B412-9CDDF4E57D87}"/>
                    </a:ext>
                  </a:extLst>
                </p:cNvPr>
                <p:cNvPicPr/>
                <p:nvPr/>
              </p:nvPicPr>
              <p:blipFill>
                <a:blip r:embed="rId97"/>
                <a:stretch>
                  <a:fillRect/>
                </a:stretch>
              </p:blipFill>
              <p:spPr>
                <a:xfrm>
                  <a:off x="3189291" y="6196356"/>
                  <a:ext cx="8532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7360" name="筆跡 57359">
                  <a:extLst>
                    <a:ext uri="{FF2B5EF4-FFF2-40B4-BE49-F238E27FC236}">
                      <a16:creationId xmlns:a16="http://schemas.microsoft.com/office/drawing/2014/main" id="{9548DF32-0878-4ADD-9478-A0D6D8E45BC5}"/>
                    </a:ext>
                  </a:extLst>
                </p14:cNvPr>
                <p14:cNvContentPartPr/>
                <p14:nvPr/>
              </p14:nvContentPartPr>
              <p14:xfrm>
                <a:off x="3392331" y="6119316"/>
                <a:ext cx="70560" cy="177120"/>
              </p14:xfrm>
            </p:contentPart>
          </mc:Choice>
          <mc:Fallback>
            <p:pic>
              <p:nvPicPr>
                <p:cNvPr id="57360" name="筆跡 57359">
                  <a:extLst>
                    <a:ext uri="{FF2B5EF4-FFF2-40B4-BE49-F238E27FC236}">
                      <a16:creationId xmlns:a16="http://schemas.microsoft.com/office/drawing/2014/main" id="{9548DF32-0878-4ADD-9478-A0D6D8E45BC5}"/>
                    </a:ext>
                  </a:extLst>
                </p:cNvPr>
                <p:cNvPicPr/>
                <p:nvPr/>
              </p:nvPicPr>
              <p:blipFill>
                <a:blip r:embed="rId99"/>
                <a:stretch>
                  <a:fillRect/>
                </a:stretch>
              </p:blipFill>
              <p:spPr>
                <a:xfrm>
                  <a:off x="3383331" y="6110676"/>
                  <a:ext cx="8820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7361" name="筆跡 57360">
                  <a:extLst>
                    <a:ext uri="{FF2B5EF4-FFF2-40B4-BE49-F238E27FC236}">
                      <a16:creationId xmlns:a16="http://schemas.microsoft.com/office/drawing/2014/main" id="{3D7BBD49-2898-436A-98B7-FCCCA0FE7336}"/>
                    </a:ext>
                  </a:extLst>
                </p14:cNvPr>
                <p14:cNvContentPartPr/>
                <p14:nvPr/>
              </p14:nvContentPartPr>
              <p14:xfrm>
                <a:off x="3489531" y="6170076"/>
                <a:ext cx="99360" cy="237960"/>
              </p14:xfrm>
            </p:contentPart>
          </mc:Choice>
          <mc:Fallback>
            <p:pic>
              <p:nvPicPr>
                <p:cNvPr id="57361" name="筆跡 57360">
                  <a:extLst>
                    <a:ext uri="{FF2B5EF4-FFF2-40B4-BE49-F238E27FC236}">
                      <a16:creationId xmlns:a16="http://schemas.microsoft.com/office/drawing/2014/main" id="{3D7BBD49-2898-436A-98B7-FCCCA0FE7336}"/>
                    </a:ext>
                  </a:extLst>
                </p:cNvPr>
                <p:cNvPicPr/>
                <p:nvPr/>
              </p:nvPicPr>
              <p:blipFill>
                <a:blip r:embed="rId101"/>
                <a:stretch>
                  <a:fillRect/>
                </a:stretch>
              </p:blipFill>
              <p:spPr>
                <a:xfrm>
                  <a:off x="3480531" y="6161436"/>
                  <a:ext cx="117000" cy="255600"/>
                </a:xfrm>
                <a:prstGeom prst="rect">
                  <a:avLst/>
                </a:prstGeom>
              </p:spPr>
            </p:pic>
          </mc:Fallback>
        </mc:AlternateContent>
      </p:grpSp>
      <p:graphicFrame>
        <p:nvGraphicFramePr>
          <p:cNvPr id="57364" name="表格 57363">
            <a:extLst>
              <a:ext uri="{FF2B5EF4-FFF2-40B4-BE49-F238E27FC236}">
                <a16:creationId xmlns:a16="http://schemas.microsoft.com/office/drawing/2014/main" id="{4ED08B65-5D0A-4533-AEB5-67C7D6D04489}"/>
              </a:ext>
            </a:extLst>
          </p:cNvPr>
          <p:cNvGraphicFramePr>
            <a:graphicFrameLocks noGrp="1"/>
          </p:cNvGraphicFramePr>
          <p:nvPr>
            <p:extLst>
              <p:ext uri="{D42A27DB-BD31-4B8C-83A1-F6EECF244321}">
                <p14:modId xmlns:p14="http://schemas.microsoft.com/office/powerpoint/2010/main" val="836245341"/>
              </p:ext>
            </p:extLst>
          </p:nvPr>
        </p:nvGraphicFramePr>
        <p:xfrm>
          <a:off x="971600" y="4912593"/>
          <a:ext cx="7772400" cy="640080"/>
        </p:xfrm>
        <a:graphic>
          <a:graphicData uri="http://schemas.openxmlformats.org/drawingml/2006/table">
            <a:tbl>
              <a:tblPr/>
              <a:tblGrid>
                <a:gridCol w="7772400">
                  <a:extLst>
                    <a:ext uri="{9D8B030D-6E8A-4147-A177-3AD203B41FA5}">
                      <a16:colId xmlns:a16="http://schemas.microsoft.com/office/drawing/2014/main" val="4063920270"/>
                    </a:ext>
                  </a:extLst>
                </a:gridCol>
              </a:tblGrid>
              <a:tr h="0">
                <a:tc>
                  <a:txBody>
                    <a:bodyPr/>
                    <a:lstStyle/>
                    <a:p>
                      <a:br>
                        <a:rPr lang="en-US" dirty="0"/>
                      </a:br>
                      <a:endParaRPr lang="en-US" dirty="0"/>
                    </a:p>
                  </a:txBody>
                  <a:tcPr anchor="ctr">
                    <a:lnL>
                      <a:noFill/>
                    </a:lnL>
                    <a:lnR>
                      <a:noFill/>
                    </a:lnR>
                    <a:lnT>
                      <a:noFill/>
                    </a:lnT>
                    <a:lnB>
                      <a:noFill/>
                    </a:lnB>
                  </a:tcPr>
                </a:tc>
                <a:extLst>
                  <a:ext uri="{0D108BD9-81ED-4DB2-BD59-A6C34878D82A}">
                    <a16:rowId xmlns:a16="http://schemas.microsoft.com/office/drawing/2014/main" val="2381794104"/>
                  </a:ext>
                </a:extLst>
              </a:tr>
            </a:tbl>
          </a:graphicData>
        </a:graphic>
      </p:graphicFrame>
      <p:pic>
        <p:nvPicPr>
          <p:cNvPr id="57365" name="圖片 57364">
            <a:extLst>
              <a:ext uri="{FF2B5EF4-FFF2-40B4-BE49-F238E27FC236}">
                <a16:creationId xmlns:a16="http://schemas.microsoft.com/office/drawing/2014/main" id="{F381EEF8-9B57-4BF3-97A0-AB4E98A96E18}"/>
              </a:ext>
            </a:extLst>
          </p:cNvPr>
          <p:cNvPicPr>
            <a:picLocks noChangeAspect="1"/>
          </p:cNvPicPr>
          <p:nvPr/>
        </p:nvPicPr>
        <p:blipFill>
          <a:blip r:embed="rId102"/>
          <a:stretch>
            <a:fillRect/>
          </a:stretch>
        </p:blipFill>
        <p:spPr>
          <a:xfrm>
            <a:off x="4620291" y="3641788"/>
            <a:ext cx="1796890" cy="1299380"/>
          </a:xfrm>
          <a:prstGeom prst="rect">
            <a:avLst/>
          </a:prstGeom>
        </p:spPr>
      </p:pic>
      <p:pic>
        <p:nvPicPr>
          <p:cNvPr id="57366" name="圖片 57365">
            <a:extLst>
              <a:ext uri="{FF2B5EF4-FFF2-40B4-BE49-F238E27FC236}">
                <a16:creationId xmlns:a16="http://schemas.microsoft.com/office/drawing/2014/main" id="{71A91C1D-DF69-4E10-B6E7-C113A0A64899}"/>
              </a:ext>
            </a:extLst>
          </p:cNvPr>
          <p:cNvPicPr>
            <a:picLocks noChangeAspect="1"/>
          </p:cNvPicPr>
          <p:nvPr/>
        </p:nvPicPr>
        <p:blipFill>
          <a:blip r:embed="rId103"/>
          <a:stretch>
            <a:fillRect/>
          </a:stretch>
        </p:blipFill>
        <p:spPr>
          <a:xfrm>
            <a:off x="6516216" y="4430902"/>
            <a:ext cx="1811759" cy="435257"/>
          </a:xfrm>
          <a:prstGeom prst="rect">
            <a:avLst/>
          </a:prstGeom>
        </p:spPr>
      </p:pic>
      <p:pic>
        <p:nvPicPr>
          <p:cNvPr id="57367" name="圖片 57366">
            <a:extLst>
              <a:ext uri="{FF2B5EF4-FFF2-40B4-BE49-F238E27FC236}">
                <a16:creationId xmlns:a16="http://schemas.microsoft.com/office/drawing/2014/main" id="{0659622B-2116-4D31-9F19-F14B6FCC22DB}"/>
              </a:ext>
            </a:extLst>
          </p:cNvPr>
          <p:cNvPicPr>
            <a:picLocks noChangeAspect="1"/>
          </p:cNvPicPr>
          <p:nvPr/>
        </p:nvPicPr>
        <p:blipFill>
          <a:blip r:embed="rId104"/>
          <a:stretch>
            <a:fillRect/>
          </a:stretch>
        </p:blipFill>
        <p:spPr>
          <a:xfrm>
            <a:off x="4620291" y="4975588"/>
            <a:ext cx="3190634" cy="976335"/>
          </a:xfrm>
          <a:prstGeom prst="rect">
            <a:avLst/>
          </a:prstGeom>
        </p:spPr>
      </p:pic>
      <p:pic>
        <p:nvPicPr>
          <p:cNvPr id="57368" name="圖片 57367">
            <a:extLst>
              <a:ext uri="{FF2B5EF4-FFF2-40B4-BE49-F238E27FC236}">
                <a16:creationId xmlns:a16="http://schemas.microsoft.com/office/drawing/2014/main" id="{BF89A216-6A4F-4B75-88C2-DBABB47D2EC8}"/>
              </a:ext>
            </a:extLst>
          </p:cNvPr>
          <p:cNvPicPr>
            <a:picLocks noChangeAspect="1"/>
          </p:cNvPicPr>
          <p:nvPr/>
        </p:nvPicPr>
        <p:blipFill>
          <a:blip r:embed="rId105"/>
          <a:stretch>
            <a:fillRect/>
          </a:stretch>
        </p:blipFill>
        <p:spPr>
          <a:xfrm>
            <a:off x="4650503" y="6044790"/>
            <a:ext cx="3185731" cy="739045"/>
          </a:xfrm>
          <a:prstGeom prst="rect">
            <a:avLst/>
          </a:prstGeom>
        </p:spPr>
      </p:pic>
      <p:sp>
        <p:nvSpPr>
          <p:cNvPr id="90" name="文字方塊 89">
            <a:extLst>
              <a:ext uri="{FF2B5EF4-FFF2-40B4-BE49-F238E27FC236}">
                <a16:creationId xmlns:a16="http://schemas.microsoft.com/office/drawing/2014/main" id="{478BC6D7-1A0E-4F3B-999A-CBCC6FB153EC}"/>
              </a:ext>
            </a:extLst>
          </p:cNvPr>
          <p:cNvSpPr txBox="1"/>
          <p:nvPr/>
        </p:nvSpPr>
        <p:spPr>
          <a:xfrm>
            <a:off x="4607560" y="3216534"/>
            <a:ext cx="2056026" cy="369332"/>
          </a:xfrm>
          <a:prstGeom prst="rect">
            <a:avLst/>
          </a:prstGeom>
          <a:noFill/>
        </p:spPr>
        <p:txBody>
          <a:bodyPr wrap="square">
            <a:spAutoFit/>
          </a:bodyPr>
          <a:lstStyle/>
          <a:p>
            <a:r>
              <a:rPr lang="en-US" altLang="zh-TW" sz="1800" b="1" dirty="0">
                <a:solidFill>
                  <a:srgbClr val="FF6600"/>
                </a:solidFill>
                <a:highlight>
                  <a:srgbClr val="000000"/>
                </a:highlight>
              </a:rPr>
              <a:t>import</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sympy</a:t>
            </a:r>
            <a:r>
              <a:rPr lang="en-US" altLang="zh-TW" sz="1800" b="0" dirty="0">
                <a:solidFill>
                  <a:srgbClr val="FFFFFF"/>
                </a:solidFill>
                <a:highlight>
                  <a:srgbClr val="000000"/>
                </a:highlight>
              </a:rPr>
              <a:t> </a:t>
            </a:r>
            <a:r>
              <a:rPr lang="en-US" altLang="zh-TW" sz="1800" b="1" dirty="0">
                <a:solidFill>
                  <a:srgbClr val="FF6600"/>
                </a:solidFill>
                <a:highlight>
                  <a:srgbClr val="000000"/>
                </a:highlight>
              </a:rPr>
              <a:t>as</a:t>
            </a:r>
            <a:r>
              <a:rPr lang="en-US" altLang="zh-TW" sz="1800" b="0" dirty="0">
                <a:solidFill>
                  <a:srgbClr val="FFFFFF"/>
                </a:solidFill>
                <a:highlight>
                  <a:srgbClr val="000000"/>
                </a:highlight>
              </a:rPr>
              <a:t> </a:t>
            </a:r>
            <a:r>
              <a:rPr lang="en-US" altLang="zh-TW" sz="1800" b="0" dirty="0" err="1">
                <a:solidFill>
                  <a:srgbClr val="FFFFFF"/>
                </a:solidFill>
                <a:highlight>
                  <a:srgbClr val="000000"/>
                </a:highlight>
              </a:rPr>
              <a:t>sy</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CC8528-A09D-4DFF-B1E9-3E48BEFB50F0}"/>
              </a:ext>
            </a:extLst>
          </p:cNvPr>
          <p:cNvSpPr>
            <a:spLocks noGrp="1"/>
          </p:cNvSpPr>
          <p:nvPr>
            <p:ph type="title"/>
          </p:nvPr>
        </p:nvSpPr>
        <p:spPr/>
        <p:txBody>
          <a:bodyPr/>
          <a:lstStyle/>
          <a:p>
            <a:endParaRPr lang="zh-TW" altLang="en-US"/>
          </a:p>
        </p:txBody>
      </p:sp>
      <p:sp>
        <p:nvSpPr>
          <p:cNvPr id="4" name="投影片編號版面配置區 3">
            <a:extLst>
              <a:ext uri="{FF2B5EF4-FFF2-40B4-BE49-F238E27FC236}">
                <a16:creationId xmlns:a16="http://schemas.microsoft.com/office/drawing/2014/main" id="{7EA2A657-3BAF-4F4C-8CF4-B0CF448B1D05}"/>
              </a:ext>
            </a:extLst>
          </p:cNvPr>
          <p:cNvSpPr>
            <a:spLocks noGrp="1"/>
          </p:cNvSpPr>
          <p:nvPr>
            <p:ph type="sldNum" sz="quarter" idx="12"/>
          </p:nvPr>
        </p:nvSpPr>
        <p:spPr/>
        <p:txBody>
          <a:bodyPr/>
          <a:lstStyle/>
          <a:p>
            <a:fld id="{8632C2C5-20A0-4062-ADB6-29D76B962CAE}" type="slidenum">
              <a:rPr lang="zh-TW" altLang="en-US" smtClean="0"/>
              <a:pPr/>
              <a:t>60</a:t>
            </a:fld>
            <a:endParaRPr lang="zh-TW" altLang="en-US"/>
          </a:p>
        </p:txBody>
      </p:sp>
      <p:pic>
        <p:nvPicPr>
          <p:cNvPr id="5" name="圖片 4">
            <a:extLst>
              <a:ext uri="{FF2B5EF4-FFF2-40B4-BE49-F238E27FC236}">
                <a16:creationId xmlns:a16="http://schemas.microsoft.com/office/drawing/2014/main" id="{4EC7C5BE-7DCC-48A8-B7B2-021D6DD49112}"/>
              </a:ext>
            </a:extLst>
          </p:cNvPr>
          <p:cNvPicPr>
            <a:picLocks noChangeAspect="1"/>
          </p:cNvPicPr>
          <p:nvPr/>
        </p:nvPicPr>
        <p:blipFill>
          <a:blip r:embed="rId2"/>
          <a:stretch>
            <a:fillRect/>
          </a:stretch>
        </p:blipFill>
        <p:spPr>
          <a:xfrm>
            <a:off x="179512" y="1268760"/>
            <a:ext cx="5000625" cy="1152525"/>
          </a:xfrm>
          <a:prstGeom prst="rect">
            <a:avLst/>
          </a:prstGeom>
        </p:spPr>
      </p:pic>
      <p:pic>
        <p:nvPicPr>
          <p:cNvPr id="6" name="圖片 5">
            <a:extLst>
              <a:ext uri="{FF2B5EF4-FFF2-40B4-BE49-F238E27FC236}">
                <a16:creationId xmlns:a16="http://schemas.microsoft.com/office/drawing/2014/main" id="{0D7156E6-BC20-4355-AD27-82EBBEBADD8C}"/>
              </a:ext>
            </a:extLst>
          </p:cNvPr>
          <p:cNvPicPr>
            <a:picLocks noChangeAspect="1"/>
          </p:cNvPicPr>
          <p:nvPr/>
        </p:nvPicPr>
        <p:blipFill>
          <a:blip r:embed="rId3"/>
          <a:stretch>
            <a:fillRect/>
          </a:stretch>
        </p:blipFill>
        <p:spPr>
          <a:xfrm>
            <a:off x="653385" y="2718778"/>
            <a:ext cx="7247976" cy="3805454"/>
          </a:xfrm>
          <a:prstGeom prst="rect">
            <a:avLst/>
          </a:prstGeom>
        </p:spPr>
      </p:pic>
    </p:spTree>
    <p:extLst>
      <p:ext uri="{BB962C8B-B14F-4D97-AF65-F5344CB8AC3E}">
        <p14:creationId xmlns:p14="http://schemas.microsoft.com/office/powerpoint/2010/main" val="1899781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4CCF80-560E-4CF4-BE30-D4F6212EEBB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56D3B2F-FABE-4482-85FE-1DCF3EEF7E71}"/>
              </a:ext>
            </a:extLst>
          </p:cNvPr>
          <p:cNvSpPr>
            <a:spLocks noGrp="1"/>
          </p:cNvSpPr>
          <p:nvPr>
            <p:ph idx="1"/>
          </p:nvPr>
        </p:nvSpPr>
        <p:spPr>
          <a:xfrm>
            <a:off x="323528" y="1268760"/>
            <a:ext cx="8496944" cy="648072"/>
          </a:xfrm>
        </p:spPr>
        <p:txBody>
          <a:bodyPr/>
          <a:lstStyle/>
          <a:p>
            <a:endParaRPr lang="zh-TW" altLang="en-US"/>
          </a:p>
        </p:txBody>
      </p:sp>
      <p:sp>
        <p:nvSpPr>
          <p:cNvPr id="4" name="投影片編號版面配置區 3">
            <a:extLst>
              <a:ext uri="{FF2B5EF4-FFF2-40B4-BE49-F238E27FC236}">
                <a16:creationId xmlns:a16="http://schemas.microsoft.com/office/drawing/2014/main" id="{A0096187-B55D-4D82-B9C6-9F0AEFD97D36}"/>
              </a:ext>
            </a:extLst>
          </p:cNvPr>
          <p:cNvSpPr>
            <a:spLocks noGrp="1"/>
          </p:cNvSpPr>
          <p:nvPr>
            <p:ph type="sldNum" sz="quarter" idx="12"/>
          </p:nvPr>
        </p:nvSpPr>
        <p:spPr/>
        <p:txBody>
          <a:bodyPr/>
          <a:lstStyle/>
          <a:p>
            <a:fld id="{8632C2C5-20A0-4062-ADB6-29D76B962CAE}" type="slidenum">
              <a:rPr lang="zh-TW" altLang="en-US" smtClean="0"/>
              <a:pPr/>
              <a:t>61</a:t>
            </a:fld>
            <a:endParaRPr lang="zh-TW" altLang="en-US"/>
          </a:p>
        </p:txBody>
      </p:sp>
      <p:pic>
        <p:nvPicPr>
          <p:cNvPr id="5" name="圖片 4">
            <a:extLst>
              <a:ext uri="{FF2B5EF4-FFF2-40B4-BE49-F238E27FC236}">
                <a16:creationId xmlns:a16="http://schemas.microsoft.com/office/drawing/2014/main" id="{CBB434CD-0EDC-45A7-BAF7-48794E9A92E9}"/>
              </a:ext>
            </a:extLst>
          </p:cNvPr>
          <p:cNvPicPr>
            <a:picLocks noChangeAspect="1"/>
          </p:cNvPicPr>
          <p:nvPr/>
        </p:nvPicPr>
        <p:blipFill>
          <a:blip r:embed="rId2"/>
          <a:stretch>
            <a:fillRect/>
          </a:stretch>
        </p:blipFill>
        <p:spPr>
          <a:xfrm>
            <a:off x="355913" y="2132856"/>
            <a:ext cx="5676900" cy="1524000"/>
          </a:xfrm>
          <a:prstGeom prst="rect">
            <a:avLst/>
          </a:prstGeom>
        </p:spPr>
      </p:pic>
      <p:pic>
        <p:nvPicPr>
          <p:cNvPr id="6" name="圖片 5">
            <a:extLst>
              <a:ext uri="{FF2B5EF4-FFF2-40B4-BE49-F238E27FC236}">
                <a16:creationId xmlns:a16="http://schemas.microsoft.com/office/drawing/2014/main" id="{BFE620A2-46C5-45E5-8B93-7CA9CC4521D9}"/>
              </a:ext>
            </a:extLst>
          </p:cNvPr>
          <p:cNvPicPr>
            <a:picLocks noChangeAspect="1"/>
          </p:cNvPicPr>
          <p:nvPr/>
        </p:nvPicPr>
        <p:blipFill>
          <a:blip r:embed="rId3"/>
          <a:stretch>
            <a:fillRect/>
          </a:stretch>
        </p:blipFill>
        <p:spPr>
          <a:xfrm>
            <a:off x="360675" y="3872880"/>
            <a:ext cx="5667375" cy="2762250"/>
          </a:xfrm>
          <a:prstGeom prst="rect">
            <a:avLst/>
          </a:prstGeom>
        </p:spPr>
      </p:pic>
    </p:spTree>
    <p:extLst>
      <p:ext uri="{BB962C8B-B14F-4D97-AF65-F5344CB8AC3E}">
        <p14:creationId xmlns:p14="http://schemas.microsoft.com/office/powerpoint/2010/main" val="864612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a:t>
            </a:r>
          </a:p>
        </p:txBody>
      </p:sp>
      <p:pic>
        <p:nvPicPr>
          <p:cNvPr id="7" name="Picture 2"/>
          <p:cNvPicPr>
            <a:picLocks noGrp="1" noChangeAspect="1" noChangeArrowheads="1"/>
          </p:cNvPicPr>
          <p:nvPr>
            <p:ph idx="1"/>
          </p:nvPr>
        </p:nvPicPr>
        <p:blipFill>
          <a:blip r:embed="rId2" cstate="print"/>
          <a:srcRect/>
          <a:stretch>
            <a:fillRect/>
          </a:stretch>
        </p:blipFill>
        <p:spPr bwMode="auto">
          <a:xfrm>
            <a:off x="509261" y="2852936"/>
            <a:ext cx="8311211" cy="2880320"/>
          </a:xfrm>
          <a:prstGeom prst="rect">
            <a:avLst/>
          </a:prstGeom>
          <a:noFill/>
          <a:ln w="9525">
            <a:noFill/>
            <a:miter lim="800000"/>
            <a:headEnd/>
            <a:tailEnd/>
          </a:ln>
          <a:effectLst/>
        </p:spPr>
      </p:pic>
      <p:sp>
        <p:nvSpPr>
          <p:cNvPr id="3" name="投影片編號版面配置區 2">
            <a:extLst>
              <a:ext uri="{FF2B5EF4-FFF2-40B4-BE49-F238E27FC236}">
                <a16:creationId xmlns:a16="http://schemas.microsoft.com/office/drawing/2014/main" id="{77F8C0B7-BF50-4D06-B79E-F6146EDCECC5}"/>
              </a:ext>
            </a:extLst>
          </p:cNvPr>
          <p:cNvSpPr>
            <a:spLocks noGrp="1"/>
          </p:cNvSpPr>
          <p:nvPr>
            <p:ph type="sldNum" sz="quarter" idx="12"/>
          </p:nvPr>
        </p:nvSpPr>
        <p:spPr/>
        <p:txBody>
          <a:bodyPr/>
          <a:lstStyle/>
          <a:p>
            <a:fld id="{8632C2C5-20A0-4062-ADB6-29D76B962CAE}" type="slidenum">
              <a:rPr lang="zh-TW" altLang="en-US" smtClean="0"/>
              <a:pPr/>
              <a:t>62</a:t>
            </a:fld>
            <a:endParaRPr lang="zh-TW" altLang="en-US"/>
          </a:p>
        </p:txBody>
      </p:sp>
      <p:grpSp>
        <p:nvGrpSpPr>
          <p:cNvPr id="26" name="群組 25">
            <a:extLst>
              <a:ext uri="{FF2B5EF4-FFF2-40B4-BE49-F238E27FC236}">
                <a16:creationId xmlns:a16="http://schemas.microsoft.com/office/drawing/2014/main" id="{4701516F-210B-4995-9101-1123EAD6A921}"/>
              </a:ext>
            </a:extLst>
          </p:cNvPr>
          <p:cNvGrpSpPr/>
          <p:nvPr/>
        </p:nvGrpSpPr>
        <p:grpSpPr>
          <a:xfrm>
            <a:off x="1051405" y="1486928"/>
            <a:ext cx="2308680" cy="729360"/>
            <a:chOff x="1051405" y="1486928"/>
            <a:chExt cx="2308680" cy="729360"/>
          </a:xfrm>
        </p:grpSpPr>
        <mc:AlternateContent xmlns:mc="http://schemas.openxmlformats.org/markup-compatibility/2006">
          <mc:Choice xmlns:p14="http://schemas.microsoft.com/office/powerpoint/2010/main" Requires="p14">
            <p:contentPart p14:bwMode="auto" r:id="rId3">
              <p14:nvContentPartPr>
                <p14:cNvPr id="5" name="筆跡 4">
                  <a:extLst>
                    <a:ext uri="{FF2B5EF4-FFF2-40B4-BE49-F238E27FC236}">
                      <a16:creationId xmlns:a16="http://schemas.microsoft.com/office/drawing/2014/main" id="{A01DAA50-86AC-4975-BA4D-B15568F7416A}"/>
                    </a:ext>
                  </a:extLst>
                </p14:cNvPr>
                <p14:cNvContentPartPr/>
                <p14:nvPr/>
              </p14:nvContentPartPr>
              <p14:xfrm>
                <a:off x="1051405" y="1486928"/>
                <a:ext cx="383760" cy="577800"/>
              </p14:xfrm>
            </p:contentPart>
          </mc:Choice>
          <mc:Fallback>
            <p:pic>
              <p:nvPicPr>
                <p:cNvPr id="5" name="筆跡 4">
                  <a:extLst>
                    <a:ext uri="{FF2B5EF4-FFF2-40B4-BE49-F238E27FC236}">
                      <a16:creationId xmlns:a16="http://schemas.microsoft.com/office/drawing/2014/main" id="{A01DAA50-86AC-4975-BA4D-B15568F7416A}"/>
                    </a:ext>
                  </a:extLst>
                </p:cNvPr>
                <p:cNvPicPr/>
                <p:nvPr/>
              </p:nvPicPr>
              <p:blipFill>
                <a:blip r:embed="rId4"/>
                <a:stretch>
                  <a:fillRect/>
                </a:stretch>
              </p:blipFill>
              <p:spPr>
                <a:xfrm>
                  <a:off x="1042405" y="1477928"/>
                  <a:ext cx="401400" cy="595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筆跡 5">
                  <a:extLst>
                    <a:ext uri="{FF2B5EF4-FFF2-40B4-BE49-F238E27FC236}">
                      <a16:creationId xmlns:a16="http://schemas.microsoft.com/office/drawing/2014/main" id="{26DA9C5D-C29B-49FA-81A9-D73DF8834F7B}"/>
                    </a:ext>
                  </a:extLst>
                </p14:cNvPr>
                <p14:cNvContentPartPr/>
                <p14:nvPr/>
              </p14:nvContentPartPr>
              <p14:xfrm>
                <a:off x="1191805" y="1829648"/>
                <a:ext cx="269280" cy="79200"/>
              </p14:xfrm>
            </p:contentPart>
          </mc:Choice>
          <mc:Fallback>
            <p:pic>
              <p:nvPicPr>
                <p:cNvPr id="6" name="筆跡 5">
                  <a:extLst>
                    <a:ext uri="{FF2B5EF4-FFF2-40B4-BE49-F238E27FC236}">
                      <a16:creationId xmlns:a16="http://schemas.microsoft.com/office/drawing/2014/main" id="{26DA9C5D-C29B-49FA-81A9-D73DF8834F7B}"/>
                    </a:ext>
                  </a:extLst>
                </p:cNvPr>
                <p:cNvPicPr/>
                <p:nvPr/>
              </p:nvPicPr>
              <p:blipFill>
                <a:blip r:embed="rId6"/>
                <a:stretch>
                  <a:fillRect/>
                </a:stretch>
              </p:blipFill>
              <p:spPr>
                <a:xfrm>
                  <a:off x="1182805" y="1820648"/>
                  <a:ext cx="28692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8940F3DE-5663-4F16-84F5-5B0F6175B15A}"/>
                    </a:ext>
                  </a:extLst>
                </p14:cNvPr>
                <p14:cNvContentPartPr/>
                <p14:nvPr/>
              </p14:nvContentPartPr>
              <p14:xfrm>
                <a:off x="1346965" y="1873928"/>
                <a:ext cx="46080" cy="342360"/>
              </p14:xfrm>
            </p:contentPart>
          </mc:Choice>
          <mc:Fallback>
            <p:pic>
              <p:nvPicPr>
                <p:cNvPr id="8" name="筆跡 7">
                  <a:extLst>
                    <a:ext uri="{FF2B5EF4-FFF2-40B4-BE49-F238E27FC236}">
                      <a16:creationId xmlns:a16="http://schemas.microsoft.com/office/drawing/2014/main" id="{8940F3DE-5663-4F16-84F5-5B0F6175B15A}"/>
                    </a:ext>
                  </a:extLst>
                </p:cNvPr>
                <p:cNvPicPr/>
                <p:nvPr/>
              </p:nvPicPr>
              <p:blipFill>
                <a:blip r:embed="rId8"/>
                <a:stretch>
                  <a:fillRect/>
                </a:stretch>
              </p:blipFill>
              <p:spPr>
                <a:xfrm>
                  <a:off x="1337965" y="1865288"/>
                  <a:ext cx="637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CDDD7804-4662-446D-8A34-EA702EB98418}"/>
                    </a:ext>
                  </a:extLst>
                </p14:cNvPr>
                <p14:cNvContentPartPr/>
                <p14:nvPr/>
              </p14:nvContentPartPr>
              <p14:xfrm>
                <a:off x="1449565" y="1867808"/>
                <a:ext cx="144360" cy="245880"/>
              </p14:xfrm>
            </p:contentPart>
          </mc:Choice>
          <mc:Fallback>
            <p:pic>
              <p:nvPicPr>
                <p:cNvPr id="9" name="筆跡 8">
                  <a:extLst>
                    <a:ext uri="{FF2B5EF4-FFF2-40B4-BE49-F238E27FC236}">
                      <a16:creationId xmlns:a16="http://schemas.microsoft.com/office/drawing/2014/main" id="{CDDD7804-4662-446D-8A34-EA702EB98418}"/>
                    </a:ext>
                  </a:extLst>
                </p:cNvPr>
                <p:cNvPicPr/>
                <p:nvPr/>
              </p:nvPicPr>
              <p:blipFill>
                <a:blip r:embed="rId10"/>
                <a:stretch>
                  <a:fillRect/>
                </a:stretch>
              </p:blipFill>
              <p:spPr>
                <a:xfrm>
                  <a:off x="1440925" y="1859168"/>
                  <a:ext cx="16200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3FA14D79-3F8C-4674-93D2-F4D9AE42BE3B}"/>
                    </a:ext>
                  </a:extLst>
                </p14:cNvPr>
                <p14:cNvContentPartPr/>
                <p14:nvPr/>
              </p14:nvContentPartPr>
              <p14:xfrm>
                <a:off x="1691845" y="1864568"/>
                <a:ext cx="173880" cy="220320"/>
              </p14:xfrm>
            </p:contentPart>
          </mc:Choice>
          <mc:Fallback>
            <p:pic>
              <p:nvPicPr>
                <p:cNvPr id="10" name="筆跡 9">
                  <a:extLst>
                    <a:ext uri="{FF2B5EF4-FFF2-40B4-BE49-F238E27FC236}">
                      <a16:creationId xmlns:a16="http://schemas.microsoft.com/office/drawing/2014/main" id="{3FA14D79-3F8C-4674-93D2-F4D9AE42BE3B}"/>
                    </a:ext>
                  </a:extLst>
                </p:cNvPr>
                <p:cNvPicPr/>
                <p:nvPr/>
              </p:nvPicPr>
              <p:blipFill>
                <a:blip r:embed="rId12"/>
                <a:stretch>
                  <a:fillRect/>
                </a:stretch>
              </p:blipFill>
              <p:spPr>
                <a:xfrm>
                  <a:off x="1683205" y="1855928"/>
                  <a:ext cx="19152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7852BAA9-A8E9-4607-B7F3-081DAD57491B}"/>
                    </a:ext>
                  </a:extLst>
                </p14:cNvPr>
                <p14:cNvContentPartPr/>
                <p14:nvPr/>
              </p14:nvContentPartPr>
              <p14:xfrm>
                <a:off x="1922605" y="1881128"/>
                <a:ext cx="224280" cy="208440"/>
              </p14:xfrm>
            </p:contentPart>
          </mc:Choice>
          <mc:Fallback>
            <p:pic>
              <p:nvPicPr>
                <p:cNvPr id="11" name="筆跡 10">
                  <a:extLst>
                    <a:ext uri="{FF2B5EF4-FFF2-40B4-BE49-F238E27FC236}">
                      <a16:creationId xmlns:a16="http://schemas.microsoft.com/office/drawing/2014/main" id="{7852BAA9-A8E9-4607-B7F3-081DAD57491B}"/>
                    </a:ext>
                  </a:extLst>
                </p:cNvPr>
                <p:cNvPicPr/>
                <p:nvPr/>
              </p:nvPicPr>
              <p:blipFill>
                <a:blip r:embed="rId14"/>
                <a:stretch>
                  <a:fillRect/>
                </a:stretch>
              </p:blipFill>
              <p:spPr>
                <a:xfrm>
                  <a:off x="1913965" y="1872128"/>
                  <a:ext cx="2419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D9242C32-A8F7-4ADD-97FF-948DB723E104}"/>
                    </a:ext>
                  </a:extLst>
                </p14:cNvPr>
                <p14:cNvContentPartPr/>
                <p14:nvPr/>
              </p14:nvContentPartPr>
              <p14:xfrm>
                <a:off x="2162725" y="1892648"/>
                <a:ext cx="196920" cy="195120"/>
              </p14:xfrm>
            </p:contentPart>
          </mc:Choice>
          <mc:Fallback>
            <p:pic>
              <p:nvPicPr>
                <p:cNvPr id="12" name="筆跡 11">
                  <a:extLst>
                    <a:ext uri="{FF2B5EF4-FFF2-40B4-BE49-F238E27FC236}">
                      <a16:creationId xmlns:a16="http://schemas.microsoft.com/office/drawing/2014/main" id="{D9242C32-A8F7-4ADD-97FF-948DB723E104}"/>
                    </a:ext>
                  </a:extLst>
                </p:cNvPr>
                <p:cNvPicPr/>
                <p:nvPr/>
              </p:nvPicPr>
              <p:blipFill>
                <a:blip r:embed="rId16"/>
                <a:stretch>
                  <a:fillRect/>
                </a:stretch>
              </p:blipFill>
              <p:spPr>
                <a:xfrm>
                  <a:off x="2153725" y="1883648"/>
                  <a:ext cx="2145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筆跡 13">
                  <a:extLst>
                    <a:ext uri="{FF2B5EF4-FFF2-40B4-BE49-F238E27FC236}">
                      <a16:creationId xmlns:a16="http://schemas.microsoft.com/office/drawing/2014/main" id="{10021A0F-7E3D-4C07-A562-C4DEE720C1D3}"/>
                    </a:ext>
                  </a:extLst>
                </p14:cNvPr>
                <p14:cNvContentPartPr/>
                <p14:nvPr/>
              </p14:nvContentPartPr>
              <p14:xfrm>
                <a:off x="2567005" y="1651808"/>
                <a:ext cx="69120" cy="335160"/>
              </p14:xfrm>
            </p:contentPart>
          </mc:Choice>
          <mc:Fallback>
            <p:pic>
              <p:nvPicPr>
                <p:cNvPr id="14" name="筆跡 13">
                  <a:extLst>
                    <a:ext uri="{FF2B5EF4-FFF2-40B4-BE49-F238E27FC236}">
                      <a16:creationId xmlns:a16="http://schemas.microsoft.com/office/drawing/2014/main" id="{10021A0F-7E3D-4C07-A562-C4DEE720C1D3}"/>
                    </a:ext>
                  </a:extLst>
                </p:cNvPr>
                <p:cNvPicPr/>
                <p:nvPr/>
              </p:nvPicPr>
              <p:blipFill>
                <a:blip r:embed="rId18"/>
                <a:stretch>
                  <a:fillRect/>
                </a:stretch>
              </p:blipFill>
              <p:spPr>
                <a:xfrm>
                  <a:off x="2558005" y="1642808"/>
                  <a:ext cx="8676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筆跡 14">
                  <a:extLst>
                    <a:ext uri="{FF2B5EF4-FFF2-40B4-BE49-F238E27FC236}">
                      <a16:creationId xmlns:a16="http://schemas.microsoft.com/office/drawing/2014/main" id="{C08CA799-AB8E-47D4-8A10-C776DD26F73E}"/>
                    </a:ext>
                  </a:extLst>
                </p14:cNvPr>
                <p14:cNvContentPartPr/>
                <p14:nvPr/>
              </p14:nvContentPartPr>
              <p14:xfrm>
                <a:off x="2459725" y="1665488"/>
                <a:ext cx="333720" cy="365760"/>
              </p14:xfrm>
            </p:contentPart>
          </mc:Choice>
          <mc:Fallback>
            <p:pic>
              <p:nvPicPr>
                <p:cNvPr id="15" name="筆跡 14">
                  <a:extLst>
                    <a:ext uri="{FF2B5EF4-FFF2-40B4-BE49-F238E27FC236}">
                      <a16:creationId xmlns:a16="http://schemas.microsoft.com/office/drawing/2014/main" id="{C08CA799-AB8E-47D4-8A10-C776DD26F73E}"/>
                    </a:ext>
                  </a:extLst>
                </p:cNvPr>
                <p:cNvPicPr/>
                <p:nvPr/>
              </p:nvPicPr>
              <p:blipFill>
                <a:blip r:embed="rId20"/>
                <a:stretch>
                  <a:fillRect/>
                </a:stretch>
              </p:blipFill>
              <p:spPr>
                <a:xfrm>
                  <a:off x="2450725" y="1656488"/>
                  <a:ext cx="35136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筆跡 15">
                  <a:extLst>
                    <a:ext uri="{FF2B5EF4-FFF2-40B4-BE49-F238E27FC236}">
                      <a16:creationId xmlns:a16="http://schemas.microsoft.com/office/drawing/2014/main" id="{65BEBEFE-F537-4264-A6F9-AC7B421B5ED3}"/>
                    </a:ext>
                  </a:extLst>
                </p14:cNvPr>
                <p14:cNvContentPartPr/>
                <p14:nvPr/>
              </p14:nvContentPartPr>
              <p14:xfrm>
                <a:off x="2847805" y="1824968"/>
                <a:ext cx="360" cy="201600"/>
              </p14:xfrm>
            </p:contentPart>
          </mc:Choice>
          <mc:Fallback>
            <p:pic>
              <p:nvPicPr>
                <p:cNvPr id="16" name="筆跡 15">
                  <a:extLst>
                    <a:ext uri="{FF2B5EF4-FFF2-40B4-BE49-F238E27FC236}">
                      <a16:creationId xmlns:a16="http://schemas.microsoft.com/office/drawing/2014/main" id="{65BEBEFE-F537-4264-A6F9-AC7B421B5ED3}"/>
                    </a:ext>
                  </a:extLst>
                </p:cNvPr>
                <p:cNvPicPr/>
                <p:nvPr/>
              </p:nvPicPr>
              <p:blipFill>
                <a:blip r:embed="rId22"/>
                <a:stretch>
                  <a:fillRect/>
                </a:stretch>
              </p:blipFill>
              <p:spPr>
                <a:xfrm>
                  <a:off x="2839165" y="1815968"/>
                  <a:ext cx="18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筆跡 16">
                  <a:extLst>
                    <a:ext uri="{FF2B5EF4-FFF2-40B4-BE49-F238E27FC236}">
                      <a16:creationId xmlns:a16="http://schemas.microsoft.com/office/drawing/2014/main" id="{B31445E0-500F-4012-8D55-9408E3892D34}"/>
                    </a:ext>
                  </a:extLst>
                </p14:cNvPr>
                <p14:cNvContentPartPr/>
                <p14:nvPr/>
              </p14:nvContentPartPr>
              <p14:xfrm>
                <a:off x="2818285" y="1682048"/>
                <a:ext cx="75600" cy="23760"/>
              </p14:xfrm>
            </p:contentPart>
          </mc:Choice>
          <mc:Fallback>
            <p:pic>
              <p:nvPicPr>
                <p:cNvPr id="17" name="筆跡 16">
                  <a:extLst>
                    <a:ext uri="{FF2B5EF4-FFF2-40B4-BE49-F238E27FC236}">
                      <a16:creationId xmlns:a16="http://schemas.microsoft.com/office/drawing/2014/main" id="{B31445E0-500F-4012-8D55-9408E3892D34}"/>
                    </a:ext>
                  </a:extLst>
                </p:cNvPr>
                <p:cNvPicPr/>
                <p:nvPr/>
              </p:nvPicPr>
              <p:blipFill>
                <a:blip r:embed="rId24"/>
                <a:stretch>
                  <a:fillRect/>
                </a:stretch>
              </p:blipFill>
              <p:spPr>
                <a:xfrm>
                  <a:off x="2809285" y="1673408"/>
                  <a:ext cx="9324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筆跡 17">
                  <a:extLst>
                    <a:ext uri="{FF2B5EF4-FFF2-40B4-BE49-F238E27FC236}">
                      <a16:creationId xmlns:a16="http://schemas.microsoft.com/office/drawing/2014/main" id="{6622CC23-9545-49F9-97AE-03CDC5D2AE41}"/>
                    </a:ext>
                  </a:extLst>
                </p14:cNvPr>
                <p14:cNvContentPartPr/>
                <p14:nvPr/>
              </p14:nvContentPartPr>
              <p14:xfrm>
                <a:off x="2916205" y="1799048"/>
                <a:ext cx="123840" cy="245880"/>
              </p14:xfrm>
            </p:contentPart>
          </mc:Choice>
          <mc:Fallback>
            <p:pic>
              <p:nvPicPr>
                <p:cNvPr id="18" name="筆跡 17">
                  <a:extLst>
                    <a:ext uri="{FF2B5EF4-FFF2-40B4-BE49-F238E27FC236}">
                      <a16:creationId xmlns:a16="http://schemas.microsoft.com/office/drawing/2014/main" id="{6622CC23-9545-49F9-97AE-03CDC5D2AE41}"/>
                    </a:ext>
                  </a:extLst>
                </p:cNvPr>
                <p:cNvPicPr/>
                <p:nvPr/>
              </p:nvPicPr>
              <p:blipFill>
                <a:blip r:embed="rId26"/>
                <a:stretch>
                  <a:fillRect/>
                </a:stretch>
              </p:blipFill>
              <p:spPr>
                <a:xfrm>
                  <a:off x="2907565" y="1790408"/>
                  <a:ext cx="14148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筆跡 18">
                  <a:extLst>
                    <a:ext uri="{FF2B5EF4-FFF2-40B4-BE49-F238E27FC236}">
                      <a16:creationId xmlns:a16="http://schemas.microsoft.com/office/drawing/2014/main" id="{DA131F60-088B-4314-87CD-44D524B099BB}"/>
                    </a:ext>
                  </a:extLst>
                </p14:cNvPr>
                <p14:cNvContentPartPr/>
                <p14:nvPr/>
              </p14:nvContentPartPr>
              <p14:xfrm>
                <a:off x="3121045" y="1661168"/>
                <a:ext cx="149760" cy="363960"/>
              </p14:xfrm>
            </p:contentPart>
          </mc:Choice>
          <mc:Fallback>
            <p:pic>
              <p:nvPicPr>
                <p:cNvPr id="19" name="筆跡 18">
                  <a:extLst>
                    <a:ext uri="{FF2B5EF4-FFF2-40B4-BE49-F238E27FC236}">
                      <a16:creationId xmlns:a16="http://schemas.microsoft.com/office/drawing/2014/main" id="{DA131F60-088B-4314-87CD-44D524B099BB}"/>
                    </a:ext>
                  </a:extLst>
                </p:cNvPr>
                <p:cNvPicPr/>
                <p:nvPr/>
              </p:nvPicPr>
              <p:blipFill>
                <a:blip r:embed="rId28"/>
                <a:stretch>
                  <a:fillRect/>
                </a:stretch>
              </p:blipFill>
              <p:spPr>
                <a:xfrm>
                  <a:off x="3112405" y="1652528"/>
                  <a:ext cx="16740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筆跡 19">
                  <a:extLst>
                    <a:ext uri="{FF2B5EF4-FFF2-40B4-BE49-F238E27FC236}">
                      <a16:creationId xmlns:a16="http://schemas.microsoft.com/office/drawing/2014/main" id="{66E7A6CE-E16B-4374-8178-9C3AA9F33944}"/>
                    </a:ext>
                  </a:extLst>
                </p14:cNvPr>
                <p14:cNvContentPartPr/>
                <p14:nvPr/>
              </p14:nvContentPartPr>
              <p14:xfrm>
                <a:off x="3076405" y="1770968"/>
                <a:ext cx="283680" cy="42480"/>
              </p14:xfrm>
            </p:contentPart>
          </mc:Choice>
          <mc:Fallback>
            <p:pic>
              <p:nvPicPr>
                <p:cNvPr id="20" name="筆跡 19">
                  <a:extLst>
                    <a:ext uri="{FF2B5EF4-FFF2-40B4-BE49-F238E27FC236}">
                      <a16:creationId xmlns:a16="http://schemas.microsoft.com/office/drawing/2014/main" id="{66E7A6CE-E16B-4374-8178-9C3AA9F33944}"/>
                    </a:ext>
                  </a:extLst>
                </p:cNvPr>
                <p:cNvPicPr/>
                <p:nvPr/>
              </p:nvPicPr>
              <p:blipFill>
                <a:blip r:embed="rId30"/>
                <a:stretch>
                  <a:fillRect/>
                </a:stretch>
              </p:blipFill>
              <p:spPr>
                <a:xfrm>
                  <a:off x="3067405" y="1762328"/>
                  <a:ext cx="301320" cy="60120"/>
                </a:xfrm>
                <a:prstGeom prst="rect">
                  <a:avLst/>
                </a:prstGeom>
              </p:spPr>
            </p:pic>
          </mc:Fallback>
        </mc:AlternateContent>
      </p:grpSp>
      <p:grpSp>
        <p:nvGrpSpPr>
          <p:cNvPr id="40" name="群組 39">
            <a:extLst>
              <a:ext uri="{FF2B5EF4-FFF2-40B4-BE49-F238E27FC236}">
                <a16:creationId xmlns:a16="http://schemas.microsoft.com/office/drawing/2014/main" id="{CF062CF4-A46F-4552-9B97-049BCB44B04B}"/>
              </a:ext>
            </a:extLst>
          </p:cNvPr>
          <p:cNvGrpSpPr/>
          <p:nvPr/>
        </p:nvGrpSpPr>
        <p:grpSpPr>
          <a:xfrm>
            <a:off x="3525325" y="1608968"/>
            <a:ext cx="1230840" cy="556200"/>
            <a:chOff x="3525325" y="1608968"/>
            <a:chExt cx="1230840" cy="556200"/>
          </a:xfrm>
        </p:grpSpPr>
        <mc:AlternateContent xmlns:mc="http://schemas.openxmlformats.org/markup-compatibility/2006">
          <mc:Choice xmlns:p14="http://schemas.microsoft.com/office/powerpoint/2010/main" Requires="p14">
            <p:contentPart p14:bwMode="auto" r:id="rId31">
              <p14:nvContentPartPr>
                <p14:cNvPr id="29" name="筆跡 28">
                  <a:extLst>
                    <a:ext uri="{FF2B5EF4-FFF2-40B4-BE49-F238E27FC236}">
                      <a16:creationId xmlns:a16="http://schemas.microsoft.com/office/drawing/2014/main" id="{76C8F8BA-7B95-48DC-B95D-1359258FA433}"/>
                    </a:ext>
                  </a:extLst>
                </p14:cNvPr>
                <p14:cNvContentPartPr/>
                <p14:nvPr/>
              </p14:nvContentPartPr>
              <p14:xfrm>
                <a:off x="3525325" y="1608968"/>
                <a:ext cx="154440" cy="556200"/>
              </p14:xfrm>
            </p:contentPart>
          </mc:Choice>
          <mc:Fallback>
            <p:pic>
              <p:nvPicPr>
                <p:cNvPr id="29" name="筆跡 28">
                  <a:extLst>
                    <a:ext uri="{FF2B5EF4-FFF2-40B4-BE49-F238E27FC236}">
                      <a16:creationId xmlns:a16="http://schemas.microsoft.com/office/drawing/2014/main" id="{76C8F8BA-7B95-48DC-B95D-1359258FA433}"/>
                    </a:ext>
                  </a:extLst>
                </p:cNvPr>
                <p:cNvPicPr/>
                <p:nvPr/>
              </p:nvPicPr>
              <p:blipFill>
                <a:blip r:embed="rId32"/>
                <a:stretch>
                  <a:fillRect/>
                </a:stretch>
              </p:blipFill>
              <p:spPr>
                <a:xfrm>
                  <a:off x="3516325" y="1599968"/>
                  <a:ext cx="172080" cy="57384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0" name="筆跡 29">
                  <a:extLst>
                    <a:ext uri="{FF2B5EF4-FFF2-40B4-BE49-F238E27FC236}">
                      <a16:creationId xmlns:a16="http://schemas.microsoft.com/office/drawing/2014/main" id="{778A8CBF-AC75-4FE7-9F0A-C7701E703F13}"/>
                    </a:ext>
                  </a:extLst>
                </p14:cNvPr>
                <p14:cNvContentPartPr/>
                <p14:nvPr/>
              </p14:nvContentPartPr>
              <p14:xfrm>
                <a:off x="3773005" y="1691408"/>
                <a:ext cx="199440" cy="253800"/>
              </p14:xfrm>
            </p:contentPart>
          </mc:Choice>
          <mc:Fallback>
            <p:pic>
              <p:nvPicPr>
                <p:cNvPr id="30" name="筆跡 29">
                  <a:extLst>
                    <a:ext uri="{FF2B5EF4-FFF2-40B4-BE49-F238E27FC236}">
                      <a16:creationId xmlns:a16="http://schemas.microsoft.com/office/drawing/2014/main" id="{778A8CBF-AC75-4FE7-9F0A-C7701E703F13}"/>
                    </a:ext>
                  </a:extLst>
                </p:cNvPr>
                <p:cNvPicPr/>
                <p:nvPr/>
              </p:nvPicPr>
              <p:blipFill>
                <a:blip r:embed="rId34"/>
                <a:stretch>
                  <a:fillRect/>
                </a:stretch>
              </p:blipFill>
              <p:spPr>
                <a:xfrm>
                  <a:off x="3764005" y="1682768"/>
                  <a:ext cx="21708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1" name="筆跡 30">
                  <a:extLst>
                    <a:ext uri="{FF2B5EF4-FFF2-40B4-BE49-F238E27FC236}">
                      <a16:creationId xmlns:a16="http://schemas.microsoft.com/office/drawing/2014/main" id="{F57E2E58-BBB6-4E3C-944C-C4C19846304B}"/>
                    </a:ext>
                  </a:extLst>
                </p14:cNvPr>
                <p14:cNvContentPartPr/>
                <p14:nvPr/>
              </p14:nvContentPartPr>
              <p14:xfrm>
                <a:off x="4058485" y="1787528"/>
                <a:ext cx="137520" cy="19080"/>
              </p14:xfrm>
            </p:contentPart>
          </mc:Choice>
          <mc:Fallback>
            <p:pic>
              <p:nvPicPr>
                <p:cNvPr id="31" name="筆跡 30">
                  <a:extLst>
                    <a:ext uri="{FF2B5EF4-FFF2-40B4-BE49-F238E27FC236}">
                      <a16:creationId xmlns:a16="http://schemas.microsoft.com/office/drawing/2014/main" id="{F57E2E58-BBB6-4E3C-944C-C4C19846304B}"/>
                    </a:ext>
                  </a:extLst>
                </p:cNvPr>
                <p:cNvPicPr/>
                <p:nvPr/>
              </p:nvPicPr>
              <p:blipFill>
                <a:blip r:embed="rId36"/>
                <a:stretch>
                  <a:fillRect/>
                </a:stretch>
              </p:blipFill>
              <p:spPr>
                <a:xfrm>
                  <a:off x="4049845" y="1778528"/>
                  <a:ext cx="15516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2" name="筆跡 31">
                  <a:extLst>
                    <a:ext uri="{FF2B5EF4-FFF2-40B4-BE49-F238E27FC236}">
                      <a16:creationId xmlns:a16="http://schemas.microsoft.com/office/drawing/2014/main" id="{BDD7FC37-29A2-4F7C-9515-41D9225945A3}"/>
                    </a:ext>
                  </a:extLst>
                </p14:cNvPr>
                <p14:cNvContentPartPr/>
                <p14:nvPr/>
              </p14:nvContentPartPr>
              <p14:xfrm>
                <a:off x="4058485" y="1787528"/>
                <a:ext cx="360" cy="360"/>
              </p14:xfrm>
            </p:contentPart>
          </mc:Choice>
          <mc:Fallback>
            <p:pic>
              <p:nvPicPr>
                <p:cNvPr id="32" name="筆跡 31">
                  <a:extLst>
                    <a:ext uri="{FF2B5EF4-FFF2-40B4-BE49-F238E27FC236}">
                      <a16:creationId xmlns:a16="http://schemas.microsoft.com/office/drawing/2014/main" id="{BDD7FC37-29A2-4F7C-9515-41D9225945A3}"/>
                    </a:ext>
                  </a:extLst>
                </p:cNvPr>
                <p:cNvPicPr/>
                <p:nvPr/>
              </p:nvPicPr>
              <p:blipFill>
                <a:blip r:embed="rId38"/>
                <a:stretch>
                  <a:fillRect/>
                </a:stretch>
              </p:blipFill>
              <p:spPr>
                <a:xfrm>
                  <a:off x="4049845" y="177852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3" name="筆跡 32">
                  <a:extLst>
                    <a:ext uri="{FF2B5EF4-FFF2-40B4-BE49-F238E27FC236}">
                      <a16:creationId xmlns:a16="http://schemas.microsoft.com/office/drawing/2014/main" id="{EEF067D4-82F1-4692-B5BD-C1C7C6479E9D}"/>
                    </a:ext>
                  </a:extLst>
                </p14:cNvPr>
                <p14:cNvContentPartPr/>
                <p14:nvPr/>
              </p14:nvContentPartPr>
              <p14:xfrm>
                <a:off x="4058485" y="1787528"/>
                <a:ext cx="146520" cy="124200"/>
              </p14:xfrm>
            </p:contentPart>
          </mc:Choice>
          <mc:Fallback>
            <p:pic>
              <p:nvPicPr>
                <p:cNvPr id="33" name="筆跡 32">
                  <a:extLst>
                    <a:ext uri="{FF2B5EF4-FFF2-40B4-BE49-F238E27FC236}">
                      <a16:creationId xmlns:a16="http://schemas.microsoft.com/office/drawing/2014/main" id="{EEF067D4-82F1-4692-B5BD-C1C7C6479E9D}"/>
                    </a:ext>
                  </a:extLst>
                </p:cNvPr>
                <p:cNvPicPr/>
                <p:nvPr/>
              </p:nvPicPr>
              <p:blipFill>
                <a:blip r:embed="rId40"/>
                <a:stretch>
                  <a:fillRect/>
                </a:stretch>
              </p:blipFill>
              <p:spPr>
                <a:xfrm>
                  <a:off x="4049845" y="1778528"/>
                  <a:ext cx="16416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筆跡 33">
                  <a:extLst>
                    <a:ext uri="{FF2B5EF4-FFF2-40B4-BE49-F238E27FC236}">
                      <a16:creationId xmlns:a16="http://schemas.microsoft.com/office/drawing/2014/main" id="{24276EBD-DFA1-47F6-BC3E-11199029A5E8}"/>
                    </a:ext>
                  </a:extLst>
                </p14:cNvPr>
                <p14:cNvContentPartPr/>
                <p14:nvPr/>
              </p14:nvContentPartPr>
              <p14:xfrm>
                <a:off x="4408045" y="1726688"/>
                <a:ext cx="16560" cy="213120"/>
              </p14:xfrm>
            </p:contentPart>
          </mc:Choice>
          <mc:Fallback>
            <p:pic>
              <p:nvPicPr>
                <p:cNvPr id="34" name="筆跡 33">
                  <a:extLst>
                    <a:ext uri="{FF2B5EF4-FFF2-40B4-BE49-F238E27FC236}">
                      <a16:creationId xmlns:a16="http://schemas.microsoft.com/office/drawing/2014/main" id="{24276EBD-DFA1-47F6-BC3E-11199029A5E8}"/>
                    </a:ext>
                  </a:extLst>
                </p:cNvPr>
                <p:cNvPicPr/>
                <p:nvPr/>
              </p:nvPicPr>
              <p:blipFill>
                <a:blip r:embed="rId42"/>
                <a:stretch>
                  <a:fillRect/>
                </a:stretch>
              </p:blipFill>
              <p:spPr>
                <a:xfrm>
                  <a:off x="4399045" y="1717688"/>
                  <a:ext cx="342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5" name="筆跡 34">
                  <a:extLst>
                    <a:ext uri="{FF2B5EF4-FFF2-40B4-BE49-F238E27FC236}">
                      <a16:creationId xmlns:a16="http://schemas.microsoft.com/office/drawing/2014/main" id="{C71DCC94-2B45-4DD3-A5AD-31D35BCD76FF}"/>
                    </a:ext>
                  </a:extLst>
                </p14:cNvPr>
                <p14:cNvContentPartPr/>
                <p14:nvPr/>
              </p14:nvContentPartPr>
              <p14:xfrm>
                <a:off x="4542685" y="1612568"/>
                <a:ext cx="213480" cy="458280"/>
              </p14:xfrm>
            </p:contentPart>
          </mc:Choice>
          <mc:Fallback>
            <p:pic>
              <p:nvPicPr>
                <p:cNvPr id="35" name="筆跡 34">
                  <a:extLst>
                    <a:ext uri="{FF2B5EF4-FFF2-40B4-BE49-F238E27FC236}">
                      <a16:creationId xmlns:a16="http://schemas.microsoft.com/office/drawing/2014/main" id="{C71DCC94-2B45-4DD3-A5AD-31D35BCD76FF}"/>
                    </a:ext>
                  </a:extLst>
                </p:cNvPr>
                <p:cNvPicPr/>
                <p:nvPr/>
              </p:nvPicPr>
              <p:blipFill>
                <a:blip r:embed="rId44"/>
                <a:stretch>
                  <a:fillRect/>
                </a:stretch>
              </p:blipFill>
              <p:spPr>
                <a:xfrm>
                  <a:off x="4534045" y="1603928"/>
                  <a:ext cx="231120" cy="475920"/>
                </a:xfrm>
                <a:prstGeom prst="rect">
                  <a:avLst/>
                </a:prstGeom>
              </p:spPr>
            </p:pic>
          </mc:Fallback>
        </mc:AlternateContent>
      </p:grpSp>
      <p:grpSp>
        <p:nvGrpSpPr>
          <p:cNvPr id="39" name="群組 38">
            <a:extLst>
              <a:ext uri="{FF2B5EF4-FFF2-40B4-BE49-F238E27FC236}">
                <a16:creationId xmlns:a16="http://schemas.microsoft.com/office/drawing/2014/main" id="{8F34D904-146F-416D-BEFF-601F56488A88}"/>
              </a:ext>
            </a:extLst>
          </p:cNvPr>
          <p:cNvGrpSpPr/>
          <p:nvPr/>
        </p:nvGrpSpPr>
        <p:grpSpPr>
          <a:xfrm>
            <a:off x="5129845" y="1639928"/>
            <a:ext cx="509040" cy="482040"/>
            <a:chOff x="5129845" y="1639928"/>
            <a:chExt cx="509040" cy="482040"/>
          </a:xfrm>
        </p:grpSpPr>
        <mc:AlternateContent xmlns:mc="http://schemas.openxmlformats.org/markup-compatibility/2006">
          <mc:Choice xmlns:p14="http://schemas.microsoft.com/office/powerpoint/2010/main" Requires="p14">
            <p:contentPart p14:bwMode="auto" r:id="rId45">
              <p14:nvContentPartPr>
                <p14:cNvPr id="36" name="筆跡 35">
                  <a:extLst>
                    <a:ext uri="{FF2B5EF4-FFF2-40B4-BE49-F238E27FC236}">
                      <a16:creationId xmlns:a16="http://schemas.microsoft.com/office/drawing/2014/main" id="{1046ADFD-DE51-4F2A-A8D2-140384199C4D}"/>
                    </a:ext>
                  </a:extLst>
                </p14:cNvPr>
                <p14:cNvContentPartPr/>
                <p14:nvPr/>
              </p14:nvContentPartPr>
              <p14:xfrm>
                <a:off x="5129845" y="1733528"/>
                <a:ext cx="352440" cy="56520"/>
              </p14:xfrm>
            </p:contentPart>
          </mc:Choice>
          <mc:Fallback>
            <p:pic>
              <p:nvPicPr>
                <p:cNvPr id="36" name="筆跡 35">
                  <a:extLst>
                    <a:ext uri="{FF2B5EF4-FFF2-40B4-BE49-F238E27FC236}">
                      <a16:creationId xmlns:a16="http://schemas.microsoft.com/office/drawing/2014/main" id="{1046ADFD-DE51-4F2A-A8D2-140384199C4D}"/>
                    </a:ext>
                  </a:extLst>
                </p:cNvPr>
                <p:cNvPicPr/>
                <p:nvPr/>
              </p:nvPicPr>
              <p:blipFill>
                <a:blip r:embed="rId46"/>
                <a:stretch>
                  <a:fillRect/>
                </a:stretch>
              </p:blipFill>
              <p:spPr>
                <a:xfrm>
                  <a:off x="5121205" y="1724888"/>
                  <a:ext cx="370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7" name="筆跡 36">
                  <a:extLst>
                    <a:ext uri="{FF2B5EF4-FFF2-40B4-BE49-F238E27FC236}">
                      <a16:creationId xmlns:a16="http://schemas.microsoft.com/office/drawing/2014/main" id="{7BE3B6A7-B902-47FB-BC54-A582E04CE50E}"/>
                    </a:ext>
                  </a:extLst>
                </p14:cNvPr>
                <p14:cNvContentPartPr/>
                <p14:nvPr/>
              </p14:nvContentPartPr>
              <p14:xfrm>
                <a:off x="5159725" y="1878608"/>
                <a:ext cx="301680" cy="23040"/>
              </p14:xfrm>
            </p:contentPart>
          </mc:Choice>
          <mc:Fallback>
            <p:pic>
              <p:nvPicPr>
                <p:cNvPr id="37" name="筆跡 36">
                  <a:extLst>
                    <a:ext uri="{FF2B5EF4-FFF2-40B4-BE49-F238E27FC236}">
                      <a16:creationId xmlns:a16="http://schemas.microsoft.com/office/drawing/2014/main" id="{7BE3B6A7-B902-47FB-BC54-A582E04CE50E}"/>
                    </a:ext>
                  </a:extLst>
                </p:cNvPr>
                <p:cNvPicPr/>
                <p:nvPr/>
              </p:nvPicPr>
              <p:blipFill>
                <a:blip r:embed="rId48"/>
                <a:stretch>
                  <a:fillRect/>
                </a:stretch>
              </p:blipFill>
              <p:spPr>
                <a:xfrm>
                  <a:off x="5150725" y="1869608"/>
                  <a:ext cx="31932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8" name="筆跡 37">
                  <a:extLst>
                    <a:ext uri="{FF2B5EF4-FFF2-40B4-BE49-F238E27FC236}">
                      <a16:creationId xmlns:a16="http://schemas.microsoft.com/office/drawing/2014/main" id="{A473929D-F0CE-4797-A201-BDC284A2038E}"/>
                    </a:ext>
                  </a:extLst>
                </p14:cNvPr>
                <p14:cNvContentPartPr/>
                <p14:nvPr/>
              </p14:nvContentPartPr>
              <p14:xfrm>
                <a:off x="5308045" y="1639928"/>
                <a:ext cx="330840" cy="482040"/>
              </p14:xfrm>
            </p:contentPart>
          </mc:Choice>
          <mc:Fallback>
            <p:pic>
              <p:nvPicPr>
                <p:cNvPr id="38" name="筆跡 37">
                  <a:extLst>
                    <a:ext uri="{FF2B5EF4-FFF2-40B4-BE49-F238E27FC236}">
                      <a16:creationId xmlns:a16="http://schemas.microsoft.com/office/drawing/2014/main" id="{A473929D-F0CE-4797-A201-BDC284A2038E}"/>
                    </a:ext>
                  </a:extLst>
                </p:cNvPr>
                <p:cNvPicPr/>
                <p:nvPr/>
              </p:nvPicPr>
              <p:blipFill>
                <a:blip r:embed="rId50"/>
                <a:stretch>
                  <a:fillRect/>
                </a:stretch>
              </p:blipFill>
              <p:spPr>
                <a:xfrm>
                  <a:off x="5299405" y="1631288"/>
                  <a:ext cx="348480" cy="499680"/>
                </a:xfrm>
                <a:prstGeom prst="rect">
                  <a:avLst/>
                </a:prstGeom>
              </p:spPr>
            </p:pic>
          </mc:Fallback>
        </mc:AlternateContent>
      </p:grpSp>
      <p:grpSp>
        <p:nvGrpSpPr>
          <p:cNvPr id="61" name="群組 60">
            <a:extLst>
              <a:ext uri="{FF2B5EF4-FFF2-40B4-BE49-F238E27FC236}">
                <a16:creationId xmlns:a16="http://schemas.microsoft.com/office/drawing/2014/main" id="{D963206E-A8C9-4733-AB24-47E7CC35B1ED}"/>
              </a:ext>
            </a:extLst>
          </p:cNvPr>
          <p:cNvGrpSpPr/>
          <p:nvPr/>
        </p:nvGrpSpPr>
        <p:grpSpPr>
          <a:xfrm>
            <a:off x="6326845" y="1504568"/>
            <a:ext cx="1898640" cy="762840"/>
            <a:chOff x="6326845" y="1504568"/>
            <a:chExt cx="1898640" cy="762840"/>
          </a:xfrm>
        </p:grpSpPr>
        <mc:AlternateContent xmlns:mc="http://schemas.openxmlformats.org/markup-compatibility/2006">
          <mc:Choice xmlns:p14="http://schemas.microsoft.com/office/powerpoint/2010/main" Requires="p14">
            <p:contentPart p14:bwMode="auto" r:id="rId51">
              <p14:nvContentPartPr>
                <p14:cNvPr id="45" name="筆跡 44">
                  <a:extLst>
                    <a:ext uri="{FF2B5EF4-FFF2-40B4-BE49-F238E27FC236}">
                      <a16:creationId xmlns:a16="http://schemas.microsoft.com/office/drawing/2014/main" id="{DF941C4E-6678-4DD1-AD7A-79B26F5E0054}"/>
                    </a:ext>
                  </a:extLst>
                </p14:cNvPr>
                <p14:cNvContentPartPr/>
                <p14:nvPr/>
              </p14:nvContentPartPr>
              <p14:xfrm>
                <a:off x="6326845" y="1504568"/>
                <a:ext cx="235440" cy="18360"/>
              </p14:xfrm>
            </p:contentPart>
          </mc:Choice>
          <mc:Fallback>
            <p:pic>
              <p:nvPicPr>
                <p:cNvPr id="45" name="筆跡 44">
                  <a:extLst>
                    <a:ext uri="{FF2B5EF4-FFF2-40B4-BE49-F238E27FC236}">
                      <a16:creationId xmlns:a16="http://schemas.microsoft.com/office/drawing/2014/main" id="{DF941C4E-6678-4DD1-AD7A-79B26F5E0054}"/>
                    </a:ext>
                  </a:extLst>
                </p:cNvPr>
                <p:cNvPicPr/>
                <p:nvPr/>
              </p:nvPicPr>
              <p:blipFill>
                <a:blip r:embed="rId52"/>
                <a:stretch>
                  <a:fillRect/>
                </a:stretch>
              </p:blipFill>
              <p:spPr>
                <a:xfrm>
                  <a:off x="6318205" y="1495568"/>
                  <a:ext cx="2530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6" name="筆跡 45">
                  <a:extLst>
                    <a:ext uri="{FF2B5EF4-FFF2-40B4-BE49-F238E27FC236}">
                      <a16:creationId xmlns:a16="http://schemas.microsoft.com/office/drawing/2014/main" id="{74EC05FA-7667-44CB-BF4B-C957A5381747}"/>
                    </a:ext>
                  </a:extLst>
                </p14:cNvPr>
                <p14:cNvContentPartPr/>
                <p14:nvPr/>
              </p14:nvContentPartPr>
              <p14:xfrm>
                <a:off x="6383365" y="1600328"/>
                <a:ext cx="156240" cy="470880"/>
              </p14:xfrm>
            </p:contentPart>
          </mc:Choice>
          <mc:Fallback>
            <p:pic>
              <p:nvPicPr>
                <p:cNvPr id="46" name="筆跡 45">
                  <a:extLst>
                    <a:ext uri="{FF2B5EF4-FFF2-40B4-BE49-F238E27FC236}">
                      <a16:creationId xmlns:a16="http://schemas.microsoft.com/office/drawing/2014/main" id="{74EC05FA-7667-44CB-BF4B-C957A5381747}"/>
                    </a:ext>
                  </a:extLst>
                </p:cNvPr>
                <p:cNvPicPr/>
                <p:nvPr/>
              </p:nvPicPr>
              <p:blipFill>
                <a:blip r:embed="rId54"/>
                <a:stretch>
                  <a:fillRect/>
                </a:stretch>
              </p:blipFill>
              <p:spPr>
                <a:xfrm>
                  <a:off x="6374725" y="1591328"/>
                  <a:ext cx="173880" cy="4885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7" name="筆跡 46">
                  <a:extLst>
                    <a:ext uri="{FF2B5EF4-FFF2-40B4-BE49-F238E27FC236}">
                      <a16:creationId xmlns:a16="http://schemas.microsoft.com/office/drawing/2014/main" id="{916D8AC8-933C-49A2-92FC-A76126748CD2}"/>
                    </a:ext>
                  </a:extLst>
                </p14:cNvPr>
                <p14:cNvContentPartPr/>
                <p14:nvPr/>
              </p14:nvContentPartPr>
              <p14:xfrm>
                <a:off x="6367885" y="1885808"/>
                <a:ext cx="208080" cy="360"/>
              </p14:xfrm>
            </p:contentPart>
          </mc:Choice>
          <mc:Fallback>
            <p:pic>
              <p:nvPicPr>
                <p:cNvPr id="47" name="筆跡 46">
                  <a:extLst>
                    <a:ext uri="{FF2B5EF4-FFF2-40B4-BE49-F238E27FC236}">
                      <a16:creationId xmlns:a16="http://schemas.microsoft.com/office/drawing/2014/main" id="{916D8AC8-933C-49A2-92FC-A76126748CD2}"/>
                    </a:ext>
                  </a:extLst>
                </p:cNvPr>
                <p:cNvPicPr/>
                <p:nvPr/>
              </p:nvPicPr>
              <p:blipFill>
                <a:blip r:embed="rId56"/>
                <a:stretch>
                  <a:fillRect/>
                </a:stretch>
              </p:blipFill>
              <p:spPr>
                <a:xfrm>
                  <a:off x="6359245" y="1876808"/>
                  <a:ext cx="2257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8" name="筆跡 47">
                  <a:extLst>
                    <a:ext uri="{FF2B5EF4-FFF2-40B4-BE49-F238E27FC236}">
                      <a16:creationId xmlns:a16="http://schemas.microsoft.com/office/drawing/2014/main" id="{2A7C6801-5BD2-41A1-AC6A-CA5231F47A56}"/>
                    </a:ext>
                  </a:extLst>
                </p14:cNvPr>
                <p14:cNvContentPartPr/>
                <p14:nvPr/>
              </p14:nvContentPartPr>
              <p14:xfrm>
                <a:off x="6584965" y="1885808"/>
                <a:ext cx="96480" cy="189720"/>
              </p14:xfrm>
            </p:contentPart>
          </mc:Choice>
          <mc:Fallback>
            <p:pic>
              <p:nvPicPr>
                <p:cNvPr id="48" name="筆跡 47">
                  <a:extLst>
                    <a:ext uri="{FF2B5EF4-FFF2-40B4-BE49-F238E27FC236}">
                      <a16:creationId xmlns:a16="http://schemas.microsoft.com/office/drawing/2014/main" id="{2A7C6801-5BD2-41A1-AC6A-CA5231F47A56}"/>
                    </a:ext>
                  </a:extLst>
                </p:cNvPr>
                <p:cNvPicPr/>
                <p:nvPr/>
              </p:nvPicPr>
              <p:blipFill>
                <a:blip r:embed="rId58"/>
                <a:stretch>
                  <a:fillRect/>
                </a:stretch>
              </p:blipFill>
              <p:spPr>
                <a:xfrm>
                  <a:off x="6576325" y="1876808"/>
                  <a:ext cx="11412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9" name="筆跡 48">
                  <a:extLst>
                    <a:ext uri="{FF2B5EF4-FFF2-40B4-BE49-F238E27FC236}">
                      <a16:creationId xmlns:a16="http://schemas.microsoft.com/office/drawing/2014/main" id="{80588375-0130-4863-A393-C596868166E7}"/>
                    </a:ext>
                  </a:extLst>
                </p14:cNvPr>
                <p14:cNvContentPartPr/>
                <p14:nvPr/>
              </p14:nvContentPartPr>
              <p14:xfrm>
                <a:off x="6612325" y="1892648"/>
                <a:ext cx="87120" cy="147600"/>
              </p14:xfrm>
            </p:contentPart>
          </mc:Choice>
          <mc:Fallback>
            <p:pic>
              <p:nvPicPr>
                <p:cNvPr id="49" name="筆跡 48">
                  <a:extLst>
                    <a:ext uri="{FF2B5EF4-FFF2-40B4-BE49-F238E27FC236}">
                      <a16:creationId xmlns:a16="http://schemas.microsoft.com/office/drawing/2014/main" id="{80588375-0130-4863-A393-C596868166E7}"/>
                    </a:ext>
                  </a:extLst>
                </p:cNvPr>
                <p:cNvPicPr/>
                <p:nvPr/>
              </p:nvPicPr>
              <p:blipFill>
                <a:blip r:embed="rId60"/>
                <a:stretch>
                  <a:fillRect/>
                </a:stretch>
              </p:blipFill>
              <p:spPr>
                <a:xfrm>
                  <a:off x="6603685" y="1884008"/>
                  <a:ext cx="10476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50" name="筆跡 49">
                  <a:extLst>
                    <a:ext uri="{FF2B5EF4-FFF2-40B4-BE49-F238E27FC236}">
                      <a16:creationId xmlns:a16="http://schemas.microsoft.com/office/drawing/2014/main" id="{79A08891-303E-40BA-A26A-BE1C43ADF6C6}"/>
                    </a:ext>
                  </a:extLst>
                </p14:cNvPr>
                <p14:cNvContentPartPr/>
                <p14:nvPr/>
              </p14:nvContentPartPr>
              <p14:xfrm>
                <a:off x="6783685" y="1881128"/>
                <a:ext cx="32400" cy="386280"/>
              </p14:xfrm>
            </p:contentPart>
          </mc:Choice>
          <mc:Fallback>
            <p:pic>
              <p:nvPicPr>
                <p:cNvPr id="50" name="筆跡 49">
                  <a:extLst>
                    <a:ext uri="{FF2B5EF4-FFF2-40B4-BE49-F238E27FC236}">
                      <a16:creationId xmlns:a16="http://schemas.microsoft.com/office/drawing/2014/main" id="{79A08891-303E-40BA-A26A-BE1C43ADF6C6}"/>
                    </a:ext>
                  </a:extLst>
                </p:cNvPr>
                <p:cNvPicPr/>
                <p:nvPr/>
              </p:nvPicPr>
              <p:blipFill>
                <a:blip r:embed="rId62"/>
                <a:stretch>
                  <a:fillRect/>
                </a:stretch>
              </p:blipFill>
              <p:spPr>
                <a:xfrm>
                  <a:off x="6775045" y="1872128"/>
                  <a:ext cx="50040" cy="40392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51" name="筆跡 50">
                  <a:extLst>
                    <a:ext uri="{FF2B5EF4-FFF2-40B4-BE49-F238E27FC236}">
                      <a16:creationId xmlns:a16="http://schemas.microsoft.com/office/drawing/2014/main" id="{AD76D6A7-3376-49FB-A5E7-B319A1FBB338}"/>
                    </a:ext>
                  </a:extLst>
                </p14:cNvPr>
                <p14:cNvContentPartPr/>
                <p14:nvPr/>
              </p14:nvContentPartPr>
              <p14:xfrm>
                <a:off x="6783685" y="1881128"/>
                <a:ext cx="113040" cy="180360"/>
              </p14:xfrm>
            </p:contentPart>
          </mc:Choice>
          <mc:Fallback>
            <p:pic>
              <p:nvPicPr>
                <p:cNvPr id="51" name="筆跡 50">
                  <a:extLst>
                    <a:ext uri="{FF2B5EF4-FFF2-40B4-BE49-F238E27FC236}">
                      <a16:creationId xmlns:a16="http://schemas.microsoft.com/office/drawing/2014/main" id="{AD76D6A7-3376-49FB-A5E7-B319A1FBB338}"/>
                    </a:ext>
                  </a:extLst>
                </p:cNvPr>
                <p:cNvPicPr/>
                <p:nvPr/>
              </p:nvPicPr>
              <p:blipFill>
                <a:blip r:embed="rId64"/>
                <a:stretch>
                  <a:fillRect/>
                </a:stretch>
              </p:blipFill>
              <p:spPr>
                <a:xfrm>
                  <a:off x="6775045" y="1872128"/>
                  <a:ext cx="1306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52" name="筆跡 51">
                  <a:extLst>
                    <a:ext uri="{FF2B5EF4-FFF2-40B4-BE49-F238E27FC236}">
                      <a16:creationId xmlns:a16="http://schemas.microsoft.com/office/drawing/2014/main" id="{D3327F19-E67F-484E-A3AB-31F35D3B1131}"/>
                    </a:ext>
                  </a:extLst>
                </p14:cNvPr>
                <p14:cNvContentPartPr/>
                <p14:nvPr/>
              </p14:nvContentPartPr>
              <p14:xfrm>
                <a:off x="6940285" y="1883288"/>
                <a:ext cx="105480" cy="194760"/>
              </p14:xfrm>
            </p:contentPart>
          </mc:Choice>
          <mc:Fallback>
            <p:pic>
              <p:nvPicPr>
                <p:cNvPr id="52" name="筆跡 51">
                  <a:extLst>
                    <a:ext uri="{FF2B5EF4-FFF2-40B4-BE49-F238E27FC236}">
                      <a16:creationId xmlns:a16="http://schemas.microsoft.com/office/drawing/2014/main" id="{D3327F19-E67F-484E-A3AB-31F35D3B1131}"/>
                    </a:ext>
                  </a:extLst>
                </p:cNvPr>
                <p:cNvPicPr/>
                <p:nvPr/>
              </p:nvPicPr>
              <p:blipFill>
                <a:blip r:embed="rId66"/>
                <a:stretch>
                  <a:fillRect/>
                </a:stretch>
              </p:blipFill>
              <p:spPr>
                <a:xfrm>
                  <a:off x="6931645" y="1874648"/>
                  <a:ext cx="1231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53" name="筆跡 52">
                  <a:extLst>
                    <a:ext uri="{FF2B5EF4-FFF2-40B4-BE49-F238E27FC236}">
                      <a16:creationId xmlns:a16="http://schemas.microsoft.com/office/drawing/2014/main" id="{4EDC23A3-5931-45C3-BEFB-B7497513573D}"/>
                    </a:ext>
                  </a:extLst>
                </p14:cNvPr>
                <p14:cNvContentPartPr/>
                <p14:nvPr/>
              </p14:nvContentPartPr>
              <p14:xfrm>
                <a:off x="6970885" y="1883288"/>
                <a:ext cx="360" cy="360"/>
              </p14:xfrm>
            </p:contentPart>
          </mc:Choice>
          <mc:Fallback>
            <p:pic>
              <p:nvPicPr>
                <p:cNvPr id="53" name="筆跡 52">
                  <a:extLst>
                    <a:ext uri="{FF2B5EF4-FFF2-40B4-BE49-F238E27FC236}">
                      <a16:creationId xmlns:a16="http://schemas.microsoft.com/office/drawing/2014/main" id="{4EDC23A3-5931-45C3-BEFB-B7497513573D}"/>
                    </a:ext>
                  </a:extLst>
                </p:cNvPr>
                <p:cNvPicPr/>
                <p:nvPr/>
              </p:nvPicPr>
              <p:blipFill>
                <a:blip r:embed="rId38"/>
                <a:stretch>
                  <a:fillRect/>
                </a:stretch>
              </p:blipFill>
              <p:spPr>
                <a:xfrm>
                  <a:off x="6962245" y="187464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4" name="筆跡 53">
                  <a:extLst>
                    <a:ext uri="{FF2B5EF4-FFF2-40B4-BE49-F238E27FC236}">
                      <a16:creationId xmlns:a16="http://schemas.microsoft.com/office/drawing/2014/main" id="{4633CD9B-5314-4791-B603-7FB053277D7E}"/>
                    </a:ext>
                  </a:extLst>
                </p14:cNvPr>
                <p14:cNvContentPartPr/>
                <p14:nvPr/>
              </p14:nvContentPartPr>
              <p14:xfrm>
                <a:off x="6970885" y="1859888"/>
                <a:ext cx="233280" cy="213120"/>
              </p14:xfrm>
            </p:contentPart>
          </mc:Choice>
          <mc:Fallback>
            <p:pic>
              <p:nvPicPr>
                <p:cNvPr id="54" name="筆跡 53">
                  <a:extLst>
                    <a:ext uri="{FF2B5EF4-FFF2-40B4-BE49-F238E27FC236}">
                      <a16:creationId xmlns:a16="http://schemas.microsoft.com/office/drawing/2014/main" id="{4633CD9B-5314-4791-B603-7FB053277D7E}"/>
                    </a:ext>
                  </a:extLst>
                </p:cNvPr>
                <p:cNvPicPr/>
                <p:nvPr/>
              </p:nvPicPr>
              <p:blipFill>
                <a:blip r:embed="rId69"/>
                <a:stretch>
                  <a:fillRect/>
                </a:stretch>
              </p:blipFill>
              <p:spPr>
                <a:xfrm>
                  <a:off x="6962245" y="1851248"/>
                  <a:ext cx="25092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55" name="筆跡 54">
                  <a:extLst>
                    <a:ext uri="{FF2B5EF4-FFF2-40B4-BE49-F238E27FC236}">
                      <a16:creationId xmlns:a16="http://schemas.microsoft.com/office/drawing/2014/main" id="{0A9504C2-CE15-4018-AAB4-7732955E753D}"/>
                    </a:ext>
                  </a:extLst>
                </p14:cNvPr>
                <p14:cNvContentPartPr/>
                <p14:nvPr/>
              </p14:nvContentPartPr>
              <p14:xfrm>
                <a:off x="7267885" y="1859888"/>
                <a:ext cx="283680" cy="211320"/>
              </p14:xfrm>
            </p:contentPart>
          </mc:Choice>
          <mc:Fallback>
            <p:pic>
              <p:nvPicPr>
                <p:cNvPr id="55" name="筆跡 54">
                  <a:extLst>
                    <a:ext uri="{FF2B5EF4-FFF2-40B4-BE49-F238E27FC236}">
                      <a16:creationId xmlns:a16="http://schemas.microsoft.com/office/drawing/2014/main" id="{0A9504C2-CE15-4018-AAB4-7732955E753D}"/>
                    </a:ext>
                  </a:extLst>
                </p:cNvPr>
                <p:cNvPicPr/>
                <p:nvPr/>
              </p:nvPicPr>
              <p:blipFill>
                <a:blip r:embed="rId71"/>
                <a:stretch>
                  <a:fillRect/>
                </a:stretch>
              </p:blipFill>
              <p:spPr>
                <a:xfrm>
                  <a:off x="7259245" y="1851248"/>
                  <a:ext cx="3013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56" name="筆跡 55">
                  <a:extLst>
                    <a:ext uri="{FF2B5EF4-FFF2-40B4-BE49-F238E27FC236}">
                      <a16:creationId xmlns:a16="http://schemas.microsoft.com/office/drawing/2014/main" id="{034ED8B0-D6C4-4442-9980-5688899D73D4}"/>
                    </a:ext>
                  </a:extLst>
                </p14:cNvPr>
                <p14:cNvContentPartPr/>
                <p14:nvPr/>
              </p14:nvContentPartPr>
              <p14:xfrm>
                <a:off x="7628965" y="1663328"/>
                <a:ext cx="16200" cy="352080"/>
              </p14:xfrm>
            </p:contentPart>
          </mc:Choice>
          <mc:Fallback>
            <p:pic>
              <p:nvPicPr>
                <p:cNvPr id="56" name="筆跡 55">
                  <a:extLst>
                    <a:ext uri="{FF2B5EF4-FFF2-40B4-BE49-F238E27FC236}">
                      <a16:creationId xmlns:a16="http://schemas.microsoft.com/office/drawing/2014/main" id="{034ED8B0-D6C4-4442-9980-5688899D73D4}"/>
                    </a:ext>
                  </a:extLst>
                </p:cNvPr>
                <p:cNvPicPr/>
                <p:nvPr/>
              </p:nvPicPr>
              <p:blipFill>
                <a:blip r:embed="rId73"/>
                <a:stretch>
                  <a:fillRect/>
                </a:stretch>
              </p:blipFill>
              <p:spPr>
                <a:xfrm>
                  <a:off x="7619965" y="1654688"/>
                  <a:ext cx="3384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7" name="筆跡 56">
                  <a:extLst>
                    <a:ext uri="{FF2B5EF4-FFF2-40B4-BE49-F238E27FC236}">
                      <a16:creationId xmlns:a16="http://schemas.microsoft.com/office/drawing/2014/main" id="{21EBB1DD-82F6-41D1-AABF-B1F6A3FD1F76}"/>
                    </a:ext>
                  </a:extLst>
                </p14:cNvPr>
                <p14:cNvContentPartPr/>
                <p14:nvPr/>
              </p14:nvContentPartPr>
              <p14:xfrm>
                <a:off x="7505485" y="1789688"/>
                <a:ext cx="219600" cy="7200"/>
              </p14:xfrm>
            </p:contentPart>
          </mc:Choice>
          <mc:Fallback>
            <p:pic>
              <p:nvPicPr>
                <p:cNvPr id="57" name="筆跡 56">
                  <a:extLst>
                    <a:ext uri="{FF2B5EF4-FFF2-40B4-BE49-F238E27FC236}">
                      <a16:creationId xmlns:a16="http://schemas.microsoft.com/office/drawing/2014/main" id="{21EBB1DD-82F6-41D1-AABF-B1F6A3FD1F76}"/>
                    </a:ext>
                  </a:extLst>
                </p:cNvPr>
                <p:cNvPicPr/>
                <p:nvPr/>
              </p:nvPicPr>
              <p:blipFill>
                <a:blip r:embed="rId75"/>
                <a:stretch>
                  <a:fillRect/>
                </a:stretch>
              </p:blipFill>
              <p:spPr>
                <a:xfrm>
                  <a:off x="7496845" y="1781048"/>
                  <a:ext cx="2372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8" name="筆跡 57">
                  <a:extLst>
                    <a:ext uri="{FF2B5EF4-FFF2-40B4-BE49-F238E27FC236}">
                      <a16:creationId xmlns:a16="http://schemas.microsoft.com/office/drawing/2014/main" id="{ECBF31B3-8587-4B8F-AC79-CEFBB68A1957}"/>
                    </a:ext>
                  </a:extLst>
                </p14:cNvPr>
                <p14:cNvContentPartPr/>
                <p14:nvPr/>
              </p14:nvContentPartPr>
              <p14:xfrm>
                <a:off x="7775845" y="1873928"/>
                <a:ext cx="27000" cy="169560"/>
              </p14:xfrm>
            </p:contentPart>
          </mc:Choice>
          <mc:Fallback>
            <p:pic>
              <p:nvPicPr>
                <p:cNvPr id="58" name="筆跡 57">
                  <a:extLst>
                    <a:ext uri="{FF2B5EF4-FFF2-40B4-BE49-F238E27FC236}">
                      <a16:creationId xmlns:a16="http://schemas.microsoft.com/office/drawing/2014/main" id="{ECBF31B3-8587-4B8F-AC79-CEFBB68A1957}"/>
                    </a:ext>
                  </a:extLst>
                </p:cNvPr>
                <p:cNvPicPr/>
                <p:nvPr/>
              </p:nvPicPr>
              <p:blipFill>
                <a:blip r:embed="rId77"/>
                <a:stretch>
                  <a:fillRect/>
                </a:stretch>
              </p:blipFill>
              <p:spPr>
                <a:xfrm>
                  <a:off x="7766845" y="1865288"/>
                  <a:ext cx="4464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9" name="筆跡 58">
                  <a:extLst>
                    <a:ext uri="{FF2B5EF4-FFF2-40B4-BE49-F238E27FC236}">
                      <a16:creationId xmlns:a16="http://schemas.microsoft.com/office/drawing/2014/main" id="{D59F9081-AE1A-4CB0-B1F7-6FFEFA8B3C53}"/>
                    </a:ext>
                  </a:extLst>
                </p14:cNvPr>
                <p14:cNvContentPartPr/>
                <p14:nvPr/>
              </p14:nvContentPartPr>
              <p14:xfrm>
                <a:off x="7768285" y="1738208"/>
                <a:ext cx="73440" cy="136080"/>
              </p14:xfrm>
            </p:contentPart>
          </mc:Choice>
          <mc:Fallback>
            <p:pic>
              <p:nvPicPr>
                <p:cNvPr id="59" name="筆跡 58">
                  <a:extLst>
                    <a:ext uri="{FF2B5EF4-FFF2-40B4-BE49-F238E27FC236}">
                      <a16:creationId xmlns:a16="http://schemas.microsoft.com/office/drawing/2014/main" id="{D59F9081-AE1A-4CB0-B1F7-6FFEFA8B3C53}"/>
                    </a:ext>
                  </a:extLst>
                </p:cNvPr>
                <p:cNvPicPr/>
                <p:nvPr/>
              </p:nvPicPr>
              <p:blipFill>
                <a:blip r:embed="rId79"/>
                <a:stretch>
                  <a:fillRect/>
                </a:stretch>
              </p:blipFill>
              <p:spPr>
                <a:xfrm>
                  <a:off x="7759645" y="1729568"/>
                  <a:ext cx="910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60" name="筆跡 59">
                  <a:extLst>
                    <a:ext uri="{FF2B5EF4-FFF2-40B4-BE49-F238E27FC236}">
                      <a16:creationId xmlns:a16="http://schemas.microsoft.com/office/drawing/2014/main" id="{883216AA-318C-45A9-B96B-E40B8D32D77A}"/>
                    </a:ext>
                  </a:extLst>
                </p14:cNvPr>
                <p14:cNvContentPartPr/>
                <p14:nvPr/>
              </p14:nvContentPartPr>
              <p14:xfrm>
                <a:off x="7850365" y="1682048"/>
                <a:ext cx="375120" cy="386280"/>
              </p14:xfrm>
            </p:contentPart>
          </mc:Choice>
          <mc:Fallback>
            <p:pic>
              <p:nvPicPr>
                <p:cNvPr id="60" name="筆跡 59">
                  <a:extLst>
                    <a:ext uri="{FF2B5EF4-FFF2-40B4-BE49-F238E27FC236}">
                      <a16:creationId xmlns:a16="http://schemas.microsoft.com/office/drawing/2014/main" id="{883216AA-318C-45A9-B96B-E40B8D32D77A}"/>
                    </a:ext>
                  </a:extLst>
                </p:cNvPr>
                <p:cNvPicPr/>
                <p:nvPr/>
              </p:nvPicPr>
              <p:blipFill>
                <a:blip r:embed="rId81"/>
                <a:stretch>
                  <a:fillRect/>
                </a:stretch>
              </p:blipFill>
              <p:spPr>
                <a:xfrm>
                  <a:off x="7841725" y="1673408"/>
                  <a:ext cx="392760" cy="403920"/>
                </a:xfrm>
                <a:prstGeom prst="rect">
                  <a:avLst/>
                </a:prstGeom>
              </p:spPr>
            </p:pic>
          </mc:Fallback>
        </mc:AlternateContent>
      </p:grpSp>
      <p:grpSp>
        <p:nvGrpSpPr>
          <p:cNvPr id="70" name="群組 69">
            <a:extLst>
              <a:ext uri="{FF2B5EF4-FFF2-40B4-BE49-F238E27FC236}">
                <a16:creationId xmlns:a16="http://schemas.microsoft.com/office/drawing/2014/main" id="{F53EA403-4B96-4BF3-81A3-364383FAA3DA}"/>
              </a:ext>
            </a:extLst>
          </p:cNvPr>
          <p:cNvGrpSpPr/>
          <p:nvPr/>
        </p:nvGrpSpPr>
        <p:grpSpPr>
          <a:xfrm>
            <a:off x="6637525" y="2402768"/>
            <a:ext cx="1078560" cy="275760"/>
            <a:chOff x="6637525" y="2402768"/>
            <a:chExt cx="1078560" cy="275760"/>
          </a:xfrm>
        </p:grpSpPr>
        <mc:AlternateContent xmlns:mc="http://schemas.openxmlformats.org/markup-compatibility/2006">
          <mc:Choice xmlns:p14="http://schemas.microsoft.com/office/powerpoint/2010/main" Requires="p14">
            <p:contentPart p14:bwMode="auto" r:id="rId82">
              <p14:nvContentPartPr>
                <p14:cNvPr id="62" name="筆跡 61">
                  <a:extLst>
                    <a:ext uri="{FF2B5EF4-FFF2-40B4-BE49-F238E27FC236}">
                      <a16:creationId xmlns:a16="http://schemas.microsoft.com/office/drawing/2014/main" id="{F6CCFC3B-6D91-4E6E-8ED9-E1FAB08D79DD}"/>
                    </a:ext>
                  </a:extLst>
                </p14:cNvPr>
                <p14:cNvContentPartPr/>
                <p14:nvPr/>
              </p14:nvContentPartPr>
              <p14:xfrm>
                <a:off x="6664885" y="2461088"/>
                <a:ext cx="37080" cy="196920"/>
              </p14:xfrm>
            </p:contentPart>
          </mc:Choice>
          <mc:Fallback>
            <p:pic>
              <p:nvPicPr>
                <p:cNvPr id="62" name="筆跡 61">
                  <a:extLst>
                    <a:ext uri="{FF2B5EF4-FFF2-40B4-BE49-F238E27FC236}">
                      <a16:creationId xmlns:a16="http://schemas.microsoft.com/office/drawing/2014/main" id="{F6CCFC3B-6D91-4E6E-8ED9-E1FAB08D79DD}"/>
                    </a:ext>
                  </a:extLst>
                </p:cNvPr>
                <p:cNvPicPr/>
                <p:nvPr/>
              </p:nvPicPr>
              <p:blipFill>
                <a:blip r:embed="rId83"/>
                <a:stretch>
                  <a:fillRect/>
                </a:stretch>
              </p:blipFill>
              <p:spPr>
                <a:xfrm>
                  <a:off x="6656245" y="2452448"/>
                  <a:ext cx="5472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3" name="筆跡 62">
                  <a:extLst>
                    <a:ext uri="{FF2B5EF4-FFF2-40B4-BE49-F238E27FC236}">
                      <a16:creationId xmlns:a16="http://schemas.microsoft.com/office/drawing/2014/main" id="{9F0BF69B-CD2A-400F-80A1-C6F9E3C7D385}"/>
                    </a:ext>
                  </a:extLst>
                </p14:cNvPr>
                <p14:cNvContentPartPr/>
                <p14:nvPr/>
              </p14:nvContentPartPr>
              <p14:xfrm>
                <a:off x="6637525" y="2428328"/>
                <a:ext cx="240480" cy="240480"/>
              </p14:xfrm>
            </p:contentPart>
          </mc:Choice>
          <mc:Fallback>
            <p:pic>
              <p:nvPicPr>
                <p:cNvPr id="63" name="筆跡 62">
                  <a:extLst>
                    <a:ext uri="{FF2B5EF4-FFF2-40B4-BE49-F238E27FC236}">
                      <a16:creationId xmlns:a16="http://schemas.microsoft.com/office/drawing/2014/main" id="{9F0BF69B-CD2A-400F-80A1-C6F9E3C7D385}"/>
                    </a:ext>
                  </a:extLst>
                </p:cNvPr>
                <p:cNvPicPr/>
                <p:nvPr/>
              </p:nvPicPr>
              <p:blipFill>
                <a:blip r:embed="rId85"/>
                <a:stretch>
                  <a:fillRect/>
                </a:stretch>
              </p:blipFill>
              <p:spPr>
                <a:xfrm>
                  <a:off x="6628885" y="2419688"/>
                  <a:ext cx="25812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64" name="筆跡 63">
                  <a:extLst>
                    <a:ext uri="{FF2B5EF4-FFF2-40B4-BE49-F238E27FC236}">
                      <a16:creationId xmlns:a16="http://schemas.microsoft.com/office/drawing/2014/main" id="{69B274A6-22D6-4507-ABD3-A1C0FB53B4C0}"/>
                    </a:ext>
                  </a:extLst>
                </p14:cNvPr>
                <p14:cNvContentPartPr/>
                <p14:nvPr/>
              </p14:nvContentPartPr>
              <p14:xfrm>
                <a:off x="6996085" y="2503208"/>
                <a:ext cx="14040" cy="175320"/>
              </p14:xfrm>
            </p:contentPart>
          </mc:Choice>
          <mc:Fallback>
            <p:pic>
              <p:nvPicPr>
                <p:cNvPr id="64" name="筆跡 63">
                  <a:extLst>
                    <a:ext uri="{FF2B5EF4-FFF2-40B4-BE49-F238E27FC236}">
                      <a16:creationId xmlns:a16="http://schemas.microsoft.com/office/drawing/2014/main" id="{69B274A6-22D6-4507-ABD3-A1C0FB53B4C0}"/>
                    </a:ext>
                  </a:extLst>
                </p:cNvPr>
                <p:cNvPicPr/>
                <p:nvPr/>
              </p:nvPicPr>
              <p:blipFill>
                <a:blip r:embed="rId87"/>
                <a:stretch>
                  <a:fillRect/>
                </a:stretch>
              </p:blipFill>
              <p:spPr>
                <a:xfrm>
                  <a:off x="6987445" y="2494208"/>
                  <a:ext cx="316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65" name="筆跡 64">
                  <a:extLst>
                    <a:ext uri="{FF2B5EF4-FFF2-40B4-BE49-F238E27FC236}">
                      <a16:creationId xmlns:a16="http://schemas.microsoft.com/office/drawing/2014/main" id="{D31DF8D4-F7EE-43C8-98EC-C725CE1710F0}"/>
                    </a:ext>
                  </a:extLst>
                </p14:cNvPr>
                <p14:cNvContentPartPr/>
                <p14:nvPr/>
              </p14:nvContentPartPr>
              <p14:xfrm>
                <a:off x="6996085" y="2402768"/>
                <a:ext cx="66600" cy="100800"/>
              </p14:xfrm>
            </p:contentPart>
          </mc:Choice>
          <mc:Fallback>
            <p:pic>
              <p:nvPicPr>
                <p:cNvPr id="65" name="筆跡 64">
                  <a:extLst>
                    <a:ext uri="{FF2B5EF4-FFF2-40B4-BE49-F238E27FC236}">
                      <a16:creationId xmlns:a16="http://schemas.microsoft.com/office/drawing/2014/main" id="{D31DF8D4-F7EE-43C8-98EC-C725CE1710F0}"/>
                    </a:ext>
                  </a:extLst>
                </p:cNvPr>
                <p:cNvPicPr/>
                <p:nvPr/>
              </p:nvPicPr>
              <p:blipFill>
                <a:blip r:embed="rId89"/>
                <a:stretch>
                  <a:fillRect/>
                </a:stretch>
              </p:blipFill>
              <p:spPr>
                <a:xfrm>
                  <a:off x="6987445" y="2393768"/>
                  <a:ext cx="8424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6" name="筆跡 65">
                  <a:extLst>
                    <a:ext uri="{FF2B5EF4-FFF2-40B4-BE49-F238E27FC236}">
                      <a16:creationId xmlns:a16="http://schemas.microsoft.com/office/drawing/2014/main" id="{1F17676F-E009-420D-B9F2-00E5D6D81482}"/>
                    </a:ext>
                  </a:extLst>
                </p14:cNvPr>
                <p14:cNvContentPartPr/>
                <p14:nvPr/>
              </p14:nvContentPartPr>
              <p14:xfrm>
                <a:off x="7108045" y="2463608"/>
                <a:ext cx="153360" cy="213120"/>
              </p14:xfrm>
            </p:contentPart>
          </mc:Choice>
          <mc:Fallback>
            <p:pic>
              <p:nvPicPr>
                <p:cNvPr id="66" name="筆跡 65">
                  <a:extLst>
                    <a:ext uri="{FF2B5EF4-FFF2-40B4-BE49-F238E27FC236}">
                      <a16:creationId xmlns:a16="http://schemas.microsoft.com/office/drawing/2014/main" id="{1F17676F-E009-420D-B9F2-00E5D6D81482}"/>
                    </a:ext>
                  </a:extLst>
                </p:cNvPr>
                <p:cNvPicPr/>
                <p:nvPr/>
              </p:nvPicPr>
              <p:blipFill>
                <a:blip r:embed="rId91"/>
                <a:stretch>
                  <a:fillRect/>
                </a:stretch>
              </p:blipFill>
              <p:spPr>
                <a:xfrm>
                  <a:off x="7099405" y="2454608"/>
                  <a:ext cx="1710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67" name="筆跡 66">
                  <a:extLst>
                    <a:ext uri="{FF2B5EF4-FFF2-40B4-BE49-F238E27FC236}">
                      <a16:creationId xmlns:a16="http://schemas.microsoft.com/office/drawing/2014/main" id="{39E50808-E6C6-4E19-8416-37EB673DDF58}"/>
                    </a:ext>
                  </a:extLst>
                </p14:cNvPr>
                <p14:cNvContentPartPr/>
                <p14:nvPr/>
              </p14:nvContentPartPr>
              <p14:xfrm>
                <a:off x="7277245" y="2408168"/>
                <a:ext cx="190080" cy="270000"/>
              </p14:xfrm>
            </p:contentPart>
          </mc:Choice>
          <mc:Fallback>
            <p:pic>
              <p:nvPicPr>
                <p:cNvPr id="67" name="筆跡 66">
                  <a:extLst>
                    <a:ext uri="{FF2B5EF4-FFF2-40B4-BE49-F238E27FC236}">
                      <a16:creationId xmlns:a16="http://schemas.microsoft.com/office/drawing/2014/main" id="{39E50808-E6C6-4E19-8416-37EB673DDF58}"/>
                    </a:ext>
                  </a:extLst>
                </p:cNvPr>
                <p:cNvPicPr/>
                <p:nvPr/>
              </p:nvPicPr>
              <p:blipFill>
                <a:blip r:embed="rId93"/>
                <a:stretch>
                  <a:fillRect/>
                </a:stretch>
              </p:blipFill>
              <p:spPr>
                <a:xfrm>
                  <a:off x="7268245" y="2399168"/>
                  <a:ext cx="20772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68" name="筆跡 67">
                  <a:extLst>
                    <a:ext uri="{FF2B5EF4-FFF2-40B4-BE49-F238E27FC236}">
                      <a16:creationId xmlns:a16="http://schemas.microsoft.com/office/drawing/2014/main" id="{807A2E9B-1D84-4EDA-ABB7-514A3645E257}"/>
                    </a:ext>
                  </a:extLst>
                </p14:cNvPr>
                <p14:cNvContentPartPr/>
                <p14:nvPr/>
              </p14:nvContentPartPr>
              <p14:xfrm>
                <a:off x="7260685" y="2444888"/>
                <a:ext cx="288720" cy="49320"/>
              </p14:xfrm>
            </p:contentPart>
          </mc:Choice>
          <mc:Fallback>
            <p:pic>
              <p:nvPicPr>
                <p:cNvPr id="68" name="筆跡 67">
                  <a:extLst>
                    <a:ext uri="{FF2B5EF4-FFF2-40B4-BE49-F238E27FC236}">
                      <a16:creationId xmlns:a16="http://schemas.microsoft.com/office/drawing/2014/main" id="{807A2E9B-1D84-4EDA-ABB7-514A3645E257}"/>
                    </a:ext>
                  </a:extLst>
                </p:cNvPr>
                <p:cNvPicPr/>
                <p:nvPr/>
              </p:nvPicPr>
              <p:blipFill>
                <a:blip r:embed="rId95"/>
                <a:stretch>
                  <a:fillRect/>
                </a:stretch>
              </p:blipFill>
              <p:spPr>
                <a:xfrm>
                  <a:off x="7252045" y="2435888"/>
                  <a:ext cx="3063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9" name="筆跡 68">
                  <a:extLst>
                    <a:ext uri="{FF2B5EF4-FFF2-40B4-BE49-F238E27FC236}">
                      <a16:creationId xmlns:a16="http://schemas.microsoft.com/office/drawing/2014/main" id="{C9109451-6AFF-4189-8471-E71ED5146B9D}"/>
                    </a:ext>
                  </a:extLst>
                </p14:cNvPr>
                <p14:cNvContentPartPr/>
                <p14:nvPr/>
              </p14:nvContentPartPr>
              <p14:xfrm>
                <a:off x="7715725" y="2573408"/>
                <a:ext cx="360" cy="360"/>
              </p14:xfrm>
            </p:contentPart>
          </mc:Choice>
          <mc:Fallback>
            <p:pic>
              <p:nvPicPr>
                <p:cNvPr id="69" name="筆跡 68">
                  <a:extLst>
                    <a:ext uri="{FF2B5EF4-FFF2-40B4-BE49-F238E27FC236}">
                      <a16:creationId xmlns:a16="http://schemas.microsoft.com/office/drawing/2014/main" id="{C9109451-6AFF-4189-8471-E71ED5146B9D}"/>
                    </a:ext>
                  </a:extLst>
                </p:cNvPr>
                <p:cNvPicPr/>
                <p:nvPr/>
              </p:nvPicPr>
              <p:blipFill>
                <a:blip r:embed="rId38"/>
                <a:stretch>
                  <a:fillRect/>
                </a:stretch>
              </p:blipFill>
              <p:spPr>
                <a:xfrm>
                  <a:off x="7707085" y="2564408"/>
                  <a:ext cx="18000" cy="18000"/>
                </a:xfrm>
                <a:prstGeom prst="rect">
                  <a:avLst/>
                </a:prstGeom>
              </p:spPr>
            </p:pic>
          </mc:Fallback>
        </mc:AlternateContent>
      </p:grpSp>
      <p:grpSp>
        <p:nvGrpSpPr>
          <p:cNvPr id="79" name="群組 78">
            <a:extLst>
              <a:ext uri="{FF2B5EF4-FFF2-40B4-BE49-F238E27FC236}">
                <a16:creationId xmlns:a16="http://schemas.microsoft.com/office/drawing/2014/main" id="{8B5ED6E8-6A37-4710-9D0F-4EB54A4FE7B4}"/>
              </a:ext>
            </a:extLst>
          </p:cNvPr>
          <p:cNvGrpSpPr/>
          <p:nvPr/>
        </p:nvGrpSpPr>
        <p:grpSpPr>
          <a:xfrm>
            <a:off x="2436685" y="2332568"/>
            <a:ext cx="795240" cy="458640"/>
            <a:chOff x="2436685" y="2332568"/>
            <a:chExt cx="795240" cy="458640"/>
          </a:xfrm>
        </p:grpSpPr>
        <mc:AlternateContent xmlns:mc="http://schemas.openxmlformats.org/markup-compatibility/2006">
          <mc:Choice xmlns:p14="http://schemas.microsoft.com/office/powerpoint/2010/main" Requires="p14">
            <p:contentPart p14:bwMode="auto" r:id="rId97">
              <p14:nvContentPartPr>
                <p14:cNvPr id="71" name="筆跡 70">
                  <a:extLst>
                    <a:ext uri="{FF2B5EF4-FFF2-40B4-BE49-F238E27FC236}">
                      <a16:creationId xmlns:a16="http://schemas.microsoft.com/office/drawing/2014/main" id="{AFB95ABC-9E5A-4674-80B3-1FC6AE04C8B6}"/>
                    </a:ext>
                  </a:extLst>
                </p14:cNvPr>
                <p14:cNvContentPartPr/>
                <p14:nvPr/>
              </p14:nvContentPartPr>
              <p14:xfrm>
                <a:off x="2436685" y="2481968"/>
                <a:ext cx="253800" cy="278640"/>
              </p14:xfrm>
            </p:contentPart>
          </mc:Choice>
          <mc:Fallback>
            <p:pic>
              <p:nvPicPr>
                <p:cNvPr id="71" name="筆跡 70">
                  <a:extLst>
                    <a:ext uri="{FF2B5EF4-FFF2-40B4-BE49-F238E27FC236}">
                      <a16:creationId xmlns:a16="http://schemas.microsoft.com/office/drawing/2014/main" id="{AFB95ABC-9E5A-4674-80B3-1FC6AE04C8B6}"/>
                    </a:ext>
                  </a:extLst>
                </p:cNvPr>
                <p:cNvPicPr/>
                <p:nvPr/>
              </p:nvPicPr>
              <p:blipFill>
                <a:blip r:embed="rId98"/>
                <a:stretch>
                  <a:fillRect/>
                </a:stretch>
              </p:blipFill>
              <p:spPr>
                <a:xfrm>
                  <a:off x="2427685" y="2473328"/>
                  <a:ext cx="2714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72" name="筆跡 71">
                  <a:extLst>
                    <a:ext uri="{FF2B5EF4-FFF2-40B4-BE49-F238E27FC236}">
                      <a16:creationId xmlns:a16="http://schemas.microsoft.com/office/drawing/2014/main" id="{DB64A216-CD33-4C80-911E-7E356EE394C8}"/>
                    </a:ext>
                  </a:extLst>
                </p14:cNvPr>
                <p14:cNvContentPartPr/>
                <p14:nvPr/>
              </p14:nvContentPartPr>
              <p14:xfrm>
                <a:off x="2480245" y="2498528"/>
                <a:ext cx="162720" cy="292680"/>
              </p14:xfrm>
            </p:contentPart>
          </mc:Choice>
          <mc:Fallback>
            <p:pic>
              <p:nvPicPr>
                <p:cNvPr id="72" name="筆跡 71">
                  <a:extLst>
                    <a:ext uri="{FF2B5EF4-FFF2-40B4-BE49-F238E27FC236}">
                      <a16:creationId xmlns:a16="http://schemas.microsoft.com/office/drawing/2014/main" id="{DB64A216-CD33-4C80-911E-7E356EE394C8}"/>
                    </a:ext>
                  </a:extLst>
                </p:cNvPr>
                <p:cNvPicPr/>
                <p:nvPr/>
              </p:nvPicPr>
              <p:blipFill>
                <a:blip r:embed="rId100"/>
                <a:stretch>
                  <a:fillRect/>
                </a:stretch>
              </p:blipFill>
              <p:spPr>
                <a:xfrm>
                  <a:off x="2471245" y="2489528"/>
                  <a:ext cx="1803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73" name="筆跡 72">
                  <a:extLst>
                    <a:ext uri="{FF2B5EF4-FFF2-40B4-BE49-F238E27FC236}">
                      <a16:creationId xmlns:a16="http://schemas.microsoft.com/office/drawing/2014/main" id="{44EF13A1-22EE-4F77-8872-3A743ECC5D13}"/>
                    </a:ext>
                  </a:extLst>
                </p14:cNvPr>
                <p14:cNvContentPartPr/>
                <p14:nvPr/>
              </p14:nvContentPartPr>
              <p14:xfrm>
                <a:off x="2701645" y="2355968"/>
                <a:ext cx="131040" cy="139320"/>
              </p14:xfrm>
            </p:contentPart>
          </mc:Choice>
          <mc:Fallback>
            <p:pic>
              <p:nvPicPr>
                <p:cNvPr id="73" name="筆跡 72">
                  <a:extLst>
                    <a:ext uri="{FF2B5EF4-FFF2-40B4-BE49-F238E27FC236}">
                      <a16:creationId xmlns:a16="http://schemas.microsoft.com/office/drawing/2014/main" id="{44EF13A1-22EE-4F77-8872-3A743ECC5D13}"/>
                    </a:ext>
                  </a:extLst>
                </p:cNvPr>
                <p:cNvPicPr/>
                <p:nvPr/>
              </p:nvPicPr>
              <p:blipFill>
                <a:blip r:embed="rId102"/>
                <a:stretch>
                  <a:fillRect/>
                </a:stretch>
              </p:blipFill>
              <p:spPr>
                <a:xfrm>
                  <a:off x="2692645" y="2346968"/>
                  <a:ext cx="1486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74" name="筆跡 73">
                  <a:extLst>
                    <a:ext uri="{FF2B5EF4-FFF2-40B4-BE49-F238E27FC236}">
                      <a16:creationId xmlns:a16="http://schemas.microsoft.com/office/drawing/2014/main" id="{22992AF7-EAE6-42FA-AD55-4D16A933F675}"/>
                    </a:ext>
                  </a:extLst>
                </p14:cNvPr>
                <p14:cNvContentPartPr/>
                <p14:nvPr/>
              </p14:nvContentPartPr>
              <p14:xfrm>
                <a:off x="2893525" y="2395568"/>
                <a:ext cx="110160" cy="30600"/>
              </p14:xfrm>
            </p:contentPart>
          </mc:Choice>
          <mc:Fallback>
            <p:pic>
              <p:nvPicPr>
                <p:cNvPr id="74" name="筆跡 73">
                  <a:extLst>
                    <a:ext uri="{FF2B5EF4-FFF2-40B4-BE49-F238E27FC236}">
                      <a16:creationId xmlns:a16="http://schemas.microsoft.com/office/drawing/2014/main" id="{22992AF7-EAE6-42FA-AD55-4D16A933F675}"/>
                    </a:ext>
                  </a:extLst>
                </p:cNvPr>
                <p:cNvPicPr/>
                <p:nvPr/>
              </p:nvPicPr>
              <p:blipFill>
                <a:blip r:embed="rId104"/>
                <a:stretch>
                  <a:fillRect/>
                </a:stretch>
              </p:blipFill>
              <p:spPr>
                <a:xfrm>
                  <a:off x="2884885" y="2386928"/>
                  <a:ext cx="12780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75" name="筆跡 74">
                  <a:extLst>
                    <a:ext uri="{FF2B5EF4-FFF2-40B4-BE49-F238E27FC236}">
                      <a16:creationId xmlns:a16="http://schemas.microsoft.com/office/drawing/2014/main" id="{17A25390-5F61-4F9C-A179-C5A889830217}"/>
                    </a:ext>
                  </a:extLst>
                </p14:cNvPr>
                <p14:cNvContentPartPr/>
                <p14:nvPr/>
              </p14:nvContentPartPr>
              <p14:xfrm>
                <a:off x="3062725" y="2332568"/>
                <a:ext cx="27720" cy="133560"/>
              </p14:xfrm>
            </p:contentPart>
          </mc:Choice>
          <mc:Fallback>
            <p:pic>
              <p:nvPicPr>
                <p:cNvPr id="75" name="筆跡 74">
                  <a:extLst>
                    <a:ext uri="{FF2B5EF4-FFF2-40B4-BE49-F238E27FC236}">
                      <a16:creationId xmlns:a16="http://schemas.microsoft.com/office/drawing/2014/main" id="{17A25390-5F61-4F9C-A179-C5A889830217}"/>
                    </a:ext>
                  </a:extLst>
                </p:cNvPr>
                <p:cNvPicPr/>
                <p:nvPr/>
              </p:nvPicPr>
              <p:blipFill>
                <a:blip r:embed="rId106"/>
                <a:stretch>
                  <a:fillRect/>
                </a:stretch>
              </p:blipFill>
              <p:spPr>
                <a:xfrm>
                  <a:off x="3053725" y="2323568"/>
                  <a:ext cx="453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76" name="筆跡 75">
                  <a:extLst>
                    <a:ext uri="{FF2B5EF4-FFF2-40B4-BE49-F238E27FC236}">
                      <a16:creationId xmlns:a16="http://schemas.microsoft.com/office/drawing/2014/main" id="{F70BDA55-FA0B-4D04-931E-964D26C3E19E}"/>
                    </a:ext>
                  </a:extLst>
                </p14:cNvPr>
                <p14:cNvContentPartPr/>
                <p14:nvPr/>
              </p14:nvContentPartPr>
              <p14:xfrm>
                <a:off x="3231565" y="2608328"/>
                <a:ext cx="360" cy="2520"/>
              </p14:xfrm>
            </p:contentPart>
          </mc:Choice>
          <mc:Fallback>
            <p:pic>
              <p:nvPicPr>
                <p:cNvPr id="76" name="筆跡 75">
                  <a:extLst>
                    <a:ext uri="{FF2B5EF4-FFF2-40B4-BE49-F238E27FC236}">
                      <a16:creationId xmlns:a16="http://schemas.microsoft.com/office/drawing/2014/main" id="{F70BDA55-FA0B-4D04-931E-964D26C3E19E}"/>
                    </a:ext>
                  </a:extLst>
                </p:cNvPr>
                <p:cNvPicPr/>
                <p:nvPr/>
              </p:nvPicPr>
              <p:blipFill>
                <a:blip r:embed="rId108"/>
                <a:stretch>
                  <a:fillRect/>
                </a:stretch>
              </p:blipFill>
              <p:spPr>
                <a:xfrm>
                  <a:off x="3222925" y="2599688"/>
                  <a:ext cx="18000" cy="20160"/>
                </a:xfrm>
                <a:prstGeom prst="rect">
                  <a:avLst/>
                </a:prstGeom>
              </p:spPr>
            </p:pic>
          </mc:Fallback>
        </mc:AlternateContent>
      </p:grpSp>
      <p:grpSp>
        <p:nvGrpSpPr>
          <p:cNvPr id="85" name="群組 84">
            <a:extLst>
              <a:ext uri="{FF2B5EF4-FFF2-40B4-BE49-F238E27FC236}">
                <a16:creationId xmlns:a16="http://schemas.microsoft.com/office/drawing/2014/main" id="{45CAFA56-A7F0-4AD3-8FF1-13B5DE91B339}"/>
              </a:ext>
            </a:extLst>
          </p:cNvPr>
          <p:cNvGrpSpPr/>
          <p:nvPr/>
        </p:nvGrpSpPr>
        <p:grpSpPr>
          <a:xfrm>
            <a:off x="3526405" y="2161568"/>
            <a:ext cx="893160" cy="627480"/>
            <a:chOff x="3526405" y="2161568"/>
            <a:chExt cx="893160" cy="627480"/>
          </a:xfrm>
        </p:grpSpPr>
        <mc:AlternateContent xmlns:mc="http://schemas.openxmlformats.org/markup-compatibility/2006">
          <mc:Choice xmlns:p14="http://schemas.microsoft.com/office/powerpoint/2010/main" Requires="p14">
            <p:contentPart p14:bwMode="auto" r:id="rId109">
              <p14:nvContentPartPr>
                <p14:cNvPr id="77" name="筆跡 76">
                  <a:extLst>
                    <a:ext uri="{FF2B5EF4-FFF2-40B4-BE49-F238E27FC236}">
                      <a16:creationId xmlns:a16="http://schemas.microsoft.com/office/drawing/2014/main" id="{06072BB1-ACB0-480D-A2BC-8E06F9040C96}"/>
                    </a:ext>
                  </a:extLst>
                </p14:cNvPr>
                <p14:cNvContentPartPr/>
                <p14:nvPr/>
              </p14:nvContentPartPr>
              <p14:xfrm>
                <a:off x="3526405" y="2478008"/>
                <a:ext cx="354600" cy="311040"/>
              </p14:xfrm>
            </p:contentPart>
          </mc:Choice>
          <mc:Fallback>
            <p:pic>
              <p:nvPicPr>
                <p:cNvPr id="77" name="筆跡 76">
                  <a:extLst>
                    <a:ext uri="{FF2B5EF4-FFF2-40B4-BE49-F238E27FC236}">
                      <a16:creationId xmlns:a16="http://schemas.microsoft.com/office/drawing/2014/main" id="{06072BB1-ACB0-480D-A2BC-8E06F9040C96}"/>
                    </a:ext>
                  </a:extLst>
                </p:cNvPr>
                <p:cNvPicPr/>
                <p:nvPr/>
              </p:nvPicPr>
              <p:blipFill>
                <a:blip r:embed="rId110"/>
                <a:stretch>
                  <a:fillRect/>
                </a:stretch>
              </p:blipFill>
              <p:spPr>
                <a:xfrm>
                  <a:off x="3517405" y="2469368"/>
                  <a:ext cx="372240" cy="32868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78" name="筆跡 77">
                  <a:extLst>
                    <a:ext uri="{FF2B5EF4-FFF2-40B4-BE49-F238E27FC236}">
                      <a16:creationId xmlns:a16="http://schemas.microsoft.com/office/drawing/2014/main" id="{5B6BC302-64F4-49A4-B7AC-DFC00A0091C3}"/>
                    </a:ext>
                  </a:extLst>
                </p14:cNvPr>
                <p14:cNvContentPartPr/>
                <p14:nvPr/>
              </p14:nvContentPartPr>
              <p14:xfrm>
                <a:off x="3830245" y="2344088"/>
                <a:ext cx="141840" cy="7200"/>
              </p14:xfrm>
            </p:contentPart>
          </mc:Choice>
          <mc:Fallback>
            <p:pic>
              <p:nvPicPr>
                <p:cNvPr id="78" name="筆跡 77">
                  <a:extLst>
                    <a:ext uri="{FF2B5EF4-FFF2-40B4-BE49-F238E27FC236}">
                      <a16:creationId xmlns:a16="http://schemas.microsoft.com/office/drawing/2014/main" id="{5B6BC302-64F4-49A4-B7AC-DFC00A0091C3}"/>
                    </a:ext>
                  </a:extLst>
                </p:cNvPr>
                <p:cNvPicPr/>
                <p:nvPr/>
              </p:nvPicPr>
              <p:blipFill>
                <a:blip r:embed="rId112"/>
                <a:stretch>
                  <a:fillRect/>
                </a:stretch>
              </p:blipFill>
              <p:spPr>
                <a:xfrm>
                  <a:off x="3821245" y="2335448"/>
                  <a:ext cx="15948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80" name="筆跡 79">
                  <a:extLst>
                    <a:ext uri="{FF2B5EF4-FFF2-40B4-BE49-F238E27FC236}">
                      <a16:creationId xmlns:a16="http://schemas.microsoft.com/office/drawing/2014/main" id="{461F8CCA-C92C-406E-87A9-A561C490EE80}"/>
                    </a:ext>
                  </a:extLst>
                </p14:cNvPr>
                <p14:cNvContentPartPr/>
                <p14:nvPr/>
              </p14:nvContentPartPr>
              <p14:xfrm>
                <a:off x="4037965" y="2220248"/>
                <a:ext cx="139680" cy="93960"/>
              </p14:xfrm>
            </p:contentPart>
          </mc:Choice>
          <mc:Fallback>
            <p:pic>
              <p:nvPicPr>
                <p:cNvPr id="80" name="筆跡 79">
                  <a:extLst>
                    <a:ext uri="{FF2B5EF4-FFF2-40B4-BE49-F238E27FC236}">
                      <a16:creationId xmlns:a16="http://schemas.microsoft.com/office/drawing/2014/main" id="{461F8CCA-C92C-406E-87A9-A561C490EE80}"/>
                    </a:ext>
                  </a:extLst>
                </p:cNvPr>
                <p:cNvPicPr/>
                <p:nvPr/>
              </p:nvPicPr>
              <p:blipFill>
                <a:blip r:embed="rId114"/>
                <a:stretch>
                  <a:fillRect/>
                </a:stretch>
              </p:blipFill>
              <p:spPr>
                <a:xfrm>
                  <a:off x="4029325" y="2211248"/>
                  <a:ext cx="157320"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81" name="筆跡 80">
                  <a:extLst>
                    <a:ext uri="{FF2B5EF4-FFF2-40B4-BE49-F238E27FC236}">
                      <a16:creationId xmlns:a16="http://schemas.microsoft.com/office/drawing/2014/main" id="{4CD32C1C-F0D0-498D-BFB9-98ABCF861BC7}"/>
                    </a:ext>
                  </a:extLst>
                </p14:cNvPr>
                <p14:cNvContentPartPr/>
                <p14:nvPr/>
              </p14:nvContentPartPr>
              <p14:xfrm>
                <a:off x="4070005" y="2206208"/>
                <a:ext cx="96480" cy="136080"/>
              </p14:xfrm>
            </p:contentPart>
          </mc:Choice>
          <mc:Fallback>
            <p:pic>
              <p:nvPicPr>
                <p:cNvPr id="81" name="筆跡 80">
                  <a:extLst>
                    <a:ext uri="{FF2B5EF4-FFF2-40B4-BE49-F238E27FC236}">
                      <a16:creationId xmlns:a16="http://schemas.microsoft.com/office/drawing/2014/main" id="{4CD32C1C-F0D0-498D-BFB9-98ABCF861BC7}"/>
                    </a:ext>
                  </a:extLst>
                </p:cNvPr>
                <p:cNvPicPr/>
                <p:nvPr/>
              </p:nvPicPr>
              <p:blipFill>
                <a:blip r:embed="rId116"/>
                <a:stretch>
                  <a:fillRect/>
                </a:stretch>
              </p:blipFill>
              <p:spPr>
                <a:xfrm>
                  <a:off x="4061005" y="2197208"/>
                  <a:ext cx="11412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82" name="筆跡 81">
                  <a:extLst>
                    <a:ext uri="{FF2B5EF4-FFF2-40B4-BE49-F238E27FC236}">
                      <a16:creationId xmlns:a16="http://schemas.microsoft.com/office/drawing/2014/main" id="{FE368179-764A-4C59-92CE-04B4D826EC6F}"/>
                    </a:ext>
                  </a:extLst>
                </p14:cNvPr>
                <p14:cNvContentPartPr/>
                <p14:nvPr/>
              </p14:nvContentPartPr>
              <p14:xfrm>
                <a:off x="4058485" y="2161568"/>
                <a:ext cx="258120" cy="344160"/>
              </p14:xfrm>
            </p:contentPart>
          </mc:Choice>
          <mc:Fallback>
            <p:pic>
              <p:nvPicPr>
                <p:cNvPr id="82" name="筆跡 81">
                  <a:extLst>
                    <a:ext uri="{FF2B5EF4-FFF2-40B4-BE49-F238E27FC236}">
                      <a16:creationId xmlns:a16="http://schemas.microsoft.com/office/drawing/2014/main" id="{FE368179-764A-4C59-92CE-04B4D826EC6F}"/>
                    </a:ext>
                  </a:extLst>
                </p:cNvPr>
                <p:cNvPicPr/>
                <p:nvPr/>
              </p:nvPicPr>
              <p:blipFill>
                <a:blip r:embed="rId118"/>
                <a:stretch>
                  <a:fillRect/>
                </a:stretch>
              </p:blipFill>
              <p:spPr>
                <a:xfrm>
                  <a:off x="4049845" y="2152928"/>
                  <a:ext cx="27576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83" name="筆跡 82">
                  <a:extLst>
                    <a:ext uri="{FF2B5EF4-FFF2-40B4-BE49-F238E27FC236}">
                      <a16:creationId xmlns:a16="http://schemas.microsoft.com/office/drawing/2014/main" id="{859642A3-E869-4E69-B3D3-0B6A1DA499D5}"/>
                    </a:ext>
                  </a:extLst>
                </p14:cNvPr>
                <p14:cNvContentPartPr/>
                <p14:nvPr/>
              </p14:nvContentPartPr>
              <p14:xfrm>
                <a:off x="4192045" y="2299088"/>
                <a:ext cx="139320" cy="241920"/>
              </p14:xfrm>
            </p:contentPart>
          </mc:Choice>
          <mc:Fallback>
            <p:pic>
              <p:nvPicPr>
                <p:cNvPr id="83" name="筆跡 82">
                  <a:extLst>
                    <a:ext uri="{FF2B5EF4-FFF2-40B4-BE49-F238E27FC236}">
                      <a16:creationId xmlns:a16="http://schemas.microsoft.com/office/drawing/2014/main" id="{859642A3-E869-4E69-B3D3-0B6A1DA499D5}"/>
                    </a:ext>
                  </a:extLst>
                </p:cNvPr>
                <p:cNvPicPr/>
                <p:nvPr/>
              </p:nvPicPr>
              <p:blipFill>
                <a:blip r:embed="rId120"/>
                <a:stretch>
                  <a:fillRect/>
                </a:stretch>
              </p:blipFill>
              <p:spPr>
                <a:xfrm>
                  <a:off x="4183405" y="2290088"/>
                  <a:ext cx="15696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84" name="筆跡 83">
                  <a:extLst>
                    <a:ext uri="{FF2B5EF4-FFF2-40B4-BE49-F238E27FC236}">
                      <a16:creationId xmlns:a16="http://schemas.microsoft.com/office/drawing/2014/main" id="{94CF38A7-F41A-481A-BA33-7858BC1DAD73}"/>
                    </a:ext>
                  </a:extLst>
                </p14:cNvPr>
                <p14:cNvContentPartPr/>
                <p14:nvPr/>
              </p14:nvContentPartPr>
              <p14:xfrm>
                <a:off x="4417045" y="2641088"/>
                <a:ext cx="2520" cy="360"/>
              </p14:xfrm>
            </p:contentPart>
          </mc:Choice>
          <mc:Fallback>
            <p:pic>
              <p:nvPicPr>
                <p:cNvPr id="84" name="筆跡 83">
                  <a:extLst>
                    <a:ext uri="{FF2B5EF4-FFF2-40B4-BE49-F238E27FC236}">
                      <a16:creationId xmlns:a16="http://schemas.microsoft.com/office/drawing/2014/main" id="{94CF38A7-F41A-481A-BA33-7858BC1DAD73}"/>
                    </a:ext>
                  </a:extLst>
                </p:cNvPr>
                <p:cNvPicPr/>
                <p:nvPr/>
              </p:nvPicPr>
              <p:blipFill>
                <a:blip r:embed="rId108"/>
                <a:stretch>
                  <a:fillRect/>
                </a:stretch>
              </p:blipFill>
              <p:spPr>
                <a:xfrm>
                  <a:off x="4408405" y="2632448"/>
                  <a:ext cx="20160" cy="18000"/>
                </a:xfrm>
                <a:prstGeom prst="rect">
                  <a:avLst/>
                </a:prstGeom>
              </p:spPr>
            </p:pic>
          </mc:Fallback>
        </mc:AlternateContent>
      </p:grpSp>
      <p:grpSp>
        <p:nvGrpSpPr>
          <p:cNvPr id="97" name="群組 96">
            <a:extLst>
              <a:ext uri="{FF2B5EF4-FFF2-40B4-BE49-F238E27FC236}">
                <a16:creationId xmlns:a16="http://schemas.microsoft.com/office/drawing/2014/main" id="{3C057318-3F2B-425F-B343-83B28EA410F3}"/>
              </a:ext>
            </a:extLst>
          </p:cNvPr>
          <p:cNvGrpSpPr/>
          <p:nvPr/>
        </p:nvGrpSpPr>
        <p:grpSpPr>
          <a:xfrm>
            <a:off x="4716205" y="2713808"/>
            <a:ext cx="563400" cy="367560"/>
            <a:chOff x="4716205" y="2713808"/>
            <a:chExt cx="563400" cy="367560"/>
          </a:xfrm>
        </p:grpSpPr>
        <mc:AlternateContent xmlns:mc="http://schemas.openxmlformats.org/markup-compatibility/2006">
          <mc:Choice xmlns:p14="http://schemas.microsoft.com/office/powerpoint/2010/main" Requires="p14">
            <p:contentPart p14:bwMode="auto" r:id="rId122">
              <p14:nvContentPartPr>
                <p14:cNvPr id="87" name="筆跡 86">
                  <a:extLst>
                    <a:ext uri="{FF2B5EF4-FFF2-40B4-BE49-F238E27FC236}">
                      <a16:creationId xmlns:a16="http://schemas.microsoft.com/office/drawing/2014/main" id="{55A34E8B-25C4-4177-956B-481E5C29DEA9}"/>
                    </a:ext>
                  </a:extLst>
                </p14:cNvPr>
                <p14:cNvContentPartPr/>
                <p14:nvPr/>
              </p14:nvContentPartPr>
              <p14:xfrm>
                <a:off x="4720885" y="2713808"/>
                <a:ext cx="152280" cy="70560"/>
              </p14:xfrm>
            </p:contentPart>
          </mc:Choice>
          <mc:Fallback>
            <p:pic>
              <p:nvPicPr>
                <p:cNvPr id="87" name="筆跡 86">
                  <a:extLst>
                    <a:ext uri="{FF2B5EF4-FFF2-40B4-BE49-F238E27FC236}">
                      <a16:creationId xmlns:a16="http://schemas.microsoft.com/office/drawing/2014/main" id="{55A34E8B-25C4-4177-956B-481E5C29DEA9}"/>
                    </a:ext>
                  </a:extLst>
                </p:cNvPr>
                <p:cNvPicPr/>
                <p:nvPr/>
              </p:nvPicPr>
              <p:blipFill>
                <a:blip r:embed="rId123"/>
                <a:stretch>
                  <a:fillRect/>
                </a:stretch>
              </p:blipFill>
              <p:spPr>
                <a:xfrm>
                  <a:off x="4712245" y="2704808"/>
                  <a:ext cx="1699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8" name="筆跡 87">
                  <a:extLst>
                    <a:ext uri="{FF2B5EF4-FFF2-40B4-BE49-F238E27FC236}">
                      <a16:creationId xmlns:a16="http://schemas.microsoft.com/office/drawing/2014/main" id="{F6D88296-5801-4092-8E4F-69236C21C447}"/>
                    </a:ext>
                  </a:extLst>
                </p14:cNvPr>
                <p14:cNvContentPartPr/>
                <p14:nvPr/>
              </p14:nvContentPartPr>
              <p14:xfrm>
                <a:off x="4716205" y="2718488"/>
                <a:ext cx="5040" cy="362880"/>
              </p14:xfrm>
            </p:contentPart>
          </mc:Choice>
          <mc:Fallback>
            <p:pic>
              <p:nvPicPr>
                <p:cNvPr id="88" name="筆跡 87">
                  <a:extLst>
                    <a:ext uri="{FF2B5EF4-FFF2-40B4-BE49-F238E27FC236}">
                      <a16:creationId xmlns:a16="http://schemas.microsoft.com/office/drawing/2014/main" id="{F6D88296-5801-4092-8E4F-69236C21C447}"/>
                    </a:ext>
                  </a:extLst>
                </p:cNvPr>
                <p:cNvPicPr/>
                <p:nvPr/>
              </p:nvPicPr>
              <p:blipFill>
                <a:blip r:embed="rId125"/>
                <a:stretch>
                  <a:fillRect/>
                </a:stretch>
              </p:blipFill>
              <p:spPr>
                <a:xfrm>
                  <a:off x="4707205" y="2709488"/>
                  <a:ext cx="226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9" name="筆跡 88">
                  <a:extLst>
                    <a:ext uri="{FF2B5EF4-FFF2-40B4-BE49-F238E27FC236}">
                      <a16:creationId xmlns:a16="http://schemas.microsoft.com/office/drawing/2014/main" id="{EDC35C6A-4D63-434B-8BCD-96C06EB18AAA}"/>
                    </a:ext>
                  </a:extLst>
                </p14:cNvPr>
                <p14:cNvContentPartPr/>
                <p14:nvPr/>
              </p14:nvContentPartPr>
              <p14:xfrm>
                <a:off x="4908085" y="2790848"/>
                <a:ext cx="123840" cy="240120"/>
              </p14:xfrm>
            </p:contentPart>
          </mc:Choice>
          <mc:Fallback>
            <p:pic>
              <p:nvPicPr>
                <p:cNvPr id="89" name="筆跡 88">
                  <a:extLst>
                    <a:ext uri="{FF2B5EF4-FFF2-40B4-BE49-F238E27FC236}">
                      <a16:creationId xmlns:a16="http://schemas.microsoft.com/office/drawing/2014/main" id="{EDC35C6A-4D63-434B-8BCD-96C06EB18AAA}"/>
                    </a:ext>
                  </a:extLst>
                </p:cNvPr>
                <p:cNvPicPr/>
                <p:nvPr/>
              </p:nvPicPr>
              <p:blipFill>
                <a:blip r:embed="rId127"/>
                <a:stretch>
                  <a:fillRect/>
                </a:stretch>
              </p:blipFill>
              <p:spPr>
                <a:xfrm>
                  <a:off x="4899445" y="2782208"/>
                  <a:ext cx="1414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0" name="筆跡 89">
                  <a:extLst>
                    <a:ext uri="{FF2B5EF4-FFF2-40B4-BE49-F238E27FC236}">
                      <a16:creationId xmlns:a16="http://schemas.microsoft.com/office/drawing/2014/main" id="{02539963-5F8C-43C3-ABAE-41D8EADB15DE}"/>
                    </a:ext>
                  </a:extLst>
                </p14:cNvPr>
                <p14:cNvContentPartPr/>
                <p14:nvPr/>
              </p14:nvContentPartPr>
              <p14:xfrm>
                <a:off x="5001685" y="2818928"/>
                <a:ext cx="153720" cy="145440"/>
              </p14:xfrm>
            </p:contentPart>
          </mc:Choice>
          <mc:Fallback>
            <p:pic>
              <p:nvPicPr>
                <p:cNvPr id="90" name="筆跡 89">
                  <a:extLst>
                    <a:ext uri="{FF2B5EF4-FFF2-40B4-BE49-F238E27FC236}">
                      <a16:creationId xmlns:a16="http://schemas.microsoft.com/office/drawing/2014/main" id="{02539963-5F8C-43C3-ABAE-41D8EADB15DE}"/>
                    </a:ext>
                  </a:extLst>
                </p:cNvPr>
                <p:cNvPicPr/>
                <p:nvPr/>
              </p:nvPicPr>
              <p:blipFill>
                <a:blip r:embed="rId129"/>
                <a:stretch>
                  <a:fillRect/>
                </a:stretch>
              </p:blipFill>
              <p:spPr>
                <a:xfrm>
                  <a:off x="4993045" y="2810288"/>
                  <a:ext cx="1713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91" name="筆跡 90">
                  <a:extLst>
                    <a:ext uri="{FF2B5EF4-FFF2-40B4-BE49-F238E27FC236}">
                      <a16:creationId xmlns:a16="http://schemas.microsoft.com/office/drawing/2014/main" id="{F7B70828-6BA2-485D-9B55-B4D405892A80}"/>
                    </a:ext>
                  </a:extLst>
                </p14:cNvPr>
                <p14:cNvContentPartPr/>
                <p14:nvPr/>
              </p14:nvContentPartPr>
              <p14:xfrm>
                <a:off x="5141365" y="2784008"/>
                <a:ext cx="138240" cy="203760"/>
              </p14:xfrm>
            </p:contentPart>
          </mc:Choice>
          <mc:Fallback>
            <p:pic>
              <p:nvPicPr>
                <p:cNvPr id="91" name="筆跡 90">
                  <a:extLst>
                    <a:ext uri="{FF2B5EF4-FFF2-40B4-BE49-F238E27FC236}">
                      <a16:creationId xmlns:a16="http://schemas.microsoft.com/office/drawing/2014/main" id="{F7B70828-6BA2-485D-9B55-B4D405892A80}"/>
                    </a:ext>
                  </a:extLst>
                </p:cNvPr>
                <p:cNvPicPr/>
                <p:nvPr/>
              </p:nvPicPr>
              <p:blipFill>
                <a:blip r:embed="rId131"/>
                <a:stretch>
                  <a:fillRect/>
                </a:stretch>
              </p:blipFill>
              <p:spPr>
                <a:xfrm>
                  <a:off x="5132365" y="2775008"/>
                  <a:ext cx="155880" cy="221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2">
            <p14:nvContentPartPr>
              <p14:cNvPr id="86" name="筆跡 85">
                <a:extLst>
                  <a:ext uri="{FF2B5EF4-FFF2-40B4-BE49-F238E27FC236}">
                    <a16:creationId xmlns:a16="http://schemas.microsoft.com/office/drawing/2014/main" id="{DC298E2E-1E6E-4655-A408-90C9BA39C176}"/>
                  </a:ext>
                </a:extLst>
              </p14:cNvPr>
              <p14:cNvContentPartPr/>
              <p14:nvPr/>
            </p14:nvContentPartPr>
            <p14:xfrm>
              <a:off x="4686685" y="2505368"/>
              <a:ext cx="676440" cy="56520"/>
            </p14:xfrm>
          </p:contentPart>
        </mc:Choice>
        <mc:Fallback>
          <p:pic>
            <p:nvPicPr>
              <p:cNvPr id="86" name="筆跡 85">
                <a:extLst>
                  <a:ext uri="{FF2B5EF4-FFF2-40B4-BE49-F238E27FC236}">
                    <a16:creationId xmlns:a16="http://schemas.microsoft.com/office/drawing/2014/main" id="{DC298E2E-1E6E-4655-A408-90C9BA39C176}"/>
                  </a:ext>
                </a:extLst>
              </p:cNvPr>
              <p:cNvPicPr/>
              <p:nvPr/>
            </p:nvPicPr>
            <p:blipFill>
              <a:blip r:embed="rId133"/>
              <a:stretch>
                <a:fillRect/>
              </a:stretch>
            </p:blipFill>
            <p:spPr>
              <a:xfrm>
                <a:off x="4678045" y="2496728"/>
                <a:ext cx="6940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92" name="筆跡 91">
                <a:extLst>
                  <a:ext uri="{FF2B5EF4-FFF2-40B4-BE49-F238E27FC236}">
                    <a16:creationId xmlns:a16="http://schemas.microsoft.com/office/drawing/2014/main" id="{8B83368D-067E-4553-A5EF-ED93F7FA8213}"/>
                  </a:ext>
                </a:extLst>
              </p14:cNvPr>
              <p14:cNvContentPartPr/>
              <p14:nvPr/>
            </p14:nvContentPartPr>
            <p14:xfrm>
              <a:off x="5052805" y="2297288"/>
              <a:ext cx="34200" cy="225000"/>
            </p14:xfrm>
          </p:contentPart>
        </mc:Choice>
        <mc:Fallback>
          <p:pic>
            <p:nvPicPr>
              <p:cNvPr id="92" name="筆跡 91">
                <a:extLst>
                  <a:ext uri="{FF2B5EF4-FFF2-40B4-BE49-F238E27FC236}">
                    <a16:creationId xmlns:a16="http://schemas.microsoft.com/office/drawing/2014/main" id="{8B83368D-067E-4553-A5EF-ED93F7FA8213}"/>
                  </a:ext>
                </a:extLst>
              </p:cNvPr>
              <p:cNvPicPr/>
              <p:nvPr/>
            </p:nvPicPr>
            <p:blipFill>
              <a:blip r:embed="rId135"/>
              <a:stretch>
                <a:fillRect/>
              </a:stretch>
            </p:blipFill>
            <p:spPr>
              <a:xfrm>
                <a:off x="5043805" y="2288648"/>
                <a:ext cx="51840" cy="242640"/>
              </a:xfrm>
              <a:prstGeom prst="rect">
                <a:avLst/>
              </a:prstGeom>
            </p:spPr>
          </p:pic>
        </mc:Fallback>
      </mc:AlternateContent>
      <p:grpSp>
        <p:nvGrpSpPr>
          <p:cNvPr id="100" name="群組 99">
            <a:extLst>
              <a:ext uri="{FF2B5EF4-FFF2-40B4-BE49-F238E27FC236}">
                <a16:creationId xmlns:a16="http://schemas.microsoft.com/office/drawing/2014/main" id="{9FA28AF9-AF13-4378-931D-C696C871083B}"/>
              </a:ext>
            </a:extLst>
          </p:cNvPr>
          <p:cNvGrpSpPr/>
          <p:nvPr/>
        </p:nvGrpSpPr>
        <p:grpSpPr>
          <a:xfrm>
            <a:off x="5472565" y="2517248"/>
            <a:ext cx="548640" cy="613080"/>
            <a:chOff x="5472565" y="2517248"/>
            <a:chExt cx="548640" cy="613080"/>
          </a:xfrm>
        </p:grpSpPr>
        <mc:AlternateContent xmlns:mc="http://schemas.openxmlformats.org/markup-compatibility/2006">
          <mc:Choice xmlns:p14="http://schemas.microsoft.com/office/powerpoint/2010/main" Requires="p14">
            <p:contentPart p14:bwMode="auto" r:id="rId136">
              <p14:nvContentPartPr>
                <p14:cNvPr id="93" name="筆跡 92">
                  <a:extLst>
                    <a:ext uri="{FF2B5EF4-FFF2-40B4-BE49-F238E27FC236}">
                      <a16:creationId xmlns:a16="http://schemas.microsoft.com/office/drawing/2014/main" id="{B115554B-8F35-401C-AB5C-799111698368}"/>
                    </a:ext>
                  </a:extLst>
                </p14:cNvPr>
                <p14:cNvContentPartPr/>
                <p14:nvPr/>
              </p14:nvContentPartPr>
              <p14:xfrm>
                <a:off x="5472565" y="2547488"/>
                <a:ext cx="14040" cy="23760"/>
              </p14:xfrm>
            </p:contentPart>
          </mc:Choice>
          <mc:Fallback>
            <p:pic>
              <p:nvPicPr>
                <p:cNvPr id="93" name="筆跡 92">
                  <a:extLst>
                    <a:ext uri="{FF2B5EF4-FFF2-40B4-BE49-F238E27FC236}">
                      <a16:creationId xmlns:a16="http://schemas.microsoft.com/office/drawing/2014/main" id="{B115554B-8F35-401C-AB5C-799111698368}"/>
                    </a:ext>
                  </a:extLst>
                </p:cNvPr>
                <p:cNvPicPr/>
                <p:nvPr/>
              </p:nvPicPr>
              <p:blipFill>
                <a:blip r:embed="rId137"/>
                <a:stretch>
                  <a:fillRect/>
                </a:stretch>
              </p:blipFill>
              <p:spPr>
                <a:xfrm>
                  <a:off x="5463565" y="2538848"/>
                  <a:ext cx="316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4" name="筆跡 93">
                  <a:extLst>
                    <a:ext uri="{FF2B5EF4-FFF2-40B4-BE49-F238E27FC236}">
                      <a16:creationId xmlns:a16="http://schemas.microsoft.com/office/drawing/2014/main" id="{D8DF53A0-EC4A-47D8-84D0-6FD666CEF5C1}"/>
                    </a:ext>
                  </a:extLst>
                </p14:cNvPr>
                <p14:cNvContentPartPr/>
                <p14:nvPr/>
              </p14:nvContentPartPr>
              <p14:xfrm>
                <a:off x="5616565" y="2517248"/>
                <a:ext cx="404640" cy="57600"/>
              </p14:xfrm>
            </p:contentPart>
          </mc:Choice>
          <mc:Fallback>
            <p:pic>
              <p:nvPicPr>
                <p:cNvPr id="94" name="筆跡 93">
                  <a:extLst>
                    <a:ext uri="{FF2B5EF4-FFF2-40B4-BE49-F238E27FC236}">
                      <a16:creationId xmlns:a16="http://schemas.microsoft.com/office/drawing/2014/main" id="{D8DF53A0-EC4A-47D8-84D0-6FD666CEF5C1}"/>
                    </a:ext>
                  </a:extLst>
                </p:cNvPr>
                <p:cNvPicPr/>
                <p:nvPr/>
              </p:nvPicPr>
              <p:blipFill>
                <a:blip r:embed="rId139"/>
                <a:stretch>
                  <a:fillRect/>
                </a:stretch>
              </p:blipFill>
              <p:spPr>
                <a:xfrm>
                  <a:off x="5607565" y="2508248"/>
                  <a:ext cx="4222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5" name="筆跡 94">
                  <a:extLst>
                    <a:ext uri="{FF2B5EF4-FFF2-40B4-BE49-F238E27FC236}">
                      <a16:creationId xmlns:a16="http://schemas.microsoft.com/office/drawing/2014/main" id="{58EB180C-66D6-4083-B6F3-813301F5D0E5}"/>
                    </a:ext>
                  </a:extLst>
                </p14:cNvPr>
                <p14:cNvContentPartPr/>
                <p14:nvPr/>
              </p14:nvContentPartPr>
              <p14:xfrm>
                <a:off x="5716645" y="2778248"/>
                <a:ext cx="119520" cy="352080"/>
              </p14:xfrm>
            </p:contentPart>
          </mc:Choice>
          <mc:Fallback>
            <p:pic>
              <p:nvPicPr>
                <p:cNvPr id="95" name="筆跡 94">
                  <a:extLst>
                    <a:ext uri="{FF2B5EF4-FFF2-40B4-BE49-F238E27FC236}">
                      <a16:creationId xmlns:a16="http://schemas.microsoft.com/office/drawing/2014/main" id="{58EB180C-66D6-4083-B6F3-813301F5D0E5}"/>
                    </a:ext>
                  </a:extLst>
                </p:cNvPr>
                <p:cNvPicPr/>
                <p:nvPr/>
              </p:nvPicPr>
              <p:blipFill>
                <a:blip r:embed="rId141"/>
                <a:stretch>
                  <a:fillRect/>
                </a:stretch>
              </p:blipFill>
              <p:spPr>
                <a:xfrm>
                  <a:off x="5708005" y="2769248"/>
                  <a:ext cx="13716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99" name="筆跡 98">
                  <a:extLst>
                    <a:ext uri="{FF2B5EF4-FFF2-40B4-BE49-F238E27FC236}">
                      <a16:creationId xmlns:a16="http://schemas.microsoft.com/office/drawing/2014/main" id="{2D035849-377E-4CEF-A5E8-C46FA13C5628}"/>
                    </a:ext>
                  </a:extLst>
                </p14:cNvPr>
                <p14:cNvContentPartPr/>
                <p14:nvPr/>
              </p14:nvContentPartPr>
              <p14:xfrm>
                <a:off x="5837965" y="2652968"/>
                <a:ext cx="146520" cy="110160"/>
              </p14:xfrm>
            </p:contentPart>
          </mc:Choice>
          <mc:Fallback>
            <p:pic>
              <p:nvPicPr>
                <p:cNvPr id="99" name="筆跡 98">
                  <a:extLst>
                    <a:ext uri="{FF2B5EF4-FFF2-40B4-BE49-F238E27FC236}">
                      <a16:creationId xmlns:a16="http://schemas.microsoft.com/office/drawing/2014/main" id="{2D035849-377E-4CEF-A5E8-C46FA13C5628}"/>
                    </a:ext>
                  </a:extLst>
                </p:cNvPr>
                <p:cNvPicPr/>
                <p:nvPr/>
              </p:nvPicPr>
              <p:blipFill>
                <a:blip r:embed="rId143"/>
                <a:stretch>
                  <a:fillRect/>
                </a:stretch>
              </p:blipFill>
              <p:spPr>
                <a:xfrm>
                  <a:off x="5829325" y="2643968"/>
                  <a:ext cx="164160" cy="127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101" name="筆跡 100">
                <a:extLst>
                  <a:ext uri="{FF2B5EF4-FFF2-40B4-BE49-F238E27FC236}">
                    <a16:creationId xmlns:a16="http://schemas.microsoft.com/office/drawing/2014/main" id="{C9966CDE-9910-40FA-ACD8-853BA2C930A5}"/>
                  </a:ext>
                </a:extLst>
              </p14:cNvPr>
              <p14:cNvContentPartPr/>
              <p14:nvPr/>
            </p14:nvContentPartPr>
            <p14:xfrm>
              <a:off x="5739685" y="2241128"/>
              <a:ext cx="5040" cy="217800"/>
            </p14:xfrm>
          </p:contentPart>
        </mc:Choice>
        <mc:Fallback>
          <p:pic>
            <p:nvPicPr>
              <p:cNvPr id="101" name="筆跡 100">
                <a:extLst>
                  <a:ext uri="{FF2B5EF4-FFF2-40B4-BE49-F238E27FC236}">
                    <a16:creationId xmlns:a16="http://schemas.microsoft.com/office/drawing/2014/main" id="{C9966CDE-9910-40FA-ACD8-853BA2C930A5}"/>
                  </a:ext>
                </a:extLst>
              </p:cNvPr>
              <p:cNvPicPr/>
              <p:nvPr/>
            </p:nvPicPr>
            <p:blipFill>
              <a:blip r:embed="rId145"/>
              <a:stretch>
                <a:fillRect/>
              </a:stretch>
            </p:blipFill>
            <p:spPr>
              <a:xfrm>
                <a:off x="5731045" y="2232488"/>
                <a:ext cx="22680" cy="235440"/>
              </a:xfrm>
              <a:prstGeom prst="rect">
                <a:avLst/>
              </a:prstGeom>
            </p:spPr>
          </p:pic>
        </mc:Fallback>
      </mc:AlternateContent>
      <p:grpSp>
        <p:nvGrpSpPr>
          <p:cNvPr id="105" name="群組 104">
            <a:extLst>
              <a:ext uri="{FF2B5EF4-FFF2-40B4-BE49-F238E27FC236}">
                <a16:creationId xmlns:a16="http://schemas.microsoft.com/office/drawing/2014/main" id="{B5577131-7BCE-4140-BCD6-CB1B8536FE12}"/>
              </a:ext>
            </a:extLst>
          </p:cNvPr>
          <p:cNvGrpSpPr/>
          <p:nvPr/>
        </p:nvGrpSpPr>
        <p:grpSpPr>
          <a:xfrm>
            <a:off x="3718285" y="2044568"/>
            <a:ext cx="918720" cy="89640"/>
            <a:chOff x="3718285" y="2044568"/>
            <a:chExt cx="918720" cy="89640"/>
          </a:xfrm>
        </p:grpSpPr>
        <mc:AlternateContent xmlns:mc="http://schemas.openxmlformats.org/markup-compatibility/2006">
          <mc:Choice xmlns:p14="http://schemas.microsoft.com/office/powerpoint/2010/main" Requires="p14">
            <p:contentPart p14:bwMode="auto" r:id="rId146">
              <p14:nvContentPartPr>
                <p14:cNvPr id="103" name="筆跡 102">
                  <a:extLst>
                    <a:ext uri="{FF2B5EF4-FFF2-40B4-BE49-F238E27FC236}">
                      <a16:creationId xmlns:a16="http://schemas.microsoft.com/office/drawing/2014/main" id="{3D649152-5C44-4CE5-B522-805CC37D3871}"/>
                    </a:ext>
                  </a:extLst>
                </p14:cNvPr>
                <p14:cNvContentPartPr/>
                <p14:nvPr/>
              </p14:nvContentPartPr>
              <p14:xfrm>
                <a:off x="3720445" y="2044568"/>
                <a:ext cx="870840" cy="43920"/>
              </p14:xfrm>
            </p:contentPart>
          </mc:Choice>
          <mc:Fallback>
            <p:pic>
              <p:nvPicPr>
                <p:cNvPr id="103" name="筆跡 102">
                  <a:extLst>
                    <a:ext uri="{FF2B5EF4-FFF2-40B4-BE49-F238E27FC236}">
                      <a16:creationId xmlns:a16="http://schemas.microsoft.com/office/drawing/2014/main" id="{3D649152-5C44-4CE5-B522-805CC37D3871}"/>
                    </a:ext>
                  </a:extLst>
                </p:cNvPr>
                <p:cNvPicPr/>
                <p:nvPr/>
              </p:nvPicPr>
              <p:blipFill>
                <a:blip r:embed="rId147"/>
                <a:stretch>
                  <a:fillRect/>
                </a:stretch>
              </p:blipFill>
              <p:spPr>
                <a:xfrm>
                  <a:off x="3711805" y="2035568"/>
                  <a:ext cx="8884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04" name="筆跡 103">
                  <a:extLst>
                    <a:ext uri="{FF2B5EF4-FFF2-40B4-BE49-F238E27FC236}">
                      <a16:creationId xmlns:a16="http://schemas.microsoft.com/office/drawing/2014/main" id="{0A70BB9B-D5FE-4FD6-80ED-2F2FE38F866E}"/>
                    </a:ext>
                  </a:extLst>
                </p14:cNvPr>
                <p14:cNvContentPartPr/>
                <p14:nvPr/>
              </p14:nvContentPartPr>
              <p14:xfrm>
                <a:off x="3718285" y="2100728"/>
                <a:ext cx="918720" cy="33480"/>
              </p14:xfrm>
            </p:contentPart>
          </mc:Choice>
          <mc:Fallback>
            <p:pic>
              <p:nvPicPr>
                <p:cNvPr id="104" name="筆跡 103">
                  <a:extLst>
                    <a:ext uri="{FF2B5EF4-FFF2-40B4-BE49-F238E27FC236}">
                      <a16:creationId xmlns:a16="http://schemas.microsoft.com/office/drawing/2014/main" id="{0A70BB9B-D5FE-4FD6-80ED-2F2FE38F866E}"/>
                    </a:ext>
                  </a:extLst>
                </p:cNvPr>
                <p:cNvPicPr/>
                <p:nvPr/>
              </p:nvPicPr>
              <p:blipFill>
                <a:blip r:embed="rId149"/>
                <a:stretch>
                  <a:fillRect/>
                </a:stretch>
              </p:blipFill>
              <p:spPr>
                <a:xfrm>
                  <a:off x="3709285" y="2092088"/>
                  <a:ext cx="936360" cy="51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06" name="筆跡 105">
                <a:extLst>
                  <a:ext uri="{FF2B5EF4-FFF2-40B4-BE49-F238E27FC236}">
                    <a16:creationId xmlns:a16="http://schemas.microsoft.com/office/drawing/2014/main" id="{D1EDD278-15E4-49C5-81E7-279395CD1E99}"/>
                  </a:ext>
                </a:extLst>
              </p14:cNvPr>
              <p14:cNvContentPartPr/>
              <p14:nvPr/>
            </p14:nvContentPartPr>
            <p14:xfrm>
              <a:off x="2651245" y="2285408"/>
              <a:ext cx="486720" cy="277560"/>
            </p14:xfrm>
          </p:contentPart>
        </mc:Choice>
        <mc:Fallback>
          <p:pic>
            <p:nvPicPr>
              <p:cNvPr id="106" name="筆跡 105">
                <a:extLst>
                  <a:ext uri="{FF2B5EF4-FFF2-40B4-BE49-F238E27FC236}">
                    <a16:creationId xmlns:a16="http://schemas.microsoft.com/office/drawing/2014/main" id="{D1EDD278-15E4-49C5-81E7-279395CD1E99}"/>
                  </a:ext>
                </a:extLst>
              </p:cNvPr>
              <p:cNvPicPr/>
              <p:nvPr/>
            </p:nvPicPr>
            <p:blipFill>
              <a:blip r:embed="rId151"/>
              <a:stretch>
                <a:fillRect/>
              </a:stretch>
            </p:blipFill>
            <p:spPr>
              <a:xfrm>
                <a:off x="2642245" y="2276408"/>
                <a:ext cx="504360" cy="295200"/>
              </a:xfrm>
              <a:prstGeom prst="rect">
                <a:avLst/>
              </a:prstGeom>
            </p:spPr>
          </p:pic>
        </mc:Fallback>
      </mc:AlternateContent>
      <p:grpSp>
        <p:nvGrpSpPr>
          <p:cNvPr id="115" name="群組 114">
            <a:extLst>
              <a:ext uri="{FF2B5EF4-FFF2-40B4-BE49-F238E27FC236}">
                <a16:creationId xmlns:a16="http://schemas.microsoft.com/office/drawing/2014/main" id="{D329F9AF-2F82-44B7-A2AB-ABEA444F5DF1}"/>
              </a:ext>
            </a:extLst>
          </p:cNvPr>
          <p:cNvGrpSpPr/>
          <p:nvPr/>
        </p:nvGrpSpPr>
        <p:grpSpPr>
          <a:xfrm>
            <a:off x="2474845" y="2553248"/>
            <a:ext cx="722880" cy="696240"/>
            <a:chOff x="2474845" y="2553248"/>
            <a:chExt cx="722880" cy="696240"/>
          </a:xfrm>
        </p:grpSpPr>
        <mc:AlternateContent xmlns:mc="http://schemas.openxmlformats.org/markup-compatibility/2006">
          <mc:Choice xmlns:p14="http://schemas.microsoft.com/office/powerpoint/2010/main" Requires="p14">
            <p:contentPart p14:bwMode="auto" r:id="rId152">
              <p14:nvContentPartPr>
                <p14:cNvPr id="107" name="筆跡 106">
                  <a:extLst>
                    <a:ext uri="{FF2B5EF4-FFF2-40B4-BE49-F238E27FC236}">
                      <a16:creationId xmlns:a16="http://schemas.microsoft.com/office/drawing/2014/main" id="{85ECFB6C-93E2-4B4E-A4AF-DA4D0DBE7BD4}"/>
                    </a:ext>
                  </a:extLst>
                </p14:cNvPr>
                <p14:cNvContentPartPr/>
                <p14:nvPr/>
              </p14:nvContentPartPr>
              <p14:xfrm>
                <a:off x="2929885" y="2553248"/>
                <a:ext cx="30240" cy="107280"/>
              </p14:xfrm>
            </p:contentPart>
          </mc:Choice>
          <mc:Fallback>
            <p:pic>
              <p:nvPicPr>
                <p:cNvPr id="107" name="筆跡 106">
                  <a:extLst>
                    <a:ext uri="{FF2B5EF4-FFF2-40B4-BE49-F238E27FC236}">
                      <a16:creationId xmlns:a16="http://schemas.microsoft.com/office/drawing/2014/main" id="{85ECFB6C-93E2-4B4E-A4AF-DA4D0DBE7BD4}"/>
                    </a:ext>
                  </a:extLst>
                </p:cNvPr>
                <p:cNvPicPr/>
                <p:nvPr/>
              </p:nvPicPr>
              <p:blipFill>
                <a:blip r:embed="rId153"/>
                <a:stretch>
                  <a:fillRect/>
                </a:stretch>
              </p:blipFill>
              <p:spPr>
                <a:xfrm>
                  <a:off x="2921245" y="2544248"/>
                  <a:ext cx="478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8" name="筆跡 107">
                  <a:extLst>
                    <a:ext uri="{FF2B5EF4-FFF2-40B4-BE49-F238E27FC236}">
                      <a16:creationId xmlns:a16="http://schemas.microsoft.com/office/drawing/2014/main" id="{CBBDBA90-F043-40B5-B8D9-6875565D2B5F}"/>
                    </a:ext>
                  </a:extLst>
                </p14:cNvPr>
                <p14:cNvContentPartPr/>
                <p14:nvPr/>
              </p14:nvContentPartPr>
              <p14:xfrm>
                <a:off x="2989645" y="2566208"/>
                <a:ext cx="11880" cy="86760"/>
              </p14:xfrm>
            </p:contentPart>
          </mc:Choice>
          <mc:Fallback>
            <p:pic>
              <p:nvPicPr>
                <p:cNvPr id="108" name="筆跡 107">
                  <a:extLst>
                    <a:ext uri="{FF2B5EF4-FFF2-40B4-BE49-F238E27FC236}">
                      <a16:creationId xmlns:a16="http://schemas.microsoft.com/office/drawing/2014/main" id="{CBBDBA90-F043-40B5-B8D9-6875565D2B5F}"/>
                    </a:ext>
                  </a:extLst>
                </p:cNvPr>
                <p:cNvPicPr/>
                <p:nvPr/>
              </p:nvPicPr>
              <p:blipFill>
                <a:blip r:embed="rId155"/>
                <a:stretch>
                  <a:fillRect/>
                </a:stretch>
              </p:blipFill>
              <p:spPr>
                <a:xfrm>
                  <a:off x="2980645" y="2557568"/>
                  <a:ext cx="29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9" name="筆跡 108">
                  <a:extLst>
                    <a:ext uri="{FF2B5EF4-FFF2-40B4-BE49-F238E27FC236}">
                      <a16:creationId xmlns:a16="http://schemas.microsoft.com/office/drawing/2014/main" id="{ED8EED3B-E60A-428A-8280-7C5EEC7AB805}"/>
                    </a:ext>
                  </a:extLst>
                </p14:cNvPr>
                <p14:cNvContentPartPr/>
                <p14:nvPr/>
              </p14:nvContentPartPr>
              <p14:xfrm>
                <a:off x="3011965" y="2701208"/>
                <a:ext cx="83160" cy="85320"/>
              </p14:xfrm>
            </p:contentPart>
          </mc:Choice>
          <mc:Fallback>
            <p:pic>
              <p:nvPicPr>
                <p:cNvPr id="109" name="筆跡 108">
                  <a:extLst>
                    <a:ext uri="{FF2B5EF4-FFF2-40B4-BE49-F238E27FC236}">
                      <a16:creationId xmlns:a16="http://schemas.microsoft.com/office/drawing/2014/main" id="{ED8EED3B-E60A-428A-8280-7C5EEC7AB805}"/>
                    </a:ext>
                  </a:extLst>
                </p:cNvPr>
                <p:cNvPicPr/>
                <p:nvPr/>
              </p:nvPicPr>
              <p:blipFill>
                <a:blip r:embed="rId157"/>
                <a:stretch>
                  <a:fillRect/>
                </a:stretch>
              </p:blipFill>
              <p:spPr>
                <a:xfrm>
                  <a:off x="3002965" y="2692568"/>
                  <a:ext cx="10080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11" name="筆跡 110">
                  <a:extLst>
                    <a:ext uri="{FF2B5EF4-FFF2-40B4-BE49-F238E27FC236}">
                      <a16:creationId xmlns:a16="http://schemas.microsoft.com/office/drawing/2014/main" id="{DE2F6CD6-B4D5-4145-8B63-EF32AE5D63AF}"/>
                    </a:ext>
                  </a:extLst>
                </p14:cNvPr>
                <p14:cNvContentPartPr/>
                <p14:nvPr/>
              </p14:nvContentPartPr>
              <p14:xfrm>
                <a:off x="2474845" y="2844848"/>
                <a:ext cx="722880" cy="95400"/>
              </p14:xfrm>
            </p:contentPart>
          </mc:Choice>
          <mc:Fallback>
            <p:pic>
              <p:nvPicPr>
                <p:cNvPr id="111" name="筆跡 110">
                  <a:extLst>
                    <a:ext uri="{FF2B5EF4-FFF2-40B4-BE49-F238E27FC236}">
                      <a16:creationId xmlns:a16="http://schemas.microsoft.com/office/drawing/2014/main" id="{DE2F6CD6-B4D5-4145-8B63-EF32AE5D63AF}"/>
                    </a:ext>
                  </a:extLst>
                </p:cNvPr>
                <p:cNvPicPr/>
                <p:nvPr/>
              </p:nvPicPr>
              <p:blipFill>
                <a:blip r:embed="rId159"/>
                <a:stretch>
                  <a:fillRect/>
                </a:stretch>
              </p:blipFill>
              <p:spPr>
                <a:xfrm>
                  <a:off x="2466205" y="2835848"/>
                  <a:ext cx="7405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2" name="筆跡 111">
                  <a:extLst>
                    <a:ext uri="{FF2B5EF4-FFF2-40B4-BE49-F238E27FC236}">
                      <a16:creationId xmlns:a16="http://schemas.microsoft.com/office/drawing/2014/main" id="{83C80FFF-2D7C-4E3D-8C82-567FF208A99F}"/>
                    </a:ext>
                  </a:extLst>
                </p14:cNvPr>
                <p14:cNvContentPartPr/>
                <p14:nvPr/>
              </p14:nvContentPartPr>
              <p14:xfrm>
                <a:off x="2838805" y="2931248"/>
                <a:ext cx="7200" cy="56520"/>
              </p14:xfrm>
            </p:contentPart>
          </mc:Choice>
          <mc:Fallback>
            <p:pic>
              <p:nvPicPr>
                <p:cNvPr id="112" name="筆跡 111">
                  <a:extLst>
                    <a:ext uri="{FF2B5EF4-FFF2-40B4-BE49-F238E27FC236}">
                      <a16:creationId xmlns:a16="http://schemas.microsoft.com/office/drawing/2014/main" id="{83C80FFF-2D7C-4E3D-8C82-567FF208A99F}"/>
                    </a:ext>
                  </a:extLst>
                </p:cNvPr>
                <p:cNvPicPr/>
                <p:nvPr/>
              </p:nvPicPr>
              <p:blipFill>
                <a:blip r:embed="rId161"/>
                <a:stretch>
                  <a:fillRect/>
                </a:stretch>
              </p:blipFill>
              <p:spPr>
                <a:xfrm>
                  <a:off x="2829805" y="2922248"/>
                  <a:ext cx="2484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3" name="筆跡 112">
                  <a:extLst>
                    <a:ext uri="{FF2B5EF4-FFF2-40B4-BE49-F238E27FC236}">
                      <a16:creationId xmlns:a16="http://schemas.microsoft.com/office/drawing/2014/main" id="{319A819E-1CA9-4ABF-BA4A-FDA13F78EBB9}"/>
                    </a:ext>
                  </a:extLst>
                </p14:cNvPr>
                <p14:cNvContentPartPr/>
                <p14:nvPr/>
              </p14:nvContentPartPr>
              <p14:xfrm>
                <a:off x="2838805" y="2924048"/>
                <a:ext cx="66600" cy="86760"/>
              </p14:xfrm>
            </p:contentPart>
          </mc:Choice>
          <mc:Fallback>
            <p:pic>
              <p:nvPicPr>
                <p:cNvPr id="113" name="筆跡 112">
                  <a:extLst>
                    <a:ext uri="{FF2B5EF4-FFF2-40B4-BE49-F238E27FC236}">
                      <a16:creationId xmlns:a16="http://schemas.microsoft.com/office/drawing/2014/main" id="{319A819E-1CA9-4ABF-BA4A-FDA13F78EBB9}"/>
                    </a:ext>
                  </a:extLst>
                </p:cNvPr>
                <p:cNvPicPr/>
                <p:nvPr/>
              </p:nvPicPr>
              <p:blipFill>
                <a:blip r:embed="rId163"/>
                <a:stretch>
                  <a:fillRect/>
                </a:stretch>
              </p:blipFill>
              <p:spPr>
                <a:xfrm>
                  <a:off x="2829805" y="2915408"/>
                  <a:ext cx="8424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4" name="筆跡 113">
                  <a:extLst>
                    <a:ext uri="{FF2B5EF4-FFF2-40B4-BE49-F238E27FC236}">
                      <a16:creationId xmlns:a16="http://schemas.microsoft.com/office/drawing/2014/main" id="{D2D93661-BC23-4485-A29B-6EBBEA79ACF3}"/>
                    </a:ext>
                  </a:extLst>
                </p14:cNvPr>
                <p14:cNvContentPartPr/>
                <p14:nvPr/>
              </p14:nvContentPartPr>
              <p14:xfrm>
                <a:off x="2964445" y="3083168"/>
                <a:ext cx="360" cy="166320"/>
              </p14:xfrm>
            </p:contentPart>
          </mc:Choice>
          <mc:Fallback>
            <p:pic>
              <p:nvPicPr>
                <p:cNvPr id="114" name="筆跡 113">
                  <a:extLst>
                    <a:ext uri="{FF2B5EF4-FFF2-40B4-BE49-F238E27FC236}">
                      <a16:creationId xmlns:a16="http://schemas.microsoft.com/office/drawing/2014/main" id="{D2D93661-BC23-4485-A29B-6EBBEA79ACF3}"/>
                    </a:ext>
                  </a:extLst>
                </p:cNvPr>
                <p:cNvPicPr/>
                <p:nvPr/>
              </p:nvPicPr>
              <p:blipFill>
                <a:blip r:embed="rId165"/>
                <a:stretch>
                  <a:fillRect/>
                </a:stretch>
              </p:blipFill>
              <p:spPr>
                <a:xfrm>
                  <a:off x="2955445" y="3074528"/>
                  <a:ext cx="18000" cy="183960"/>
                </a:xfrm>
                <a:prstGeom prst="rect">
                  <a:avLst/>
                </a:prstGeom>
              </p:spPr>
            </p:pic>
          </mc:Fallback>
        </mc:AlternateContent>
      </p:grpSp>
      <p:grpSp>
        <p:nvGrpSpPr>
          <p:cNvPr id="119" name="群組 118">
            <a:extLst>
              <a:ext uri="{FF2B5EF4-FFF2-40B4-BE49-F238E27FC236}">
                <a16:creationId xmlns:a16="http://schemas.microsoft.com/office/drawing/2014/main" id="{6FD27E16-C79E-451F-ABF9-E7D5D1B00339}"/>
              </a:ext>
            </a:extLst>
          </p:cNvPr>
          <p:cNvGrpSpPr/>
          <p:nvPr/>
        </p:nvGrpSpPr>
        <p:grpSpPr>
          <a:xfrm>
            <a:off x="4462765" y="2882288"/>
            <a:ext cx="212760" cy="288000"/>
            <a:chOff x="4462765" y="2882288"/>
            <a:chExt cx="212760" cy="288000"/>
          </a:xfrm>
        </p:grpSpPr>
        <mc:AlternateContent xmlns:mc="http://schemas.openxmlformats.org/markup-compatibility/2006">
          <mc:Choice xmlns:p14="http://schemas.microsoft.com/office/powerpoint/2010/main" Requires="p14">
            <p:contentPart p14:bwMode="auto" r:id="rId166">
              <p14:nvContentPartPr>
                <p14:cNvPr id="116" name="筆跡 115">
                  <a:extLst>
                    <a:ext uri="{FF2B5EF4-FFF2-40B4-BE49-F238E27FC236}">
                      <a16:creationId xmlns:a16="http://schemas.microsoft.com/office/drawing/2014/main" id="{CFE2F134-20E4-40FB-A5E9-8665CDEA14D8}"/>
                    </a:ext>
                  </a:extLst>
                </p14:cNvPr>
                <p14:cNvContentPartPr/>
                <p14:nvPr/>
              </p14:nvContentPartPr>
              <p14:xfrm>
                <a:off x="4558885" y="2882288"/>
                <a:ext cx="107640" cy="112680"/>
              </p14:xfrm>
            </p:contentPart>
          </mc:Choice>
          <mc:Fallback>
            <p:pic>
              <p:nvPicPr>
                <p:cNvPr id="116" name="筆跡 115">
                  <a:extLst>
                    <a:ext uri="{FF2B5EF4-FFF2-40B4-BE49-F238E27FC236}">
                      <a16:creationId xmlns:a16="http://schemas.microsoft.com/office/drawing/2014/main" id="{CFE2F134-20E4-40FB-A5E9-8665CDEA14D8}"/>
                    </a:ext>
                  </a:extLst>
                </p:cNvPr>
                <p:cNvPicPr/>
                <p:nvPr/>
              </p:nvPicPr>
              <p:blipFill>
                <a:blip r:embed="rId167"/>
                <a:stretch>
                  <a:fillRect/>
                </a:stretch>
              </p:blipFill>
              <p:spPr>
                <a:xfrm>
                  <a:off x="4549885" y="2873288"/>
                  <a:ext cx="12528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7" name="筆跡 116">
                  <a:extLst>
                    <a:ext uri="{FF2B5EF4-FFF2-40B4-BE49-F238E27FC236}">
                      <a16:creationId xmlns:a16="http://schemas.microsoft.com/office/drawing/2014/main" id="{55DA0BB5-5471-46D4-AEC1-A97A2C2DF532}"/>
                    </a:ext>
                  </a:extLst>
                </p14:cNvPr>
                <p14:cNvContentPartPr/>
                <p14:nvPr/>
              </p14:nvContentPartPr>
              <p14:xfrm>
                <a:off x="4581565" y="3015488"/>
                <a:ext cx="93960" cy="54000"/>
              </p14:xfrm>
            </p:contentPart>
          </mc:Choice>
          <mc:Fallback>
            <p:pic>
              <p:nvPicPr>
                <p:cNvPr id="117" name="筆跡 116">
                  <a:extLst>
                    <a:ext uri="{FF2B5EF4-FFF2-40B4-BE49-F238E27FC236}">
                      <a16:creationId xmlns:a16="http://schemas.microsoft.com/office/drawing/2014/main" id="{55DA0BB5-5471-46D4-AEC1-A97A2C2DF532}"/>
                    </a:ext>
                  </a:extLst>
                </p:cNvPr>
                <p:cNvPicPr/>
                <p:nvPr/>
              </p:nvPicPr>
              <p:blipFill>
                <a:blip r:embed="rId169"/>
                <a:stretch>
                  <a:fillRect/>
                </a:stretch>
              </p:blipFill>
              <p:spPr>
                <a:xfrm>
                  <a:off x="4572925" y="3006488"/>
                  <a:ext cx="1116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8" name="筆跡 117">
                  <a:extLst>
                    <a:ext uri="{FF2B5EF4-FFF2-40B4-BE49-F238E27FC236}">
                      <a16:creationId xmlns:a16="http://schemas.microsoft.com/office/drawing/2014/main" id="{8C35E5C5-7270-499D-BE42-817FA558E095}"/>
                    </a:ext>
                  </a:extLst>
                </p14:cNvPr>
                <p14:cNvContentPartPr/>
                <p14:nvPr/>
              </p14:nvContentPartPr>
              <p14:xfrm>
                <a:off x="4462765" y="2978048"/>
                <a:ext cx="27720" cy="192240"/>
              </p14:xfrm>
            </p:contentPart>
          </mc:Choice>
          <mc:Fallback>
            <p:pic>
              <p:nvPicPr>
                <p:cNvPr id="118" name="筆跡 117">
                  <a:extLst>
                    <a:ext uri="{FF2B5EF4-FFF2-40B4-BE49-F238E27FC236}">
                      <a16:creationId xmlns:a16="http://schemas.microsoft.com/office/drawing/2014/main" id="{8C35E5C5-7270-499D-BE42-817FA558E095}"/>
                    </a:ext>
                  </a:extLst>
                </p:cNvPr>
                <p:cNvPicPr/>
                <p:nvPr/>
              </p:nvPicPr>
              <p:blipFill>
                <a:blip r:embed="rId171"/>
                <a:stretch>
                  <a:fillRect/>
                </a:stretch>
              </p:blipFill>
              <p:spPr>
                <a:xfrm>
                  <a:off x="4454125" y="2969048"/>
                  <a:ext cx="45360" cy="209880"/>
                </a:xfrm>
                <a:prstGeom prst="rect">
                  <a:avLst/>
                </a:prstGeom>
              </p:spPr>
            </p:pic>
          </mc:Fallback>
        </mc:AlternateContent>
      </p:grpSp>
      <p:grpSp>
        <p:nvGrpSpPr>
          <p:cNvPr id="124" name="群組 123">
            <a:extLst>
              <a:ext uri="{FF2B5EF4-FFF2-40B4-BE49-F238E27FC236}">
                <a16:creationId xmlns:a16="http://schemas.microsoft.com/office/drawing/2014/main" id="{622A8686-221F-4439-9AA7-3C77EF0BD4E8}"/>
              </a:ext>
            </a:extLst>
          </p:cNvPr>
          <p:cNvGrpSpPr/>
          <p:nvPr/>
        </p:nvGrpSpPr>
        <p:grpSpPr>
          <a:xfrm>
            <a:off x="5788285" y="2624528"/>
            <a:ext cx="420120" cy="247680"/>
            <a:chOff x="5788285" y="2624528"/>
            <a:chExt cx="420120" cy="247680"/>
          </a:xfrm>
        </p:grpSpPr>
        <mc:AlternateContent xmlns:mc="http://schemas.openxmlformats.org/markup-compatibility/2006">
          <mc:Choice xmlns:p14="http://schemas.microsoft.com/office/powerpoint/2010/main" Requires="p14">
            <p:contentPart p14:bwMode="auto" r:id="rId172">
              <p14:nvContentPartPr>
                <p14:cNvPr id="120" name="筆跡 119">
                  <a:extLst>
                    <a:ext uri="{FF2B5EF4-FFF2-40B4-BE49-F238E27FC236}">
                      <a16:creationId xmlns:a16="http://schemas.microsoft.com/office/drawing/2014/main" id="{2EB209B0-BD4A-4565-88FD-D8AF90F2AC26}"/>
                    </a:ext>
                  </a:extLst>
                </p14:cNvPr>
                <p14:cNvContentPartPr/>
                <p14:nvPr/>
              </p14:nvContentPartPr>
              <p14:xfrm>
                <a:off x="5788285" y="2624528"/>
                <a:ext cx="217440" cy="247680"/>
              </p14:xfrm>
            </p:contentPart>
          </mc:Choice>
          <mc:Fallback>
            <p:pic>
              <p:nvPicPr>
                <p:cNvPr id="120" name="筆跡 119">
                  <a:extLst>
                    <a:ext uri="{FF2B5EF4-FFF2-40B4-BE49-F238E27FC236}">
                      <a16:creationId xmlns:a16="http://schemas.microsoft.com/office/drawing/2014/main" id="{2EB209B0-BD4A-4565-88FD-D8AF90F2AC26}"/>
                    </a:ext>
                  </a:extLst>
                </p:cNvPr>
                <p:cNvPicPr/>
                <p:nvPr/>
              </p:nvPicPr>
              <p:blipFill>
                <a:blip r:embed="rId173"/>
                <a:stretch>
                  <a:fillRect/>
                </a:stretch>
              </p:blipFill>
              <p:spPr>
                <a:xfrm>
                  <a:off x="5779645" y="2615528"/>
                  <a:ext cx="23508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1" name="筆跡 120">
                  <a:extLst>
                    <a:ext uri="{FF2B5EF4-FFF2-40B4-BE49-F238E27FC236}">
                      <a16:creationId xmlns:a16="http://schemas.microsoft.com/office/drawing/2014/main" id="{A2CA6337-78AD-4E7C-80B5-D501F367F7ED}"/>
                    </a:ext>
                  </a:extLst>
                </p14:cNvPr>
                <p14:cNvContentPartPr/>
                <p14:nvPr/>
              </p14:nvContentPartPr>
              <p14:xfrm>
                <a:off x="6020845" y="2701928"/>
                <a:ext cx="84960" cy="25920"/>
              </p14:xfrm>
            </p:contentPart>
          </mc:Choice>
          <mc:Fallback>
            <p:pic>
              <p:nvPicPr>
                <p:cNvPr id="121" name="筆跡 120">
                  <a:extLst>
                    <a:ext uri="{FF2B5EF4-FFF2-40B4-BE49-F238E27FC236}">
                      <a16:creationId xmlns:a16="http://schemas.microsoft.com/office/drawing/2014/main" id="{A2CA6337-78AD-4E7C-80B5-D501F367F7ED}"/>
                    </a:ext>
                  </a:extLst>
                </p:cNvPr>
                <p:cNvPicPr/>
                <p:nvPr/>
              </p:nvPicPr>
              <p:blipFill>
                <a:blip r:embed="rId175"/>
                <a:stretch>
                  <a:fillRect/>
                </a:stretch>
              </p:blipFill>
              <p:spPr>
                <a:xfrm>
                  <a:off x="6011845" y="2693288"/>
                  <a:ext cx="10260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2" name="筆跡 121">
                  <a:extLst>
                    <a:ext uri="{FF2B5EF4-FFF2-40B4-BE49-F238E27FC236}">
                      <a16:creationId xmlns:a16="http://schemas.microsoft.com/office/drawing/2014/main" id="{EA5CF707-58B6-49EF-AA91-57DFA391AB4D}"/>
                    </a:ext>
                  </a:extLst>
                </p14:cNvPr>
                <p14:cNvContentPartPr/>
                <p14:nvPr/>
              </p14:nvContentPartPr>
              <p14:xfrm>
                <a:off x="6034525" y="2760608"/>
                <a:ext cx="82440" cy="19080"/>
              </p14:xfrm>
            </p:contentPart>
          </mc:Choice>
          <mc:Fallback>
            <p:pic>
              <p:nvPicPr>
                <p:cNvPr id="122" name="筆跡 121">
                  <a:extLst>
                    <a:ext uri="{FF2B5EF4-FFF2-40B4-BE49-F238E27FC236}">
                      <a16:creationId xmlns:a16="http://schemas.microsoft.com/office/drawing/2014/main" id="{EA5CF707-58B6-49EF-AA91-57DFA391AB4D}"/>
                    </a:ext>
                  </a:extLst>
                </p:cNvPr>
                <p:cNvPicPr/>
                <p:nvPr/>
              </p:nvPicPr>
              <p:blipFill>
                <a:blip r:embed="rId177"/>
                <a:stretch>
                  <a:fillRect/>
                </a:stretch>
              </p:blipFill>
              <p:spPr>
                <a:xfrm>
                  <a:off x="6025525" y="2751608"/>
                  <a:ext cx="1000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3" name="筆跡 122">
                  <a:extLst>
                    <a:ext uri="{FF2B5EF4-FFF2-40B4-BE49-F238E27FC236}">
                      <a16:creationId xmlns:a16="http://schemas.microsoft.com/office/drawing/2014/main" id="{2BE4DB33-886B-4C59-BB12-80B976B55FA6}"/>
                    </a:ext>
                  </a:extLst>
                </p14:cNvPr>
                <p14:cNvContentPartPr/>
                <p14:nvPr/>
              </p14:nvContentPartPr>
              <p14:xfrm>
                <a:off x="6205885" y="2709128"/>
                <a:ext cx="2520" cy="154800"/>
              </p14:xfrm>
            </p:contentPart>
          </mc:Choice>
          <mc:Fallback>
            <p:pic>
              <p:nvPicPr>
                <p:cNvPr id="123" name="筆跡 122">
                  <a:extLst>
                    <a:ext uri="{FF2B5EF4-FFF2-40B4-BE49-F238E27FC236}">
                      <a16:creationId xmlns:a16="http://schemas.microsoft.com/office/drawing/2014/main" id="{2BE4DB33-886B-4C59-BB12-80B976B55FA6}"/>
                    </a:ext>
                  </a:extLst>
                </p:cNvPr>
                <p:cNvPicPr/>
                <p:nvPr/>
              </p:nvPicPr>
              <p:blipFill>
                <a:blip r:embed="rId179"/>
                <a:stretch>
                  <a:fillRect/>
                </a:stretch>
              </p:blipFill>
              <p:spPr>
                <a:xfrm>
                  <a:off x="6196885" y="2700128"/>
                  <a:ext cx="2016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0">
            <p14:nvContentPartPr>
              <p14:cNvPr id="125" name="筆跡 124">
                <a:extLst>
                  <a:ext uri="{FF2B5EF4-FFF2-40B4-BE49-F238E27FC236}">
                    <a16:creationId xmlns:a16="http://schemas.microsoft.com/office/drawing/2014/main" id="{8A356F22-CA1E-4D01-B6FB-458CD8603C06}"/>
                  </a:ext>
                </a:extLst>
              </p14:cNvPr>
              <p14:cNvContentPartPr/>
              <p14:nvPr/>
            </p14:nvContentPartPr>
            <p14:xfrm>
              <a:off x="4381045" y="4237328"/>
              <a:ext cx="849240" cy="519840"/>
            </p14:xfrm>
          </p:contentPart>
        </mc:Choice>
        <mc:Fallback>
          <p:pic>
            <p:nvPicPr>
              <p:cNvPr id="125" name="筆跡 124">
                <a:extLst>
                  <a:ext uri="{FF2B5EF4-FFF2-40B4-BE49-F238E27FC236}">
                    <a16:creationId xmlns:a16="http://schemas.microsoft.com/office/drawing/2014/main" id="{8A356F22-CA1E-4D01-B6FB-458CD8603C06}"/>
                  </a:ext>
                </a:extLst>
              </p:cNvPr>
              <p:cNvPicPr/>
              <p:nvPr/>
            </p:nvPicPr>
            <p:blipFill>
              <a:blip r:embed="rId181"/>
              <a:stretch>
                <a:fillRect/>
              </a:stretch>
            </p:blipFill>
            <p:spPr>
              <a:xfrm>
                <a:off x="4372045" y="4228688"/>
                <a:ext cx="866880" cy="537480"/>
              </a:xfrm>
              <a:prstGeom prst="rect">
                <a:avLst/>
              </a:prstGeom>
            </p:spPr>
          </p:pic>
        </mc:Fallback>
      </mc:AlternateContent>
      <p:grpSp>
        <p:nvGrpSpPr>
          <p:cNvPr id="131" name="群組 130">
            <a:extLst>
              <a:ext uri="{FF2B5EF4-FFF2-40B4-BE49-F238E27FC236}">
                <a16:creationId xmlns:a16="http://schemas.microsoft.com/office/drawing/2014/main" id="{0BAA5902-6782-42AE-BEBE-8E391C6EBDDE}"/>
              </a:ext>
            </a:extLst>
          </p:cNvPr>
          <p:cNvGrpSpPr/>
          <p:nvPr/>
        </p:nvGrpSpPr>
        <p:grpSpPr>
          <a:xfrm>
            <a:off x="3871285" y="2896328"/>
            <a:ext cx="1811880" cy="1436400"/>
            <a:chOff x="3871285" y="2896328"/>
            <a:chExt cx="1811880" cy="1436400"/>
          </a:xfrm>
        </p:grpSpPr>
        <mc:AlternateContent xmlns:mc="http://schemas.openxmlformats.org/markup-compatibility/2006">
          <mc:Choice xmlns:p14="http://schemas.microsoft.com/office/powerpoint/2010/main" Requires="p14">
            <p:contentPart p14:bwMode="auto" r:id="rId182">
              <p14:nvContentPartPr>
                <p14:cNvPr id="126" name="筆跡 125">
                  <a:extLst>
                    <a:ext uri="{FF2B5EF4-FFF2-40B4-BE49-F238E27FC236}">
                      <a16:creationId xmlns:a16="http://schemas.microsoft.com/office/drawing/2014/main" id="{E6A14F3C-4817-430C-B00D-38514E82DD19}"/>
                    </a:ext>
                  </a:extLst>
                </p14:cNvPr>
                <p14:cNvContentPartPr/>
                <p14:nvPr/>
              </p14:nvContentPartPr>
              <p14:xfrm>
                <a:off x="4577245" y="3090368"/>
                <a:ext cx="1105920" cy="1242360"/>
              </p14:xfrm>
            </p:contentPart>
          </mc:Choice>
          <mc:Fallback>
            <p:pic>
              <p:nvPicPr>
                <p:cNvPr id="126" name="筆跡 125">
                  <a:extLst>
                    <a:ext uri="{FF2B5EF4-FFF2-40B4-BE49-F238E27FC236}">
                      <a16:creationId xmlns:a16="http://schemas.microsoft.com/office/drawing/2014/main" id="{E6A14F3C-4817-430C-B00D-38514E82DD19}"/>
                    </a:ext>
                  </a:extLst>
                </p:cNvPr>
                <p:cNvPicPr/>
                <p:nvPr/>
              </p:nvPicPr>
              <p:blipFill>
                <a:blip r:embed="rId183"/>
                <a:stretch>
                  <a:fillRect/>
                </a:stretch>
              </p:blipFill>
              <p:spPr>
                <a:xfrm>
                  <a:off x="4568245" y="3081368"/>
                  <a:ext cx="1123560" cy="1260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7" name="筆跡 126">
                  <a:extLst>
                    <a:ext uri="{FF2B5EF4-FFF2-40B4-BE49-F238E27FC236}">
                      <a16:creationId xmlns:a16="http://schemas.microsoft.com/office/drawing/2014/main" id="{6966AFF1-3E21-4015-A023-2990856C18F9}"/>
                    </a:ext>
                  </a:extLst>
                </p14:cNvPr>
                <p14:cNvContentPartPr/>
                <p14:nvPr/>
              </p14:nvContentPartPr>
              <p14:xfrm>
                <a:off x="4584085" y="4227248"/>
                <a:ext cx="112320" cy="75240"/>
              </p14:xfrm>
            </p:contentPart>
          </mc:Choice>
          <mc:Fallback>
            <p:pic>
              <p:nvPicPr>
                <p:cNvPr id="127" name="筆跡 126">
                  <a:extLst>
                    <a:ext uri="{FF2B5EF4-FFF2-40B4-BE49-F238E27FC236}">
                      <a16:creationId xmlns:a16="http://schemas.microsoft.com/office/drawing/2014/main" id="{6966AFF1-3E21-4015-A023-2990856C18F9}"/>
                    </a:ext>
                  </a:extLst>
                </p:cNvPr>
                <p:cNvPicPr/>
                <p:nvPr/>
              </p:nvPicPr>
              <p:blipFill>
                <a:blip r:embed="rId185"/>
                <a:stretch>
                  <a:fillRect/>
                </a:stretch>
              </p:blipFill>
              <p:spPr>
                <a:xfrm>
                  <a:off x="4575085" y="4218248"/>
                  <a:ext cx="12996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29" name="筆跡 128">
                  <a:extLst>
                    <a:ext uri="{FF2B5EF4-FFF2-40B4-BE49-F238E27FC236}">
                      <a16:creationId xmlns:a16="http://schemas.microsoft.com/office/drawing/2014/main" id="{CCE7B1F6-9C97-4305-B4E0-18D064999EB8}"/>
                    </a:ext>
                  </a:extLst>
                </p14:cNvPr>
                <p14:cNvContentPartPr/>
                <p14:nvPr/>
              </p14:nvContentPartPr>
              <p14:xfrm>
                <a:off x="3871285" y="2896328"/>
                <a:ext cx="955080" cy="1417680"/>
              </p14:xfrm>
            </p:contentPart>
          </mc:Choice>
          <mc:Fallback>
            <p:pic>
              <p:nvPicPr>
                <p:cNvPr id="129" name="筆跡 128">
                  <a:extLst>
                    <a:ext uri="{FF2B5EF4-FFF2-40B4-BE49-F238E27FC236}">
                      <a16:creationId xmlns:a16="http://schemas.microsoft.com/office/drawing/2014/main" id="{CCE7B1F6-9C97-4305-B4E0-18D064999EB8}"/>
                    </a:ext>
                  </a:extLst>
                </p:cNvPr>
                <p:cNvPicPr/>
                <p:nvPr/>
              </p:nvPicPr>
              <p:blipFill>
                <a:blip r:embed="rId187"/>
                <a:stretch>
                  <a:fillRect/>
                </a:stretch>
              </p:blipFill>
              <p:spPr>
                <a:xfrm>
                  <a:off x="3862285" y="2887328"/>
                  <a:ext cx="972720" cy="1435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0" name="筆跡 129">
                  <a:extLst>
                    <a:ext uri="{FF2B5EF4-FFF2-40B4-BE49-F238E27FC236}">
                      <a16:creationId xmlns:a16="http://schemas.microsoft.com/office/drawing/2014/main" id="{DDE89E8F-4E7D-4668-9DCE-9A312F62DBBA}"/>
                    </a:ext>
                  </a:extLst>
                </p14:cNvPr>
                <p14:cNvContentPartPr/>
                <p14:nvPr/>
              </p14:nvContentPartPr>
              <p14:xfrm>
                <a:off x="4762285" y="4229408"/>
                <a:ext cx="123840" cy="84960"/>
              </p14:xfrm>
            </p:contentPart>
          </mc:Choice>
          <mc:Fallback>
            <p:pic>
              <p:nvPicPr>
                <p:cNvPr id="130" name="筆跡 129">
                  <a:extLst>
                    <a:ext uri="{FF2B5EF4-FFF2-40B4-BE49-F238E27FC236}">
                      <a16:creationId xmlns:a16="http://schemas.microsoft.com/office/drawing/2014/main" id="{DDE89E8F-4E7D-4668-9DCE-9A312F62DBBA}"/>
                    </a:ext>
                  </a:extLst>
                </p:cNvPr>
                <p:cNvPicPr/>
                <p:nvPr/>
              </p:nvPicPr>
              <p:blipFill>
                <a:blip r:embed="rId189"/>
                <a:stretch>
                  <a:fillRect/>
                </a:stretch>
              </p:blipFill>
              <p:spPr>
                <a:xfrm>
                  <a:off x="4753285" y="4220768"/>
                  <a:ext cx="141480" cy="1026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伽瑪的平均值與變異數</a:t>
            </a:r>
          </a:p>
        </p:txBody>
      </p:sp>
      <p:sp>
        <p:nvSpPr>
          <p:cNvPr id="8" name="投影片編號版面配置區 7">
            <a:extLst>
              <a:ext uri="{FF2B5EF4-FFF2-40B4-BE49-F238E27FC236}">
                <a16:creationId xmlns:a16="http://schemas.microsoft.com/office/drawing/2014/main" id="{2FFF48D5-38C6-4D9F-8C08-78B7A1BC42FC}"/>
              </a:ext>
            </a:extLst>
          </p:cNvPr>
          <p:cNvSpPr>
            <a:spLocks noGrp="1"/>
          </p:cNvSpPr>
          <p:nvPr>
            <p:ph type="sldNum" sz="quarter" idx="12"/>
          </p:nvPr>
        </p:nvSpPr>
        <p:spPr/>
        <p:txBody>
          <a:bodyPr/>
          <a:lstStyle/>
          <a:p>
            <a:fld id="{8632C2C5-20A0-4062-ADB6-29D76B962CAE}" type="slidenum">
              <a:rPr lang="zh-TW" altLang="en-US" smtClean="0"/>
              <a:pPr/>
              <a:t>63</a:t>
            </a:fld>
            <a:endParaRPr lang="zh-TW" altLang="en-US"/>
          </a:p>
        </p:txBody>
      </p:sp>
      <p:pic>
        <p:nvPicPr>
          <p:cNvPr id="6" name="Picture 3"/>
          <p:cNvPicPr>
            <a:picLocks noChangeAspect="1" noChangeArrowheads="1"/>
          </p:cNvPicPr>
          <p:nvPr/>
        </p:nvPicPr>
        <p:blipFill>
          <a:blip r:embed="rId2" cstate="print"/>
          <a:srcRect/>
          <a:stretch>
            <a:fillRect/>
          </a:stretch>
        </p:blipFill>
        <p:spPr bwMode="auto">
          <a:xfrm>
            <a:off x="456534" y="1201962"/>
            <a:ext cx="6377754" cy="1224137"/>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srcRect/>
          <a:stretch>
            <a:fillRect/>
          </a:stretch>
        </p:blipFill>
        <p:spPr bwMode="auto">
          <a:xfrm>
            <a:off x="635205" y="5733256"/>
            <a:ext cx="5779957" cy="1109396"/>
          </a:xfrm>
          <a:prstGeom prst="rect">
            <a:avLst/>
          </a:prstGeom>
          <a:noFill/>
          <a:ln w="9525">
            <a:noFill/>
            <a:miter lim="800000"/>
            <a:headEnd/>
            <a:tailEnd/>
          </a:ln>
          <a:effectLst/>
        </p:spPr>
      </p:pic>
      <p:pic>
        <p:nvPicPr>
          <p:cNvPr id="4" name="圖片 3">
            <a:extLst>
              <a:ext uri="{FF2B5EF4-FFF2-40B4-BE49-F238E27FC236}">
                <a16:creationId xmlns:a16="http://schemas.microsoft.com/office/drawing/2014/main" id="{0E8663D1-AD7E-4927-AEE7-152A26411708}"/>
              </a:ext>
            </a:extLst>
          </p:cNvPr>
          <p:cNvPicPr>
            <a:picLocks noChangeAspect="1"/>
          </p:cNvPicPr>
          <p:nvPr/>
        </p:nvPicPr>
        <p:blipFill>
          <a:blip r:embed="rId4"/>
          <a:stretch>
            <a:fillRect/>
          </a:stretch>
        </p:blipFill>
        <p:spPr>
          <a:xfrm>
            <a:off x="469664" y="2412642"/>
            <a:ext cx="3781425" cy="2659084"/>
          </a:xfrm>
          <a:prstGeom prst="rect">
            <a:avLst/>
          </a:prstGeom>
        </p:spPr>
      </p:pic>
      <p:pic>
        <p:nvPicPr>
          <p:cNvPr id="5" name="圖片 4">
            <a:extLst>
              <a:ext uri="{FF2B5EF4-FFF2-40B4-BE49-F238E27FC236}">
                <a16:creationId xmlns:a16="http://schemas.microsoft.com/office/drawing/2014/main" id="{B33AADA5-B491-4021-AE2D-72D95D085780}"/>
              </a:ext>
            </a:extLst>
          </p:cNvPr>
          <p:cNvPicPr>
            <a:picLocks noChangeAspect="1"/>
          </p:cNvPicPr>
          <p:nvPr/>
        </p:nvPicPr>
        <p:blipFill>
          <a:blip r:embed="rId5"/>
          <a:stretch>
            <a:fillRect/>
          </a:stretch>
        </p:blipFill>
        <p:spPr>
          <a:xfrm>
            <a:off x="4727370" y="2316679"/>
            <a:ext cx="3781425" cy="3438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58D1F14-30CB-4719-B11B-7BFDEB2B9509}"/>
              </a:ext>
            </a:extLst>
          </p:cNvPr>
          <p:cNvSpPr>
            <a:spLocks noGrp="1"/>
          </p:cNvSpPr>
          <p:nvPr>
            <p:ph type="sldNum" sz="quarter" idx="12"/>
          </p:nvPr>
        </p:nvSpPr>
        <p:spPr/>
        <p:txBody>
          <a:bodyPr/>
          <a:lstStyle/>
          <a:p>
            <a:fld id="{8632C2C5-20A0-4062-ADB6-29D76B962CAE}" type="slidenum">
              <a:rPr lang="zh-TW" altLang="en-US" smtClean="0"/>
              <a:pPr/>
              <a:t>64</a:t>
            </a:fld>
            <a:endParaRPr lang="zh-TW" altLang="en-US"/>
          </a:p>
        </p:txBody>
      </p:sp>
    </p:spTree>
    <p:extLst>
      <p:ext uri="{BB962C8B-B14F-4D97-AF65-F5344CB8AC3E}">
        <p14:creationId xmlns:p14="http://schemas.microsoft.com/office/powerpoint/2010/main" val="1514368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p>
        </p:txBody>
      </p:sp>
      <p:sp>
        <p:nvSpPr>
          <p:cNvPr id="9" name="內容版面配置區 8"/>
          <p:cNvSpPr>
            <a:spLocks noGrp="1"/>
          </p:cNvSpPr>
          <p:nvPr>
            <p:ph idx="1"/>
          </p:nvPr>
        </p:nvSpPr>
        <p:spPr/>
        <p:txBody>
          <a:bodyPr/>
          <a:lstStyle/>
          <a:p>
            <a:r>
              <a:rPr lang="zh-TW" altLang="en-US" dirty="0"/>
              <a:t>使用卜瓦松分布，我們求得當持續至時間 </a:t>
            </a:r>
            <a:r>
              <a:rPr lang="en-US" altLang="zh-TW" i="1" dirty="0"/>
              <a:t>t </a:t>
            </a:r>
            <a:r>
              <a:rPr lang="zh-TW" altLang="en-US" dirty="0"/>
              <a:t>時沒有事件發生的機率為</a:t>
            </a:r>
            <a:br>
              <a:rPr lang="en-US" altLang="zh-TW" dirty="0"/>
            </a:br>
            <a:br>
              <a:rPr lang="en-US" altLang="zh-TW" dirty="0"/>
            </a:br>
            <a:br>
              <a:rPr lang="en-US" altLang="zh-TW" dirty="0"/>
            </a:br>
            <a:br>
              <a:rPr lang="en-US" altLang="zh-TW" dirty="0"/>
            </a:br>
            <a:r>
              <a:rPr lang="zh-TW" altLang="en-US" dirty="0"/>
              <a:t>我們現在可使用上述事實並令 </a:t>
            </a:r>
            <a:r>
              <a:rPr lang="en-US" altLang="zh-TW" i="1" dirty="0"/>
              <a:t>X </a:t>
            </a:r>
            <a:r>
              <a:rPr lang="zh-TW" altLang="en-US" dirty="0"/>
              <a:t>為至第一次卜瓦松事件的時間。直到發生了第一次事件的時間長度會超過 </a:t>
            </a:r>
            <a:r>
              <a:rPr lang="en-US" altLang="zh-TW" i="1" dirty="0"/>
              <a:t>x </a:t>
            </a:r>
            <a:r>
              <a:rPr lang="zh-TW" altLang="en-US" dirty="0"/>
              <a:t>的機率和在 </a:t>
            </a:r>
            <a:r>
              <a:rPr lang="en-US" altLang="zh-TW" i="1" dirty="0"/>
              <a:t>x</a:t>
            </a:r>
            <a:r>
              <a:rPr lang="en-US" altLang="zh-TW" dirty="0"/>
              <a:t> </a:t>
            </a:r>
            <a:r>
              <a:rPr lang="zh-TW" altLang="en-US" dirty="0"/>
              <a:t>中沒有卜瓦松事件會發生的機率一樣。後者當然已知為       。因此，</a:t>
            </a:r>
          </a:p>
          <a:p>
            <a:endParaRPr lang="zh-TW" altLang="en-US" dirty="0"/>
          </a:p>
        </p:txBody>
      </p:sp>
      <p:sp>
        <p:nvSpPr>
          <p:cNvPr id="3" name="投影片編號版面配置區 2">
            <a:extLst>
              <a:ext uri="{FF2B5EF4-FFF2-40B4-BE49-F238E27FC236}">
                <a16:creationId xmlns:a16="http://schemas.microsoft.com/office/drawing/2014/main" id="{FC6ABAA5-DCEE-4C0E-8BC3-A92E6A27C634}"/>
              </a:ext>
            </a:extLst>
          </p:cNvPr>
          <p:cNvSpPr>
            <a:spLocks noGrp="1"/>
          </p:cNvSpPr>
          <p:nvPr>
            <p:ph type="sldNum" sz="quarter" idx="12"/>
          </p:nvPr>
        </p:nvSpPr>
        <p:spPr/>
        <p:txBody>
          <a:bodyPr/>
          <a:lstStyle/>
          <a:p>
            <a:fld id="{8632C2C5-20A0-4062-ADB6-29D76B962CAE}" type="slidenum">
              <a:rPr lang="zh-TW" altLang="en-US" smtClean="0"/>
              <a:pPr/>
              <a:t>65</a:t>
            </a:fld>
            <a:endParaRPr lang="zh-TW" altLang="en-US"/>
          </a:p>
        </p:txBody>
      </p:sp>
      <p:graphicFrame>
        <p:nvGraphicFramePr>
          <p:cNvPr id="96261" name="Object 5"/>
          <p:cNvGraphicFramePr>
            <a:graphicFrameLocks noChangeAspect="1"/>
          </p:cNvGraphicFramePr>
          <p:nvPr>
            <p:extLst>
              <p:ext uri="{D42A27DB-BD31-4B8C-83A1-F6EECF244321}">
                <p14:modId xmlns:p14="http://schemas.microsoft.com/office/powerpoint/2010/main" val="1247824536"/>
              </p:ext>
            </p:extLst>
          </p:nvPr>
        </p:nvGraphicFramePr>
        <p:xfrm>
          <a:off x="2627784" y="2492896"/>
          <a:ext cx="3086100" cy="762000"/>
        </p:xfrm>
        <a:graphic>
          <a:graphicData uri="http://schemas.openxmlformats.org/presentationml/2006/ole">
            <mc:AlternateContent xmlns:mc="http://schemas.openxmlformats.org/markup-compatibility/2006">
              <mc:Choice xmlns:v="urn:schemas-microsoft-com:vml" Requires="v">
                <p:oleObj spid="_x0000_s5122" name="方程式" r:id="rId3" imgW="3085920" imgH="761760" progId="Equation.3">
                  <p:embed/>
                </p:oleObj>
              </mc:Choice>
              <mc:Fallback>
                <p:oleObj name="方程式" r:id="rId3" imgW="3085920" imgH="761760" progId="Equation.3">
                  <p:embed/>
                  <p:pic>
                    <p:nvPicPr>
                      <p:cNvPr id="962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492896"/>
                        <a:ext cx="308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extLst>
              <p:ext uri="{D42A27DB-BD31-4B8C-83A1-F6EECF244321}">
                <p14:modId xmlns:p14="http://schemas.microsoft.com/office/powerpoint/2010/main" val="3170151904"/>
              </p:ext>
            </p:extLst>
          </p:nvPr>
        </p:nvGraphicFramePr>
        <p:xfrm>
          <a:off x="6948264" y="5085184"/>
          <a:ext cx="469900" cy="342900"/>
        </p:xfrm>
        <a:graphic>
          <a:graphicData uri="http://schemas.openxmlformats.org/presentationml/2006/ole">
            <mc:AlternateContent xmlns:mc="http://schemas.openxmlformats.org/markup-compatibility/2006">
              <mc:Choice xmlns:v="urn:schemas-microsoft-com:vml" Requires="v">
                <p:oleObj spid="_x0000_s5123" name="方程式" r:id="rId5" imgW="469800" imgH="342720" progId="Equation.3">
                  <p:embed/>
                </p:oleObj>
              </mc:Choice>
              <mc:Fallback>
                <p:oleObj name="方程式" r:id="rId5" imgW="469800" imgH="342720" progId="Equation.3">
                  <p:embed/>
                  <p:pic>
                    <p:nvPicPr>
                      <p:cNvPr id="9626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8264" y="5085184"/>
                        <a:ext cx="4699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3" name="Object 7"/>
          <p:cNvGraphicFramePr>
            <a:graphicFrameLocks noChangeAspect="1"/>
          </p:cNvGraphicFramePr>
          <p:nvPr>
            <p:extLst>
              <p:ext uri="{D42A27DB-BD31-4B8C-83A1-F6EECF244321}">
                <p14:modId xmlns:p14="http://schemas.microsoft.com/office/powerpoint/2010/main" val="3588439005"/>
              </p:ext>
            </p:extLst>
          </p:nvPr>
        </p:nvGraphicFramePr>
        <p:xfrm>
          <a:off x="3419872" y="5589240"/>
          <a:ext cx="1917700" cy="406400"/>
        </p:xfrm>
        <a:graphic>
          <a:graphicData uri="http://schemas.openxmlformats.org/presentationml/2006/ole">
            <mc:AlternateContent xmlns:mc="http://schemas.openxmlformats.org/markup-compatibility/2006">
              <mc:Choice xmlns:v="urn:schemas-microsoft-com:vml" Requires="v">
                <p:oleObj spid="_x0000_s5124" name="方程式" r:id="rId7" imgW="1917360" imgH="406080" progId="Equation.3">
                  <p:embed/>
                </p:oleObj>
              </mc:Choice>
              <mc:Fallback>
                <p:oleObj name="方程式" r:id="rId7" imgW="1917360" imgH="406080" progId="Equation.3">
                  <p:embed/>
                  <p:pic>
                    <p:nvPicPr>
                      <p:cNvPr id="96263"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872" y="5589240"/>
                        <a:ext cx="1917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伽瑪分布與卜瓦松程序的關係</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所以， </a:t>
            </a:r>
            <a:r>
              <a:rPr lang="en-US" altLang="zh-TW" i="1" dirty="0"/>
              <a:t>X </a:t>
            </a:r>
            <a:r>
              <a:rPr lang="zh-TW" altLang="en-US" dirty="0"/>
              <a:t>的累積分布函數為</a:t>
            </a:r>
            <a:br>
              <a:rPr lang="en-US" altLang="zh-TW" dirty="0"/>
            </a:br>
            <a:br>
              <a:rPr lang="en-US" altLang="zh-TW" dirty="0"/>
            </a:br>
            <a:br>
              <a:rPr lang="en-US" altLang="zh-TW" dirty="0"/>
            </a:br>
            <a:r>
              <a:rPr lang="zh-TW" altLang="en-US" dirty="0"/>
              <a:t>我們對以上的累積分布函數微分以得到密度函數</a:t>
            </a:r>
            <a:br>
              <a:rPr lang="en-US" altLang="zh-TW" dirty="0"/>
            </a:br>
            <a:br>
              <a:rPr lang="en-US" altLang="zh-TW" dirty="0"/>
            </a:br>
            <a:br>
              <a:rPr lang="en-US" altLang="zh-TW" dirty="0"/>
            </a:br>
            <a:r>
              <a:rPr lang="zh-TW" altLang="en-US" dirty="0"/>
              <a:t>而這是指數分布的密度函數，其中             。</a:t>
            </a:r>
          </a:p>
        </p:txBody>
      </p:sp>
      <p:sp>
        <p:nvSpPr>
          <p:cNvPr id="5" name="投影片編號版面配置區 4">
            <a:extLst>
              <a:ext uri="{FF2B5EF4-FFF2-40B4-BE49-F238E27FC236}">
                <a16:creationId xmlns:a16="http://schemas.microsoft.com/office/drawing/2014/main" id="{B0026920-914F-49D8-8ED3-85E465E97D94}"/>
              </a:ext>
            </a:extLst>
          </p:cNvPr>
          <p:cNvSpPr>
            <a:spLocks noGrp="1"/>
          </p:cNvSpPr>
          <p:nvPr>
            <p:ph type="sldNum" sz="quarter" idx="12"/>
          </p:nvPr>
        </p:nvSpPr>
        <p:spPr/>
        <p:txBody>
          <a:bodyPr/>
          <a:lstStyle/>
          <a:p>
            <a:fld id="{8632C2C5-20A0-4062-ADB6-29D76B962CAE}" type="slidenum">
              <a:rPr lang="zh-TW" altLang="en-US" smtClean="0"/>
              <a:pPr/>
              <a:t>66</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737056109"/>
              </p:ext>
            </p:extLst>
          </p:nvPr>
        </p:nvGraphicFramePr>
        <p:xfrm>
          <a:off x="3059832" y="2132856"/>
          <a:ext cx="2730500" cy="406400"/>
        </p:xfrm>
        <a:graphic>
          <a:graphicData uri="http://schemas.openxmlformats.org/presentationml/2006/ole">
            <mc:AlternateContent xmlns:mc="http://schemas.openxmlformats.org/markup-compatibility/2006">
              <mc:Choice xmlns:v="urn:schemas-microsoft-com:vml" Requires="v">
                <p:oleObj spid="_x0000_s6146" name="方程式" r:id="rId3" imgW="2730240" imgH="406080" progId="Equation.3">
                  <p:embed/>
                </p:oleObj>
              </mc:Choice>
              <mc:Fallback>
                <p:oleObj name="方程式" r:id="rId3" imgW="273024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132856"/>
                        <a:ext cx="27305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07" name="Object 3"/>
          <p:cNvGraphicFramePr>
            <a:graphicFrameLocks noChangeAspect="1"/>
          </p:cNvGraphicFramePr>
          <p:nvPr>
            <p:extLst>
              <p:ext uri="{D42A27DB-BD31-4B8C-83A1-F6EECF244321}">
                <p14:modId xmlns:p14="http://schemas.microsoft.com/office/powerpoint/2010/main" val="2767169341"/>
              </p:ext>
            </p:extLst>
          </p:nvPr>
        </p:nvGraphicFramePr>
        <p:xfrm>
          <a:off x="3563888" y="3501008"/>
          <a:ext cx="1536700" cy="406400"/>
        </p:xfrm>
        <a:graphic>
          <a:graphicData uri="http://schemas.openxmlformats.org/presentationml/2006/ole">
            <mc:AlternateContent xmlns:mc="http://schemas.openxmlformats.org/markup-compatibility/2006">
              <mc:Choice xmlns:v="urn:schemas-microsoft-com:vml" Requires="v">
                <p:oleObj spid="_x0000_s6147" name="方程式" r:id="rId5" imgW="1536480" imgH="406080" progId="Equation.3">
                  <p:embed/>
                </p:oleObj>
              </mc:Choice>
              <mc:Fallback>
                <p:oleObj name="方程式" r:id="rId5" imgW="1536480" imgH="406080" progId="Equation.3">
                  <p:embed/>
                  <p:pic>
                    <p:nvPicPr>
                      <p:cNvPr id="9830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501008"/>
                        <a:ext cx="15367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extLst>
              <p:ext uri="{D42A27DB-BD31-4B8C-83A1-F6EECF244321}">
                <p14:modId xmlns:p14="http://schemas.microsoft.com/office/powerpoint/2010/main" val="435641972"/>
              </p:ext>
            </p:extLst>
          </p:nvPr>
        </p:nvGraphicFramePr>
        <p:xfrm>
          <a:off x="6588224" y="4581128"/>
          <a:ext cx="1003300" cy="330200"/>
        </p:xfrm>
        <a:graphic>
          <a:graphicData uri="http://schemas.openxmlformats.org/presentationml/2006/ole">
            <mc:AlternateContent xmlns:mc="http://schemas.openxmlformats.org/markup-compatibility/2006">
              <mc:Choice xmlns:v="urn:schemas-microsoft-com:vml" Requires="v">
                <p:oleObj spid="_x0000_s6148" name="方程式" r:id="rId7" imgW="1002960" imgH="330120" progId="Equation.3">
                  <p:embed/>
                </p:oleObj>
              </mc:Choice>
              <mc:Fallback>
                <p:oleObj name="方程式" r:id="rId7" imgW="1002960" imgH="3301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224" y="4581128"/>
                        <a:ext cx="10033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指數分布與伽瑪分布的應用</a:t>
            </a:r>
          </a:p>
        </p:txBody>
      </p:sp>
      <p:sp>
        <p:nvSpPr>
          <p:cNvPr id="3" name="內容版面配置區 2"/>
          <p:cNvSpPr>
            <a:spLocks noGrp="1"/>
          </p:cNvSpPr>
          <p:nvPr>
            <p:ph idx="1"/>
          </p:nvPr>
        </p:nvSpPr>
        <p:spPr/>
        <p:txBody>
          <a:bodyPr/>
          <a:lstStyle/>
          <a:p>
            <a:r>
              <a:rPr lang="zh-TW" altLang="en-US" dirty="0"/>
              <a:t>到指數分布的平均數是參數 </a:t>
            </a:r>
            <a:r>
              <a:rPr lang="el-GR" altLang="zh-TW" i="1" dirty="0"/>
              <a:t>β </a:t>
            </a:r>
            <a:r>
              <a:rPr lang="zh-TW" altLang="en-US" dirty="0"/>
              <a:t>，即卜瓦松分布中參數的倒數。</a:t>
            </a:r>
            <a:endParaRPr lang="en-US" altLang="zh-TW" dirty="0"/>
          </a:p>
          <a:p>
            <a:r>
              <a:rPr lang="zh-TW" altLang="en-US" dirty="0"/>
              <a:t>在連續時段中事件的發生是互為獨立的。重要參數 </a:t>
            </a:r>
            <a:r>
              <a:rPr lang="el-GR" altLang="zh-TW" i="1" dirty="0"/>
              <a:t>β</a:t>
            </a:r>
            <a:r>
              <a:rPr lang="zh-TW" altLang="en-US" dirty="0"/>
              <a:t> 是在事件之間的平均時間。在儀器失效經常符合卜瓦松程序的可靠度理論中，</a:t>
            </a:r>
            <a:r>
              <a:rPr lang="el-GR" altLang="zh-TW" i="1" dirty="0"/>
              <a:t> β</a:t>
            </a:r>
            <a:r>
              <a:rPr lang="zh-TW" altLang="en-US" dirty="0"/>
              <a:t> 稱為在</a:t>
            </a:r>
            <a:r>
              <a:rPr lang="zh-TW" altLang="en-US" b="1" dirty="0"/>
              <a:t>失效之間的平均時間</a:t>
            </a:r>
            <a:r>
              <a:rPr lang="en-US" altLang="zh-TW" b="1" dirty="0"/>
              <a:t>(mean time between failures)</a:t>
            </a:r>
            <a:r>
              <a:rPr lang="zh-TW" altLang="en-US" dirty="0"/>
              <a:t>。</a:t>
            </a:r>
          </a:p>
        </p:txBody>
      </p:sp>
      <p:sp>
        <p:nvSpPr>
          <p:cNvPr id="6" name="投影片編號版面配置區 5">
            <a:extLst>
              <a:ext uri="{FF2B5EF4-FFF2-40B4-BE49-F238E27FC236}">
                <a16:creationId xmlns:a16="http://schemas.microsoft.com/office/drawing/2014/main" id="{316669AE-71AA-4929-8A49-B663DBCB17C5}"/>
              </a:ext>
            </a:extLst>
          </p:cNvPr>
          <p:cNvSpPr>
            <a:spLocks noGrp="1"/>
          </p:cNvSpPr>
          <p:nvPr>
            <p:ph type="sldNum" sz="quarter" idx="12"/>
          </p:nvPr>
        </p:nvSpPr>
        <p:spPr/>
        <p:txBody>
          <a:bodyPr/>
          <a:lstStyle/>
          <a:p>
            <a:fld id="{8632C2C5-20A0-4062-ADB6-29D76B962CAE}" type="slidenum">
              <a:rPr lang="zh-TW" altLang="en-US" smtClean="0"/>
              <a:pPr/>
              <a:t>67</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3.33</a:t>
            </a:r>
            <a:endParaRPr lang="zh-TW" altLang="en-US" dirty="0"/>
          </a:p>
        </p:txBody>
      </p:sp>
      <p:pic>
        <p:nvPicPr>
          <p:cNvPr id="99330" name="Picture 2"/>
          <p:cNvPicPr>
            <a:picLocks noGrp="1" noChangeAspect="1" noChangeArrowheads="1"/>
          </p:cNvPicPr>
          <p:nvPr>
            <p:ph idx="1"/>
          </p:nvPr>
        </p:nvPicPr>
        <p:blipFill>
          <a:blip r:embed="rId2" cstate="print"/>
          <a:srcRect b="60563"/>
          <a:stretch>
            <a:fillRect/>
          </a:stretch>
        </p:blipFill>
        <p:spPr bwMode="auto">
          <a:xfrm>
            <a:off x="440312" y="1268413"/>
            <a:ext cx="8263376" cy="201657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07778A91-B541-4C04-BE9B-30F08BAF6A4C}"/>
              </a:ext>
            </a:extLst>
          </p:cNvPr>
          <p:cNvSpPr>
            <a:spLocks noGrp="1"/>
          </p:cNvSpPr>
          <p:nvPr>
            <p:ph type="sldNum" sz="quarter" idx="12"/>
          </p:nvPr>
        </p:nvSpPr>
        <p:spPr/>
        <p:txBody>
          <a:bodyPr/>
          <a:lstStyle/>
          <a:p>
            <a:fld id="{8632C2C5-20A0-4062-ADB6-29D76B962CAE}" type="slidenum">
              <a:rPr lang="zh-TW" altLang="en-US" smtClean="0"/>
              <a:pPr/>
              <a:t>68</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467544" y="3429000"/>
            <a:ext cx="8263376"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無記憶性質及其對於指數分布的影響</a:t>
            </a:r>
          </a:p>
        </p:txBody>
      </p:sp>
      <p:sp>
        <p:nvSpPr>
          <p:cNvPr id="3" name="內容版面配置區 2"/>
          <p:cNvSpPr>
            <a:spLocks noGrp="1"/>
          </p:cNvSpPr>
          <p:nvPr>
            <p:ph idx="1"/>
          </p:nvPr>
        </p:nvSpPr>
        <p:spPr/>
        <p:txBody>
          <a:bodyPr>
            <a:normAutofit fontScale="92500" lnSpcReduction="10000"/>
          </a:bodyPr>
          <a:lstStyle/>
          <a:p>
            <a:r>
              <a:rPr lang="zh-TW" altLang="en-US" dirty="0"/>
              <a:t>指數分布在可靠度以及零件或機器壽命的問題中的應用種類受到指數分布的</a:t>
            </a:r>
            <a:r>
              <a:rPr lang="zh-TW" altLang="en-US" b="1" dirty="0"/>
              <a:t>無記憶 </a:t>
            </a:r>
            <a:r>
              <a:rPr lang="en-US" altLang="zh-TW" b="1" dirty="0"/>
              <a:t>(</a:t>
            </a:r>
            <a:r>
              <a:rPr lang="zh-TW" altLang="en-US" dirty="0"/>
              <a:t>或缺乏記憶</a:t>
            </a:r>
            <a:r>
              <a:rPr lang="en-US" altLang="zh-TW" b="1" dirty="0"/>
              <a:t>) </a:t>
            </a:r>
            <a:r>
              <a:rPr lang="zh-TW" altLang="en-US" b="1" dirty="0"/>
              <a:t>性質 </a:t>
            </a:r>
            <a:r>
              <a:rPr lang="en-US" altLang="zh-TW" b="1" dirty="0"/>
              <a:t>(</a:t>
            </a:r>
            <a:r>
              <a:rPr lang="en-US" altLang="zh-TW" b="1" dirty="0" err="1"/>
              <a:t>memoryless</a:t>
            </a:r>
            <a:r>
              <a:rPr lang="zh-TW" altLang="en-US" b="1" dirty="0"/>
              <a:t> </a:t>
            </a:r>
            <a:r>
              <a:rPr lang="en-US" altLang="zh-TW" b="1" dirty="0"/>
              <a:t>property) </a:t>
            </a:r>
            <a:r>
              <a:rPr lang="zh-TW" altLang="en-US" dirty="0"/>
              <a:t>所影響。</a:t>
            </a:r>
            <a:endParaRPr lang="en-US" altLang="zh-TW" dirty="0"/>
          </a:p>
          <a:p>
            <a:r>
              <a:rPr lang="zh-TW" altLang="en-US" dirty="0"/>
              <a:t>伽瑪分布的重要性在於下列事實：它定義了一個群組，其他分布只是這個群組中的特例。但伽瑪本身在等待時間和可靠度理論中具有重要的應用。指數分布描述直到一個卜瓦松事件出現的時間 </a:t>
            </a:r>
            <a:r>
              <a:rPr lang="en-US" altLang="zh-TW" dirty="0"/>
              <a:t>(</a:t>
            </a:r>
            <a:r>
              <a:rPr lang="zh-TW" altLang="en-US" dirty="0"/>
              <a:t>或在卜瓦松事件之間的時間</a:t>
            </a:r>
            <a:r>
              <a:rPr lang="en-US" altLang="zh-TW" dirty="0"/>
              <a:t>)</a:t>
            </a:r>
            <a:r>
              <a:rPr lang="zh-TW" altLang="en-US" dirty="0"/>
              <a:t>，而達到</a:t>
            </a:r>
            <a:r>
              <a:rPr lang="zh-TW" altLang="en-US" dirty="0">
                <a:effectLst>
                  <a:outerShdw blurRad="38100" dist="38100" dir="2700000" algn="tl">
                    <a:srgbClr val="000000">
                      <a:alpha val="43137"/>
                    </a:srgbClr>
                  </a:outerShdw>
                </a:effectLst>
              </a:rPr>
              <a:t>經指明的卜瓦松事件之數量時</a:t>
            </a:r>
            <a:r>
              <a:rPr lang="zh-TW" altLang="en-US" dirty="0"/>
              <a:t>的時間 </a:t>
            </a:r>
            <a:r>
              <a:rPr lang="en-US" altLang="zh-TW" dirty="0"/>
              <a:t>(</a:t>
            </a:r>
            <a:r>
              <a:rPr lang="zh-TW" altLang="en-US" dirty="0"/>
              <a:t>或空間</a:t>
            </a:r>
            <a:r>
              <a:rPr lang="en-US" altLang="zh-TW" dirty="0"/>
              <a:t>) </a:t>
            </a:r>
            <a:r>
              <a:rPr lang="zh-TW" altLang="en-US" dirty="0"/>
              <a:t>是一個密度函數由伽瑪分布所描述的隨機變數。此指定事件的數量是伽瑪密度函數中的參數 </a:t>
            </a:r>
            <a:r>
              <a:rPr lang="el-GR" altLang="zh-TW" i="1" dirty="0"/>
              <a:t>α</a:t>
            </a:r>
            <a:r>
              <a:rPr lang="zh-TW" altLang="en-US" dirty="0"/>
              <a:t>。因此，當          時，出現指數分布的特例就變得容易理解了。</a:t>
            </a:r>
          </a:p>
        </p:txBody>
      </p:sp>
      <p:sp>
        <p:nvSpPr>
          <p:cNvPr id="7" name="投影片編號版面配置區 6">
            <a:extLst>
              <a:ext uri="{FF2B5EF4-FFF2-40B4-BE49-F238E27FC236}">
                <a16:creationId xmlns:a16="http://schemas.microsoft.com/office/drawing/2014/main" id="{DC29038D-3753-4A51-8EFB-99C014EB3FB3}"/>
              </a:ext>
            </a:extLst>
          </p:cNvPr>
          <p:cNvSpPr>
            <a:spLocks noGrp="1"/>
          </p:cNvSpPr>
          <p:nvPr>
            <p:ph type="sldNum" sz="quarter" idx="12"/>
          </p:nvPr>
        </p:nvSpPr>
        <p:spPr/>
        <p:txBody>
          <a:bodyPr/>
          <a:lstStyle/>
          <a:p>
            <a:fld id="{8632C2C5-20A0-4062-ADB6-29D76B962CAE}" type="slidenum">
              <a:rPr lang="zh-TW" altLang="en-US" smtClean="0"/>
              <a:pPr/>
              <a:t>69</a:t>
            </a:fld>
            <a:endParaRPr lang="zh-TW" altLang="en-US"/>
          </a:p>
        </p:txBody>
      </p:sp>
      <p:graphicFrame>
        <p:nvGraphicFramePr>
          <p:cNvPr id="4" name="物件 3"/>
          <p:cNvGraphicFramePr>
            <a:graphicFrameLocks noChangeAspect="1"/>
          </p:cNvGraphicFramePr>
          <p:nvPr>
            <p:extLst>
              <p:ext uri="{D42A27DB-BD31-4B8C-83A1-F6EECF244321}">
                <p14:modId xmlns:p14="http://schemas.microsoft.com/office/powerpoint/2010/main" val="1612757545"/>
              </p:ext>
            </p:extLst>
          </p:nvPr>
        </p:nvGraphicFramePr>
        <p:xfrm>
          <a:off x="5436096" y="5301208"/>
          <a:ext cx="647700" cy="279400"/>
        </p:xfrm>
        <a:graphic>
          <a:graphicData uri="http://schemas.openxmlformats.org/presentationml/2006/ole">
            <mc:AlternateContent xmlns:mc="http://schemas.openxmlformats.org/markup-compatibility/2006">
              <mc:Choice xmlns:v="urn:schemas-microsoft-com:vml" Requires="v">
                <p:oleObj spid="_x0000_s7170" name="方程式" r:id="rId3" imgW="647640" imgH="279360" progId="Equation.3">
                  <p:embed/>
                </p:oleObj>
              </mc:Choice>
              <mc:Fallback>
                <p:oleObj name="方程式" r:id="rId3" imgW="64764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5301208"/>
                        <a:ext cx="6477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3.7</a:t>
            </a:r>
            <a:r>
              <a:rPr lang="zh-TW" altLang="en-US" dirty="0"/>
              <a:t> 常態分布</a:t>
            </a:r>
          </a:p>
        </p:txBody>
      </p:sp>
      <p:sp>
        <p:nvSpPr>
          <p:cNvPr id="3" name="內容版面配置區 2"/>
          <p:cNvSpPr>
            <a:spLocks noGrp="1"/>
          </p:cNvSpPr>
          <p:nvPr>
            <p:ph idx="1"/>
          </p:nvPr>
        </p:nvSpPr>
        <p:spPr/>
        <p:txBody>
          <a:bodyPr/>
          <a:lstStyle/>
          <a:p>
            <a:r>
              <a:rPr lang="zh-TW" altLang="en-US" dirty="0"/>
              <a:t>在整個統計學領域中</a:t>
            </a:r>
            <a:r>
              <a:rPr lang="zh-TW" altLang="en-US" dirty="0">
                <a:solidFill>
                  <a:srgbClr val="FF0000"/>
                </a:solidFill>
              </a:rPr>
              <a:t>最重要</a:t>
            </a:r>
            <a:r>
              <a:rPr lang="zh-TW" altLang="en-US" dirty="0"/>
              <a:t>的連續機率分布是</a:t>
            </a:r>
            <a:r>
              <a:rPr lang="zh-TW" altLang="en-US" b="1" dirty="0"/>
              <a:t>常態分布 </a:t>
            </a:r>
            <a:r>
              <a:rPr lang="en-US" altLang="zh-TW" b="1" dirty="0"/>
              <a:t>(</a:t>
            </a:r>
            <a:r>
              <a:rPr lang="en-US" altLang="zh-TW" b="1" dirty="0">
                <a:solidFill>
                  <a:srgbClr val="FF0000"/>
                </a:solidFill>
              </a:rPr>
              <a:t>normal distribution</a:t>
            </a:r>
            <a:r>
              <a:rPr lang="en-US" altLang="zh-TW" b="1" dirty="0"/>
              <a:t>)</a:t>
            </a:r>
            <a:r>
              <a:rPr lang="zh-TW" altLang="en-US" dirty="0"/>
              <a:t>。它的圖形稱為</a:t>
            </a:r>
            <a:r>
              <a:rPr lang="zh-TW" altLang="en-US" b="1" dirty="0"/>
              <a:t>常態曲線 </a:t>
            </a:r>
            <a:r>
              <a:rPr lang="en-US" altLang="zh-TW" b="1" dirty="0"/>
              <a:t>(normal curve)</a:t>
            </a:r>
            <a:r>
              <a:rPr lang="zh-TW" altLang="en-US" dirty="0"/>
              <a:t>，是如圖</a:t>
            </a:r>
            <a:r>
              <a:rPr lang="en-US" altLang="zh-TW" dirty="0"/>
              <a:t>3.3 </a:t>
            </a:r>
            <a:r>
              <a:rPr lang="zh-TW" altLang="en-US" dirty="0"/>
              <a:t>的鐘形曲線，大致描述了許多在大自然、工業和研究中出現的許多現象。</a:t>
            </a:r>
          </a:p>
        </p:txBody>
      </p:sp>
      <p:sp>
        <p:nvSpPr>
          <p:cNvPr id="7" name="投影片編號版面配置區 6">
            <a:extLst>
              <a:ext uri="{FF2B5EF4-FFF2-40B4-BE49-F238E27FC236}">
                <a16:creationId xmlns:a16="http://schemas.microsoft.com/office/drawing/2014/main" id="{782C98E6-28E0-4FBD-8116-8EC16176B329}"/>
              </a:ext>
            </a:extLst>
          </p:cNvPr>
          <p:cNvSpPr>
            <a:spLocks noGrp="1"/>
          </p:cNvSpPr>
          <p:nvPr>
            <p:ph type="sldNum" sz="quarter" idx="12"/>
          </p:nvPr>
        </p:nvSpPr>
        <p:spPr/>
        <p:txBody>
          <a:bodyPr/>
          <a:lstStyle/>
          <a:p>
            <a:fld id="{8632C2C5-20A0-4062-ADB6-29D76B962CAE}" type="slidenum">
              <a:rPr lang="zh-TW" altLang="en-US" smtClean="0"/>
              <a:pPr/>
              <a:t>7</a:t>
            </a:fld>
            <a:endParaRPr lang="zh-TW" altLang="en-US"/>
          </a:p>
        </p:txBody>
      </p:sp>
      <p:pic>
        <p:nvPicPr>
          <p:cNvPr id="4" name="Picture 2"/>
          <p:cNvPicPr>
            <a:picLocks noChangeAspect="1" noChangeArrowheads="1"/>
          </p:cNvPicPr>
          <p:nvPr/>
        </p:nvPicPr>
        <p:blipFill>
          <a:blip r:embed="rId2" cstate="print"/>
          <a:srcRect/>
          <a:stretch>
            <a:fillRect/>
          </a:stretch>
        </p:blipFill>
        <p:spPr bwMode="auto">
          <a:xfrm>
            <a:off x="2411760" y="3789040"/>
            <a:ext cx="4608512" cy="289110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3.34</a:t>
            </a:r>
            <a:endParaRPr lang="zh-TW" altLang="en-US" dirty="0"/>
          </a:p>
        </p:txBody>
      </p:sp>
      <p:pic>
        <p:nvPicPr>
          <p:cNvPr id="101378" name="Picture 2"/>
          <p:cNvPicPr>
            <a:picLocks noGrp="1" noChangeAspect="1" noChangeArrowheads="1"/>
          </p:cNvPicPr>
          <p:nvPr>
            <p:ph idx="1"/>
          </p:nvPr>
        </p:nvPicPr>
        <p:blipFill>
          <a:blip r:embed="rId2" cstate="print"/>
          <a:srcRect b="65647"/>
          <a:stretch>
            <a:fillRect/>
          </a:stretch>
        </p:blipFill>
        <p:spPr bwMode="auto">
          <a:xfrm>
            <a:off x="323850" y="1412776"/>
            <a:ext cx="8496300" cy="129614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5A575F0-5E5E-4B97-9D92-08924A94CECC}"/>
              </a:ext>
            </a:extLst>
          </p:cNvPr>
          <p:cNvSpPr>
            <a:spLocks noGrp="1"/>
          </p:cNvSpPr>
          <p:nvPr>
            <p:ph type="sldNum" sz="quarter" idx="12"/>
          </p:nvPr>
        </p:nvSpPr>
        <p:spPr/>
        <p:txBody>
          <a:bodyPr/>
          <a:lstStyle/>
          <a:p>
            <a:fld id="{8632C2C5-20A0-4062-ADB6-29D76B962CAE}" type="slidenum">
              <a:rPr lang="zh-TW" altLang="en-US" smtClean="0"/>
              <a:pPr/>
              <a:t>70</a:t>
            </a:fld>
            <a:endParaRPr lang="zh-TW" altLang="en-US"/>
          </a:p>
        </p:txBody>
      </p:sp>
      <p:pic>
        <p:nvPicPr>
          <p:cNvPr id="5" name="Picture 2"/>
          <p:cNvPicPr>
            <a:picLocks noChangeAspect="1" noChangeArrowheads="1"/>
          </p:cNvPicPr>
          <p:nvPr/>
        </p:nvPicPr>
        <p:blipFill>
          <a:blip r:embed="rId2" cstate="print"/>
          <a:srcRect t="37019"/>
          <a:stretch>
            <a:fillRect/>
          </a:stretch>
        </p:blipFill>
        <p:spPr bwMode="auto">
          <a:xfrm>
            <a:off x="323528" y="2852936"/>
            <a:ext cx="8496300" cy="23762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endParaRPr lang="zh-TW" altLang="en-US" dirty="0"/>
          </a:p>
        </p:txBody>
      </p:sp>
      <p:pic>
        <p:nvPicPr>
          <p:cNvPr id="102402" name="Picture 2"/>
          <p:cNvPicPr>
            <a:picLocks noGrp="1" noChangeAspect="1" noChangeArrowheads="1"/>
          </p:cNvPicPr>
          <p:nvPr>
            <p:ph idx="1"/>
          </p:nvPr>
        </p:nvPicPr>
        <p:blipFill>
          <a:blip r:embed="rId2" cstate="print"/>
          <a:srcRect b="60569"/>
          <a:stretch>
            <a:fillRect/>
          </a:stretch>
        </p:blipFill>
        <p:spPr bwMode="auto">
          <a:xfrm>
            <a:off x="395536" y="1340768"/>
            <a:ext cx="8327663"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55C4F528-8F5D-4247-9AFC-850FBDF7C0F7}"/>
              </a:ext>
            </a:extLst>
          </p:cNvPr>
          <p:cNvSpPr>
            <a:spLocks noGrp="1"/>
          </p:cNvSpPr>
          <p:nvPr>
            <p:ph type="sldNum" sz="quarter" idx="12"/>
          </p:nvPr>
        </p:nvSpPr>
        <p:spPr/>
        <p:txBody>
          <a:bodyPr/>
          <a:lstStyle/>
          <a:p>
            <a:fld id="{8632C2C5-20A0-4062-ADB6-29D76B962CAE}" type="slidenum">
              <a:rPr lang="zh-TW" altLang="en-US" smtClean="0"/>
              <a:pPr/>
              <a:t>71</a:t>
            </a:fld>
            <a:endParaRPr lang="zh-TW" altLang="en-US"/>
          </a:p>
        </p:txBody>
      </p:sp>
      <p:pic>
        <p:nvPicPr>
          <p:cNvPr id="5" name="Picture 2"/>
          <p:cNvPicPr>
            <a:picLocks noChangeAspect="1" noChangeArrowheads="1"/>
          </p:cNvPicPr>
          <p:nvPr/>
        </p:nvPicPr>
        <p:blipFill>
          <a:blip r:embed="rId2" cstate="print"/>
          <a:srcRect t="40839"/>
          <a:stretch>
            <a:fillRect/>
          </a:stretch>
        </p:blipFill>
        <p:spPr bwMode="auto">
          <a:xfrm>
            <a:off x="395536" y="3429000"/>
            <a:ext cx="8327663" cy="302510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3.35(</a:t>
            </a:r>
            <a:r>
              <a:rPr lang="zh-TW" altLang="en-US" dirty="0"/>
              <a:t>續</a:t>
            </a:r>
            <a:r>
              <a:rPr lang="en-US" altLang="zh-TW" dirty="0"/>
              <a:t>)</a:t>
            </a:r>
            <a:endParaRPr lang="zh-TW" altLang="en-US" dirty="0"/>
          </a:p>
        </p:txBody>
      </p:sp>
      <p:pic>
        <p:nvPicPr>
          <p:cNvPr id="103426" name="Picture 2"/>
          <p:cNvPicPr>
            <a:picLocks noGrp="1" noChangeAspect="1" noChangeArrowheads="1"/>
          </p:cNvPicPr>
          <p:nvPr>
            <p:ph idx="1"/>
          </p:nvPr>
        </p:nvPicPr>
        <p:blipFill>
          <a:blip r:embed="rId2" cstate="print"/>
          <a:srcRect/>
          <a:stretch>
            <a:fillRect/>
          </a:stretch>
        </p:blipFill>
        <p:spPr bwMode="auto">
          <a:xfrm>
            <a:off x="396180" y="1412776"/>
            <a:ext cx="8496300" cy="396329"/>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E63362EA-C8CB-4F2F-BC5F-E662F640E91E}"/>
              </a:ext>
            </a:extLst>
          </p:cNvPr>
          <p:cNvSpPr>
            <a:spLocks noGrp="1"/>
          </p:cNvSpPr>
          <p:nvPr>
            <p:ph type="sldNum" sz="quarter" idx="12"/>
          </p:nvPr>
        </p:nvSpPr>
        <p:spPr/>
        <p:txBody>
          <a:bodyPr/>
          <a:lstStyle/>
          <a:p>
            <a:fld id="{8632C2C5-20A0-4062-ADB6-29D76B962CAE}" type="slidenum">
              <a:rPr lang="zh-TW" altLang="en-US" smtClean="0"/>
              <a:pPr/>
              <a:t>72</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060848"/>
            <a:ext cx="8496300" cy="2554203"/>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endParaRPr lang="zh-TW" altLang="en-US" dirty="0"/>
          </a:p>
        </p:txBody>
      </p:sp>
      <p:pic>
        <p:nvPicPr>
          <p:cNvPr id="104451" name="Picture 3"/>
          <p:cNvPicPr>
            <a:picLocks noGrp="1" noChangeAspect="1" noChangeArrowheads="1"/>
          </p:cNvPicPr>
          <p:nvPr>
            <p:ph idx="1"/>
          </p:nvPr>
        </p:nvPicPr>
        <p:blipFill>
          <a:blip r:embed="rId2" cstate="print"/>
          <a:srcRect b="56597"/>
          <a:stretch>
            <a:fillRect/>
          </a:stretch>
        </p:blipFill>
        <p:spPr bwMode="auto">
          <a:xfrm>
            <a:off x="323528" y="1412776"/>
            <a:ext cx="8496300" cy="2016224"/>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F84B6F5-4C08-43D0-A630-F1FD4E23C2C6}"/>
              </a:ext>
            </a:extLst>
          </p:cNvPr>
          <p:cNvSpPr>
            <a:spLocks noGrp="1"/>
          </p:cNvSpPr>
          <p:nvPr>
            <p:ph type="sldNum" sz="quarter" idx="12"/>
          </p:nvPr>
        </p:nvSpPr>
        <p:spPr/>
        <p:txBody>
          <a:bodyPr/>
          <a:lstStyle/>
          <a:p>
            <a:fld id="{8632C2C5-20A0-4062-ADB6-29D76B962CAE}" type="slidenum">
              <a:rPr lang="zh-TW" altLang="en-US" smtClean="0"/>
              <a:pPr/>
              <a:t>73</a:t>
            </a:fld>
            <a:endParaRPr lang="zh-TW" altLang="en-US"/>
          </a:p>
        </p:txBody>
      </p:sp>
      <p:pic>
        <p:nvPicPr>
          <p:cNvPr id="7" name="Picture 3"/>
          <p:cNvPicPr>
            <a:picLocks noChangeAspect="1" noChangeArrowheads="1"/>
          </p:cNvPicPr>
          <p:nvPr/>
        </p:nvPicPr>
        <p:blipFill>
          <a:blip r:embed="rId2" cstate="print"/>
          <a:srcRect t="46503"/>
          <a:stretch>
            <a:fillRect/>
          </a:stretch>
        </p:blipFill>
        <p:spPr bwMode="auto">
          <a:xfrm>
            <a:off x="323528" y="3573016"/>
            <a:ext cx="8496300" cy="2485161"/>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3.36(</a:t>
            </a:r>
            <a:r>
              <a:rPr lang="zh-TW" altLang="en-US" dirty="0"/>
              <a:t>續</a:t>
            </a:r>
            <a:r>
              <a:rPr lang="en-US" altLang="zh-TW" dirty="0"/>
              <a:t>)</a:t>
            </a:r>
            <a:endParaRPr lang="zh-TW" altLang="en-US" dirty="0"/>
          </a:p>
        </p:txBody>
      </p:sp>
      <p:pic>
        <p:nvPicPr>
          <p:cNvPr id="105474" name="Picture 2"/>
          <p:cNvPicPr>
            <a:picLocks noGrp="1" noChangeAspect="1" noChangeArrowheads="1"/>
          </p:cNvPicPr>
          <p:nvPr>
            <p:ph idx="1"/>
          </p:nvPr>
        </p:nvPicPr>
        <p:blipFill>
          <a:blip r:embed="rId2" cstate="print"/>
          <a:srcRect/>
          <a:stretch>
            <a:fillRect/>
          </a:stretch>
        </p:blipFill>
        <p:spPr bwMode="auto">
          <a:xfrm>
            <a:off x="323850" y="1412776"/>
            <a:ext cx="8496300" cy="326310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39B6D58E-A870-460F-8991-0076780280DC}"/>
              </a:ext>
            </a:extLst>
          </p:cNvPr>
          <p:cNvSpPr>
            <a:spLocks noGrp="1"/>
          </p:cNvSpPr>
          <p:nvPr>
            <p:ph type="sldNum" sz="quarter" idx="12"/>
          </p:nvPr>
        </p:nvSpPr>
        <p:spPr/>
        <p:txBody>
          <a:bodyPr/>
          <a:lstStyle/>
          <a:p>
            <a:fld id="{8632C2C5-20A0-4062-ADB6-29D76B962CAE}" type="slidenum">
              <a:rPr lang="zh-TW" altLang="en-US" smtClean="0"/>
              <a:pPr/>
              <a:t>74</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endParaRPr lang="zh-TW" altLang="en-US" dirty="0"/>
          </a:p>
        </p:txBody>
      </p:sp>
      <p:pic>
        <p:nvPicPr>
          <p:cNvPr id="106498" name="Picture 2"/>
          <p:cNvPicPr>
            <a:picLocks noGrp="1" noChangeAspect="1" noChangeArrowheads="1"/>
          </p:cNvPicPr>
          <p:nvPr>
            <p:ph idx="1"/>
          </p:nvPr>
        </p:nvPicPr>
        <p:blipFill>
          <a:blip r:embed="rId2" cstate="print"/>
          <a:srcRect/>
          <a:stretch>
            <a:fillRect/>
          </a:stretch>
        </p:blipFill>
        <p:spPr bwMode="auto">
          <a:xfrm>
            <a:off x="323850" y="1412776"/>
            <a:ext cx="8496300" cy="1273631"/>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1179823E-659B-409E-BA42-4932AAB2AB79}"/>
              </a:ext>
            </a:extLst>
          </p:cNvPr>
          <p:cNvSpPr>
            <a:spLocks noGrp="1"/>
          </p:cNvSpPr>
          <p:nvPr>
            <p:ph type="sldNum" sz="quarter" idx="12"/>
          </p:nvPr>
        </p:nvSpPr>
        <p:spPr/>
        <p:txBody>
          <a:bodyPr/>
          <a:lstStyle/>
          <a:p>
            <a:fld id="{8632C2C5-20A0-4062-ADB6-29D76B962CAE}" type="slidenum">
              <a:rPr lang="zh-TW" altLang="en-US" smtClean="0"/>
              <a:pPr/>
              <a:t>75</a:t>
            </a:fld>
            <a:endParaRPr lang="zh-TW" altLang="en-US"/>
          </a:p>
        </p:txBody>
      </p:sp>
      <p:pic>
        <p:nvPicPr>
          <p:cNvPr id="5" name="Picture 2"/>
          <p:cNvPicPr>
            <a:picLocks noChangeAspect="1" noChangeArrowheads="1"/>
          </p:cNvPicPr>
          <p:nvPr/>
        </p:nvPicPr>
        <p:blipFill>
          <a:blip r:embed="rId3" cstate="print"/>
          <a:srcRect/>
          <a:stretch>
            <a:fillRect/>
          </a:stretch>
        </p:blipFill>
        <p:spPr bwMode="auto">
          <a:xfrm>
            <a:off x="323850" y="2852936"/>
            <a:ext cx="8496300" cy="2255367"/>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3.37(</a:t>
            </a:r>
            <a:r>
              <a:rPr lang="zh-TW" altLang="en-US" dirty="0"/>
              <a:t>續</a:t>
            </a:r>
            <a:r>
              <a:rPr lang="en-US" altLang="zh-TW" dirty="0"/>
              <a:t>)</a:t>
            </a:r>
            <a:endParaRPr lang="zh-TW" altLang="en-US" dirty="0"/>
          </a:p>
        </p:txBody>
      </p:sp>
      <p:pic>
        <p:nvPicPr>
          <p:cNvPr id="107523" name="Picture 3"/>
          <p:cNvPicPr>
            <a:picLocks noGrp="1" noChangeAspect="1" noChangeArrowheads="1"/>
          </p:cNvPicPr>
          <p:nvPr>
            <p:ph idx="1"/>
          </p:nvPr>
        </p:nvPicPr>
        <p:blipFill>
          <a:blip r:embed="rId2" cstate="print"/>
          <a:srcRect/>
          <a:stretch>
            <a:fillRect/>
          </a:stretch>
        </p:blipFill>
        <p:spPr bwMode="auto">
          <a:xfrm>
            <a:off x="323850" y="1412776"/>
            <a:ext cx="8496300" cy="4650222"/>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A5EAABC2-8CB6-421C-A5F8-1EA035E32798}"/>
              </a:ext>
            </a:extLst>
          </p:cNvPr>
          <p:cNvSpPr>
            <a:spLocks noGrp="1"/>
          </p:cNvSpPr>
          <p:nvPr>
            <p:ph type="sldNum" sz="quarter" idx="12"/>
          </p:nvPr>
        </p:nvSpPr>
        <p:spPr/>
        <p:txBody>
          <a:bodyPr/>
          <a:lstStyle/>
          <a:p>
            <a:fld id="{8632C2C5-20A0-4062-ADB6-29D76B962CAE}" type="slidenum">
              <a:rPr lang="zh-TW" altLang="en-US" smtClean="0"/>
              <a:pPr/>
              <a:t>76</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3.12</a:t>
            </a:r>
            <a:r>
              <a:rPr lang="zh-TW" altLang="en-US" dirty="0"/>
              <a:t> 卡方分布</a:t>
            </a:r>
          </a:p>
        </p:txBody>
      </p:sp>
      <p:sp>
        <p:nvSpPr>
          <p:cNvPr id="5" name="內容版面配置區 4"/>
          <p:cNvSpPr>
            <a:spLocks noGrp="1"/>
          </p:cNvSpPr>
          <p:nvPr>
            <p:ph idx="1"/>
          </p:nvPr>
        </p:nvSpPr>
        <p:spPr/>
        <p:txBody>
          <a:bodyPr/>
          <a:lstStyle/>
          <a:p>
            <a:r>
              <a:rPr lang="zh-TW" altLang="en-US" dirty="0"/>
              <a:t>令             和         得到，其中 </a:t>
            </a:r>
            <a:r>
              <a:rPr lang="en-US" altLang="zh-TW" i="1" dirty="0"/>
              <a:t>v</a:t>
            </a:r>
            <a:r>
              <a:rPr lang="zh-TW" altLang="en-US" i="1" dirty="0"/>
              <a:t> </a:t>
            </a:r>
            <a:r>
              <a:rPr lang="zh-TW" altLang="en-US" dirty="0"/>
              <a:t>是正整數，此結果稱為</a:t>
            </a:r>
            <a:r>
              <a:rPr lang="zh-TW" altLang="en-US" b="1" dirty="0"/>
              <a:t>卡方分布</a:t>
            </a:r>
            <a:r>
              <a:rPr lang="en-US" altLang="zh-TW" b="1" dirty="0"/>
              <a:t>(chi-squared distribution)</a:t>
            </a:r>
            <a:r>
              <a:rPr lang="zh-TW" altLang="en-US" dirty="0"/>
              <a:t>。此分布有一個稱為</a:t>
            </a:r>
            <a:r>
              <a:rPr lang="zh-TW" altLang="en-US" b="1" dirty="0"/>
              <a:t>自由度 </a:t>
            </a:r>
            <a:r>
              <a:rPr lang="en-US" altLang="zh-TW" b="1" dirty="0"/>
              <a:t>(degrees of freedom) </a:t>
            </a:r>
            <a:r>
              <a:rPr lang="zh-TW" altLang="en-US" dirty="0"/>
              <a:t>的單一參數 </a:t>
            </a:r>
            <a:r>
              <a:rPr lang="en-US" altLang="zh-TW" i="1" dirty="0"/>
              <a:t>v</a:t>
            </a:r>
            <a:r>
              <a:rPr lang="zh-TW" altLang="en-US" dirty="0"/>
              <a:t>。</a:t>
            </a:r>
          </a:p>
        </p:txBody>
      </p:sp>
      <p:sp>
        <p:nvSpPr>
          <p:cNvPr id="3" name="投影片編號版面配置區 2">
            <a:extLst>
              <a:ext uri="{FF2B5EF4-FFF2-40B4-BE49-F238E27FC236}">
                <a16:creationId xmlns:a16="http://schemas.microsoft.com/office/drawing/2014/main" id="{CBA992E6-EE59-4958-888B-4B32EC3AF2FD}"/>
              </a:ext>
            </a:extLst>
          </p:cNvPr>
          <p:cNvSpPr>
            <a:spLocks noGrp="1"/>
          </p:cNvSpPr>
          <p:nvPr>
            <p:ph type="sldNum" sz="quarter" idx="12"/>
          </p:nvPr>
        </p:nvSpPr>
        <p:spPr/>
        <p:txBody>
          <a:bodyPr/>
          <a:lstStyle/>
          <a:p>
            <a:fld id="{8632C2C5-20A0-4062-ADB6-29D76B962CAE}" type="slidenum">
              <a:rPr lang="zh-TW" altLang="en-US" smtClean="0"/>
              <a:pPr/>
              <a:t>77</a:t>
            </a:fld>
            <a:endParaRPr lang="zh-TW" altLang="en-US"/>
          </a:p>
        </p:txBody>
      </p:sp>
      <p:pic>
        <p:nvPicPr>
          <p:cNvPr id="6" name="Picture 2"/>
          <p:cNvPicPr>
            <a:picLocks noChangeAspect="1" noChangeArrowheads="1"/>
          </p:cNvPicPr>
          <p:nvPr/>
        </p:nvPicPr>
        <p:blipFill>
          <a:blip r:embed="rId3" cstate="print"/>
          <a:srcRect/>
          <a:stretch>
            <a:fillRect/>
          </a:stretch>
        </p:blipFill>
        <p:spPr bwMode="auto">
          <a:xfrm>
            <a:off x="539552" y="3356992"/>
            <a:ext cx="7992000" cy="2830181"/>
          </a:xfrm>
          <a:prstGeom prst="rect">
            <a:avLst/>
          </a:prstGeom>
          <a:noFill/>
          <a:ln w="9525">
            <a:noFill/>
            <a:miter lim="800000"/>
            <a:headEnd/>
            <a:tailEnd/>
          </a:ln>
          <a:effectLst/>
        </p:spPr>
      </p:pic>
      <p:graphicFrame>
        <p:nvGraphicFramePr>
          <p:cNvPr id="7" name="物件 6"/>
          <p:cNvGraphicFramePr>
            <a:graphicFrameLocks noChangeAspect="1"/>
          </p:cNvGraphicFramePr>
          <p:nvPr>
            <p:extLst>
              <p:ext uri="{D42A27DB-BD31-4B8C-83A1-F6EECF244321}">
                <p14:modId xmlns:p14="http://schemas.microsoft.com/office/powerpoint/2010/main" val="11850296"/>
              </p:ext>
            </p:extLst>
          </p:nvPr>
        </p:nvGraphicFramePr>
        <p:xfrm>
          <a:off x="1259632" y="1412776"/>
          <a:ext cx="1003300" cy="279400"/>
        </p:xfrm>
        <a:graphic>
          <a:graphicData uri="http://schemas.openxmlformats.org/presentationml/2006/ole">
            <mc:AlternateContent xmlns:mc="http://schemas.openxmlformats.org/markup-compatibility/2006">
              <mc:Choice xmlns:v="urn:schemas-microsoft-com:vml" Requires="v">
                <p:oleObj spid="_x0000_s8194" name="方程式" r:id="rId4" imgW="1002960" imgH="279360" progId="Equation.3">
                  <p:embed/>
                </p:oleObj>
              </mc:Choice>
              <mc:Fallback>
                <p:oleObj name="方程式" r:id="rId4" imgW="1002960" imgH="27936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632" y="1412776"/>
                        <a:ext cx="10033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8" name="Object 4"/>
          <p:cNvGraphicFramePr>
            <a:graphicFrameLocks noChangeAspect="1"/>
          </p:cNvGraphicFramePr>
          <p:nvPr>
            <p:extLst>
              <p:ext uri="{D42A27DB-BD31-4B8C-83A1-F6EECF244321}">
                <p14:modId xmlns:p14="http://schemas.microsoft.com/office/powerpoint/2010/main" val="350035261"/>
              </p:ext>
            </p:extLst>
          </p:nvPr>
        </p:nvGraphicFramePr>
        <p:xfrm>
          <a:off x="2843808" y="1412776"/>
          <a:ext cx="711200" cy="330200"/>
        </p:xfrm>
        <a:graphic>
          <a:graphicData uri="http://schemas.openxmlformats.org/presentationml/2006/ole">
            <mc:AlternateContent xmlns:mc="http://schemas.openxmlformats.org/markup-compatibility/2006">
              <mc:Choice xmlns:v="urn:schemas-microsoft-com:vml" Requires="v">
                <p:oleObj spid="_x0000_s8195" name="方程式" r:id="rId6" imgW="711000" imgH="330120" progId="Equation.3">
                  <p:embed/>
                </p:oleObj>
              </mc:Choice>
              <mc:Fallback>
                <p:oleObj name="方程式" r:id="rId6" imgW="711000" imgH="330120" progId="Equation.3">
                  <p:embed/>
                  <p:pic>
                    <p:nvPicPr>
                      <p:cNvPr id="1085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1412776"/>
                        <a:ext cx="7112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卡方分布</a:t>
            </a:r>
            <a:r>
              <a:rPr lang="en-US" altLang="zh-TW" dirty="0"/>
              <a:t>(</a:t>
            </a:r>
            <a:r>
              <a:rPr lang="zh-TW" altLang="en-US" dirty="0"/>
              <a:t>續</a:t>
            </a:r>
            <a:r>
              <a:rPr lang="en-US" altLang="zh-TW" dirty="0"/>
              <a:t>)</a:t>
            </a:r>
            <a:endParaRPr lang="zh-TW" altLang="en-US" dirty="0"/>
          </a:p>
        </p:txBody>
      </p:sp>
      <p:pic>
        <p:nvPicPr>
          <p:cNvPr id="109570" name="Picture 2"/>
          <p:cNvPicPr>
            <a:picLocks noGrp="1" noChangeAspect="1" noChangeArrowheads="1"/>
          </p:cNvPicPr>
          <p:nvPr>
            <p:ph idx="1"/>
          </p:nvPr>
        </p:nvPicPr>
        <p:blipFill>
          <a:blip r:embed="rId2" cstate="print"/>
          <a:srcRect/>
          <a:stretch>
            <a:fillRect/>
          </a:stretch>
        </p:blipFill>
        <p:spPr bwMode="auto">
          <a:xfrm>
            <a:off x="611560" y="1484784"/>
            <a:ext cx="7992000" cy="1605263"/>
          </a:xfrm>
          <a:prstGeom prst="rect">
            <a:avLst/>
          </a:prstGeom>
          <a:noFill/>
          <a:ln w="9525">
            <a:noFill/>
            <a:miter lim="800000"/>
            <a:headEnd/>
            <a:tailEnd/>
          </a:ln>
        </p:spPr>
      </p:pic>
      <p:sp>
        <p:nvSpPr>
          <p:cNvPr id="3" name="投影片編號版面配置區 2">
            <a:extLst>
              <a:ext uri="{FF2B5EF4-FFF2-40B4-BE49-F238E27FC236}">
                <a16:creationId xmlns:a16="http://schemas.microsoft.com/office/drawing/2014/main" id="{487A60D1-95B4-4C78-A25B-FBDA420C5039}"/>
              </a:ext>
            </a:extLst>
          </p:cNvPr>
          <p:cNvSpPr>
            <a:spLocks noGrp="1"/>
          </p:cNvSpPr>
          <p:nvPr>
            <p:ph type="sldNum" sz="quarter" idx="12"/>
          </p:nvPr>
        </p:nvSpPr>
        <p:spPr/>
        <p:txBody>
          <a:bodyPr/>
          <a:lstStyle/>
          <a:p>
            <a:fld id="{8632C2C5-20A0-4062-ADB6-29D76B962CAE}" type="slidenum">
              <a:rPr lang="zh-TW" altLang="en-US" smtClean="0"/>
              <a:pPr/>
              <a:t>78</a:t>
            </a:fld>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常態分布</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一個具有圖</a:t>
            </a:r>
            <a:r>
              <a:rPr lang="en-US" altLang="zh-TW" dirty="0"/>
              <a:t>3.3 </a:t>
            </a:r>
            <a:r>
              <a:rPr lang="zh-TW" altLang="en-US" dirty="0"/>
              <a:t>鐘形分布的連續隨機變數 </a:t>
            </a:r>
            <a:r>
              <a:rPr lang="en-US" altLang="zh-TW" i="1" dirty="0"/>
              <a:t>X</a:t>
            </a:r>
            <a:r>
              <a:rPr lang="zh-TW" altLang="en-US" dirty="0"/>
              <a:t>，稱為</a:t>
            </a:r>
            <a:r>
              <a:rPr lang="zh-TW" altLang="en-US" b="1" dirty="0"/>
              <a:t>常態隨機變數 </a:t>
            </a:r>
            <a:r>
              <a:rPr lang="en-US" altLang="zh-TW" b="1" dirty="0"/>
              <a:t>(normal</a:t>
            </a:r>
            <a:r>
              <a:rPr lang="zh-TW" altLang="en-US" b="1" dirty="0"/>
              <a:t> </a:t>
            </a:r>
            <a:r>
              <a:rPr lang="en-US" altLang="zh-TW" b="1" dirty="0"/>
              <a:t>random variable)</a:t>
            </a:r>
            <a:r>
              <a:rPr lang="zh-TW" altLang="en-US" dirty="0"/>
              <a:t>。對於此常態變數之機率分布的數學方程式，與兩個參數 </a:t>
            </a:r>
            <a:r>
              <a:rPr lang="el-GR" altLang="zh-TW" i="1" dirty="0"/>
              <a:t>μ</a:t>
            </a:r>
            <a:r>
              <a:rPr lang="zh-TW" altLang="en-US" dirty="0"/>
              <a:t> 和 </a:t>
            </a:r>
            <a:r>
              <a:rPr lang="el-GR" altLang="zh-TW" i="1" dirty="0"/>
              <a:t>σ</a:t>
            </a:r>
            <a:r>
              <a:rPr lang="zh-TW" altLang="en-US" dirty="0"/>
              <a:t> 有關，即分別為它的平均數和標準差。因此，我們以 </a:t>
            </a:r>
            <a:r>
              <a:rPr lang="en-US" altLang="zh-TW" i="1" dirty="0"/>
              <a:t>n</a:t>
            </a:r>
            <a:r>
              <a:rPr lang="en-US" altLang="zh-TW" dirty="0"/>
              <a:t>(</a:t>
            </a:r>
            <a:r>
              <a:rPr lang="en-US" altLang="zh-TW" i="1" dirty="0"/>
              <a:t>x</a:t>
            </a:r>
            <a:r>
              <a:rPr lang="en-US" altLang="zh-TW" dirty="0"/>
              <a:t>; </a:t>
            </a:r>
            <a:r>
              <a:rPr lang="el-GR" altLang="zh-TW" i="1" dirty="0"/>
              <a:t>μ</a:t>
            </a:r>
            <a:r>
              <a:rPr lang="en-US" altLang="zh-TW" dirty="0"/>
              <a:t>, </a:t>
            </a:r>
            <a:r>
              <a:rPr lang="el-GR" altLang="zh-TW" i="1" dirty="0"/>
              <a:t>σ</a:t>
            </a:r>
            <a:r>
              <a:rPr lang="en-US" altLang="zh-TW" dirty="0"/>
              <a:t>)</a:t>
            </a:r>
            <a:r>
              <a:rPr lang="zh-TW" altLang="en-US" dirty="0"/>
              <a:t> 表示 </a:t>
            </a:r>
            <a:r>
              <a:rPr lang="en-US" altLang="zh-TW" i="1" dirty="0"/>
              <a:t>X </a:t>
            </a:r>
            <a:r>
              <a:rPr lang="zh-TW" altLang="en-US" dirty="0"/>
              <a:t>密度的值。</a:t>
            </a:r>
          </a:p>
        </p:txBody>
      </p:sp>
      <p:sp>
        <p:nvSpPr>
          <p:cNvPr id="3" name="投影片編號版面配置區 2">
            <a:extLst>
              <a:ext uri="{FF2B5EF4-FFF2-40B4-BE49-F238E27FC236}">
                <a16:creationId xmlns:a16="http://schemas.microsoft.com/office/drawing/2014/main" id="{DE212017-988B-4EC7-A591-51C6C1182F52}"/>
              </a:ext>
            </a:extLst>
          </p:cNvPr>
          <p:cNvSpPr>
            <a:spLocks noGrp="1"/>
          </p:cNvSpPr>
          <p:nvPr>
            <p:ph type="sldNum" sz="quarter" idx="12"/>
          </p:nvPr>
        </p:nvSpPr>
        <p:spPr/>
        <p:txBody>
          <a:bodyPr/>
          <a:lstStyle/>
          <a:p>
            <a:fld id="{8632C2C5-20A0-4062-ADB6-29D76B962CAE}" type="slidenum">
              <a:rPr lang="zh-TW" altLang="en-US" smtClean="0"/>
              <a:pPr/>
              <a:t>8</a:t>
            </a:fld>
            <a:endParaRPr lang="zh-TW" altLang="en-US"/>
          </a:p>
        </p:txBody>
      </p:sp>
      <p:pic>
        <p:nvPicPr>
          <p:cNvPr id="6" name="Picture 2"/>
          <p:cNvPicPr>
            <a:picLocks noChangeAspect="1" noChangeArrowheads="1"/>
          </p:cNvPicPr>
          <p:nvPr/>
        </p:nvPicPr>
        <p:blipFill>
          <a:blip r:embed="rId2" cstate="print"/>
          <a:srcRect/>
          <a:stretch>
            <a:fillRect/>
          </a:stretch>
        </p:blipFill>
        <p:spPr bwMode="auto">
          <a:xfrm>
            <a:off x="612448" y="3861048"/>
            <a:ext cx="7992000" cy="2307442"/>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9600AC-68B4-46F5-B5EB-8FB15C6C372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AEF6DE9-ABCB-40EF-9F46-F48CFC1D17AB}"/>
              </a:ext>
            </a:extLst>
          </p:cNvPr>
          <p:cNvSpPr>
            <a:spLocks noGrp="1"/>
          </p:cNvSpPr>
          <p:nvPr>
            <p:ph idx="1"/>
          </p:nvPr>
        </p:nvSpPr>
        <p:spPr>
          <a:xfrm>
            <a:off x="323528" y="1124744"/>
            <a:ext cx="8496944" cy="648072"/>
          </a:xfrm>
        </p:spPr>
        <p:txBody>
          <a:bodyPr/>
          <a:lstStyle/>
          <a:p>
            <a:r>
              <a:rPr lang="zh-TW" altLang="en-US" dirty="0"/>
              <a:t>鐘型函數 </a:t>
            </a:r>
            <a:r>
              <a:rPr lang="en-US" altLang="zh-TW" dirty="0"/>
              <a:t>(bell-shape function)</a:t>
            </a:r>
            <a:endParaRPr lang="zh-TW" altLang="en-US" dirty="0"/>
          </a:p>
        </p:txBody>
      </p:sp>
      <p:sp>
        <p:nvSpPr>
          <p:cNvPr id="4" name="投影片編號版面配置區 3">
            <a:extLst>
              <a:ext uri="{FF2B5EF4-FFF2-40B4-BE49-F238E27FC236}">
                <a16:creationId xmlns:a16="http://schemas.microsoft.com/office/drawing/2014/main" id="{A87CF0C3-BDF7-4E2F-AEE7-B947CD1E31FE}"/>
              </a:ext>
            </a:extLst>
          </p:cNvPr>
          <p:cNvSpPr>
            <a:spLocks noGrp="1"/>
          </p:cNvSpPr>
          <p:nvPr>
            <p:ph type="sldNum" sz="quarter" idx="12"/>
          </p:nvPr>
        </p:nvSpPr>
        <p:spPr/>
        <p:txBody>
          <a:bodyPr/>
          <a:lstStyle/>
          <a:p>
            <a:fld id="{8632C2C5-20A0-4062-ADB6-29D76B962CAE}" type="slidenum">
              <a:rPr lang="zh-TW" altLang="en-US" smtClean="0"/>
              <a:pPr/>
              <a:t>9</a:t>
            </a:fld>
            <a:endParaRPr lang="zh-TW" altLang="en-US"/>
          </a:p>
        </p:txBody>
      </p:sp>
      <p:grpSp>
        <p:nvGrpSpPr>
          <p:cNvPr id="15" name="群組 14">
            <a:extLst>
              <a:ext uri="{FF2B5EF4-FFF2-40B4-BE49-F238E27FC236}">
                <a16:creationId xmlns:a16="http://schemas.microsoft.com/office/drawing/2014/main" id="{0BCE53C8-5919-4703-97E1-6CAEB900E322}"/>
              </a:ext>
            </a:extLst>
          </p:cNvPr>
          <p:cNvGrpSpPr/>
          <p:nvPr/>
        </p:nvGrpSpPr>
        <p:grpSpPr>
          <a:xfrm>
            <a:off x="745320" y="1842360"/>
            <a:ext cx="882000" cy="521640"/>
            <a:chOff x="745320" y="1842360"/>
            <a:chExt cx="882000" cy="521640"/>
          </a:xfrm>
        </p:grpSpPr>
        <mc:AlternateContent xmlns:mc="http://schemas.openxmlformats.org/markup-compatibility/2006">
          <mc:Choice xmlns:p14="http://schemas.microsoft.com/office/powerpoint/2010/main" Requires="p14">
            <p:contentPart p14:bwMode="auto" r:id="rId2">
              <p14:nvContentPartPr>
                <p14:cNvPr id="6" name="筆跡 5">
                  <a:extLst>
                    <a:ext uri="{FF2B5EF4-FFF2-40B4-BE49-F238E27FC236}">
                      <a16:creationId xmlns:a16="http://schemas.microsoft.com/office/drawing/2014/main" id="{03256188-538C-40E0-9D9E-33D8C1FADE56}"/>
                    </a:ext>
                  </a:extLst>
                </p14:cNvPr>
                <p14:cNvContentPartPr/>
                <p14:nvPr/>
              </p14:nvContentPartPr>
              <p14:xfrm>
                <a:off x="805800" y="1842360"/>
                <a:ext cx="135000" cy="521640"/>
              </p14:xfrm>
            </p:contentPart>
          </mc:Choice>
          <mc:Fallback>
            <p:pic>
              <p:nvPicPr>
                <p:cNvPr id="6" name="筆跡 5">
                  <a:extLst>
                    <a:ext uri="{FF2B5EF4-FFF2-40B4-BE49-F238E27FC236}">
                      <a16:creationId xmlns:a16="http://schemas.microsoft.com/office/drawing/2014/main" id="{03256188-538C-40E0-9D9E-33D8C1FADE56}"/>
                    </a:ext>
                  </a:extLst>
                </p:cNvPr>
                <p:cNvPicPr/>
                <p:nvPr/>
              </p:nvPicPr>
              <p:blipFill>
                <a:blip r:embed="rId3"/>
                <a:stretch>
                  <a:fillRect/>
                </a:stretch>
              </p:blipFill>
              <p:spPr>
                <a:xfrm>
                  <a:off x="797160" y="1833720"/>
                  <a:ext cx="15264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筆跡 6">
                  <a:extLst>
                    <a:ext uri="{FF2B5EF4-FFF2-40B4-BE49-F238E27FC236}">
                      <a16:creationId xmlns:a16="http://schemas.microsoft.com/office/drawing/2014/main" id="{2D15737C-843F-4D4E-9C91-E7F400E777AB}"/>
                    </a:ext>
                  </a:extLst>
                </p14:cNvPr>
                <p14:cNvContentPartPr/>
                <p14:nvPr/>
              </p14:nvContentPartPr>
              <p14:xfrm>
                <a:off x="745320" y="2083920"/>
                <a:ext cx="219960" cy="51120"/>
              </p14:xfrm>
            </p:contentPart>
          </mc:Choice>
          <mc:Fallback>
            <p:pic>
              <p:nvPicPr>
                <p:cNvPr id="7" name="筆跡 6">
                  <a:extLst>
                    <a:ext uri="{FF2B5EF4-FFF2-40B4-BE49-F238E27FC236}">
                      <a16:creationId xmlns:a16="http://schemas.microsoft.com/office/drawing/2014/main" id="{2D15737C-843F-4D4E-9C91-E7F400E777AB}"/>
                    </a:ext>
                  </a:extLst>
                </p:cNvPr>
                <p:cNvPicPr/>
                <p:nvPr/>
              </p:nvPicPr>
              <p:blipFill>
                <a:blip r:embed="rId5"/>
                <a:stretch>
                  <a:fillRect/>
                </a:stretch>
              </p:blipFill>
              <p:spPr>
                <a:xfrm>
                  <a:off x="736680" y="2075280"/>
                  <a:ext cx="2376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筆跡 7">
                  <a:extLst>
                    <a:ext uri="{FF2B5EF4-FFF2-40B4-BE49-F238E27FC236}">
                      <a16:creationId xmlns:a16="http://schemas.microsoft.com/office/drawing/2014/main" id="{E63A8B6A-1071-4D6E-B0CC-0C051BB9B071}"/>
                    </a:ext>
                  </a:extLst>
                </p14:cNvPr>
                <p14:cNvContentPartPr/>
                <p14:nvPr/>
              </p14:nvContentPartPr>
              <p14:xfrm>
                <a:off x="1045920" y="2002560"/>
                <a:ext cx="66600" cy="152280"/>
              </p14:xfrm>
            </p:contentPart>
          </mc:Choice>
          <mc:Fallback>
            <p:pic>
              <p:nvPicPr>
                <p:cNvPr id="8" name="筆跡 7">
                  <a:extLst>
                    <a:ext uri="{FF2B5EF4-FFF2-40B4-BE49-F238E27FC236}">
                      <a16:creationId xmlns:a16="http://schemas.microsoft.com/office/drawing/2014/main" id="{E63A8B6A-1071-4D6E-B0CC-0C051BB9B071}"/>
                    </a:ext>
                  </a:extLst>
                </p:cNvPr>
                <p:cNvPicPr/>
                <p:nvPr/>
              </p:nvPicPr>
              <p:blipFill>
                <a:blip r:embed="rId7"/>
                <a:stretch>
                  <a:fillRect/>
                </a:stretch>
              </p:blipFill>
              <p:spPr>
                <a:xfrm>
                  <a:off x="1036920" y="1993920"/>
                  <a:ext cx="842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筆跡 8">
                  <a:extLst>
                    <a:ext uri="{FF2B5EF4-FFF2-40B4-BE49-F238E27FC236}">
                      <a16:creationId xmlns:a16="http://schemas.microsoft.com/office/drawing/2014/main" id="{5D25D6F5-85DB-4C3E-8FE0-6EF1D7B9846C}"/>
                    </a:ext>
                  </a:extLst>
                </p14:cNvPr>
                <p14:cNvContentPartPr/>
                <p14:nvPr/>
              </p14:nvContentPartPr>
              <p14:xfrm>
                <a:off x="1168680" y="2060520"/>
                <a:ext cx="97560" cy="91080"/>
              </p14:xfrm>
            </p:contentPart>
          </mc:Choice>
          <mc:Fallback>
            <p:pic>
              <p:nvPicPr>
                <p:cNvPr id="9" name="筆跡 8">
                  <a:extLst>
                    <a:ext uri="{FF2B5EF4-FFF2-40B4-BE49-F238E27FC236}">
                      <a16:creationId xmlns:a16="http://schemas.microsoft.com/office/drawing/2014/main" id="{5D25D6F5-85DB-4C3E-8FE0-6EF1D7B9846C}"/>
                    </a:ext>
                  </a:extLst>
                </p:cNvPr>
                <p:cNvPicPr/>
                <p:nvPr/>
              </p:nvPicPr>
              <p:blipFill>
                <a:blip r:embed="rId9"/>
                <a:stretch>
                  <a:fillRect/>
                </a:stretch>
              </p:blipFill>
              <p:spPr>
                <a:xfrm>
                  <a:off x="1159680" y="2051520"/>
                  <a:ext cx="1152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筆跡 9">
                  <a:extLst>
                    <a:ext uri="{FF2B5EF4-FFF2-40B4-BE49-F238E27FC236}">
                      <a16:creationId xmlns:a16="http://schemas.microsoft.com/office/drawing/2014/main" id="{569B7C09-C255-46A8-A25A-4365EA50A145}"/>
                    </a:ext>
                  </a:extLst>
                </p14:cNvPr>
                <p14:cNvContentPartPr/>
                <p14:nvPr/>
              </p14:nvContentPartPr>
              <p14:xfrm>
                <a:off x="1168680" y="2060520"/>
                <a:ext cx="360" cy="360"/>
              </p14:xfrm>
            </p:contentPart>
          </mc:Choice>
          <mc:Fallback>
            <p:pic>
              <p:nvPicPr>
                <p:cNvPr id="10" name="筆跡 9">
                  <a:extLst>
                    <a:ext uri="{FF2B5EF4-FFF2-40B4-BE49-F238E27FC236}">
                      <a16:creationId xmlns:a16="http://schemas.microsoft.com/office/drawing/2014/main" id="{569B7C09-C255-46A8-A25A-4365EA50A145}"/>
                    </a:ext>
                  </a:extLst>
                </p:cNvPr>
                <p:cNvPicPr/>
                <p:nvPr/>
              </p:nvPicPr>
              <p:blipFill>
                <a:blip r:embed="rId11"/>
                <a:stretch>
                  <a:fillRect/>
                </a:stretch>
              </p:blipFill>
              <p:spPr>
                <a:xfrm>
                  <a:off x="1159680" y="20515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筆跡 10">
                  <a:extLst>
                    <a:ext uri="{FF2B5EF4-FFF2-40B4-BE49-F238E27FC236}">
                      <a16:creationId xmlns:a16="http://schemas.microsoft.com/office/drawing/2014/main" id="{A931F823-93F1-4599-A843-005B48068316}"/>
                    </a:ext>
                  </a:extLst>
                </p14:cNvPr>
                <p14:cNvContentPartPr/>
                <p14:nvPr/>
              </p14:nvContentPartPr>
              <p14:xfrm>
                <a:off x="1168680" y="2060520"/>
                <a:ext cx="85320" cy="121680"/>
              </p14:xfrm>
            </p:contentPart>
          </mc:Choice>
          <mc:Fallback>
            <p:pic>
              <p:nvPicPr>
                <p:cNvPr id="11" name="筆跡 10">
                  <a:extLst>
                    <a:ext uri="{FF2B5EF4-FFF2-40B4-BE49-F238E27FC236}">
                      <a16:creationId xmlns:a16="http://schemas.microsoft.com/office/drawing/2014/main" id="{A931F823-93F1-4599-A843-005B48068316}"/>
                    </a:ext>
                  </a:extLst>
                </p:cNvPr>
                <p:cNvPicPr/>
                <p:nvPr/>
              </p:nvPicPr>
              <p:blipFill>
                <a:blip r:embed="rId13"/>
                <a:stretch>
                  <a:fillRect/>
                </a:stretch>
              </p:blipFill>
              <p:spPr>
                <a:xfrm>
                  <a:off x="1159680" y="2051520"/>
                  <a:ext cx="10296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筆跡 11">
                  <a:extLst>
                    <a:ext uri="{FF2B5EF4-FFF2-40B4-BE49-F238E27FC236}">
                      <a16:creationId xmlns:a16="http://schemas.microsoft.com/office/drawing/2014/main" id="{3F568956-1556-402E-9DB2-43E57DFBDE71}"/>
                    </a:ext>
                  </a:extLst>
                </p14:cNvPr>
                <p14:cNvContentPartPr/>
                <p14:nvPr/>
              </p14:nvContentPartPr>
              <p14:xfrm>
                <a:off x="1302960" y="2007960"/>
                <a:ext cx="73080" cy="150840"/>
              </p14:xfrm>
            </p:contentPart>
          </mc:Choice>
          <mc:Fallback>
            <p:pic>
              <p:nvPicPr>
                <p:cNvPr id="12" name="筆跡 11">
                  <a:extLst>
                    <a:ext uri="{FF2B5EF4-FFF2-40B4-BE49-F238E27FC236}">
                      <a16:creationId xmlns:a16="http://schemas.microsoft.com/office/drawing/2014/main" id="{3F568956-1556-402E-9DB2-43E57DFBDE71}"/>
                    </a:ext>
                  </a:extLst>
                </p:cNvPr>
                <p:cNvPicPr/>
                <p:nvPr/>
              </p:nvPicPr>
              <p:blipFill>
                <a:blip r:embed="rId15"/>
                <a:stretch>
                  <a:fillRect/>
                </a:stretch>
              </p:blipFill>
              <p:spPr>
                <a:xfrm>
                  <a:off x="1294320" y="1998960"/>
                  <a:ext cx="907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筆跡 12">
                  <a:extLst>
                    <a:ext uri="{FF2B5EF4-FFF2-40B4-BE49-F238E27FC236}">
                      <a16:creationId xmlns:a16="http://schemas.microsoft.com/office/drawing/2014/main" id="{99BAEDD0-01FE-4EB9-921B-2D3D0D47CA55}"/>
                    </a:ext>
                  </a:extLst>
                </p14:cNvPr>
                <p14:cNvContentPartPr/>
                <p14:nvPr/>
              </p14:nvContentPartPr>
              <p14:xfrm>
                <a:off x="1481880" y="2020560"/>
                <a:ext cx="118800" cy="29520"/>
              </p14:xfrm>
            </p:contentPart>
          </mc:Choice>
          <mc:Fallback>
            <p:pic>
              <p:nvPicPr>
                <p:cNvPr id="13" name="筆跡 12">
                  <a:extLst>
                    <a:ext uri="{FF2B5EF4-FFF2-40B4-BE49-F238E27FC236}">
                      <a16:creationId xmlns:a16="http://schemas.microsoft.com/office/drawing/2014/main" id="{99BAEDD0-01FE-4EB9-921B-2D3D0D47CA55}"/>
                    </a:ext>
                  </a:extLst>
                </p:cNvPr>
                <p:cNvPicPr/>
                <p:nvPr/>
              </p:nvPicPr>
              <p:blipFill>
                <a:blip r:embed="rId17"/>
                <a:stretch>
                  <a:fillRect/>
                </a:stretch>
              </p:blipFill>
              <p:spPr>
                <a:xfrm>
                  <a:off x="1472880" y="2011920"/>
                  <a:ext cx="13644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筆跡 13">
                  <a:extLst>
                    <a:ext uri="{FF2B5EF4-FFF2-40B4-BE49-F238E27FC236}">
                      <a16:creationId xmlns:a16="http://schemas.microsoft.com/office/drawing/2014/main" id="{5C204ACB-3C5B-4803-8F2E-E5D320DB3B8F}"/>
                    </a:ext>
                  </a:extLst>
                </p14:cNvPr>
                <p14:cNvContentPartPr/>
                <p14:nvPr/>
              </p14:nvContentPartPr>
              <p14:xfrm>
                <a:off x="1481880" y="2049720"/>
                <a:ext cx="145440" cy="49320"/>
              </p14:xfrm>
            </p:contentPart>
          </mc:Choice>
          <mc:Fallback>
            <p:pic>
              <p:nvPicPr>
                <p:cNvPr id="14" name="筆跡 13">
                  <a:extLst>
                    <a:ext uri="{FF2B5EF4-FFF2-40B4-BE49-F238E27FC236}">
                      <a16:creationId xmlns:a16="http://schemas.microsoft.com/office/drawing/2014/main" id="{5C204ACB-3C5B-4803-8F2E-E5D320DB3B8F}"/>
                    </a:ext>
                  </a:extLst>
                </p:cNvPr>
                <p:cNvPicPr/>
                <p:nvPr/>
              </p:nvPicPr>
              <p:blipFill>
                <a:blip r:embed="rId19"/>
                <a:stretch>
                  <a:fillRect/>
                </a:stretch>
              </p:blipFill>
              <p:spPr>
                <a:xfrm>
                  <a:off x="1472880" y="2040720"/>
                  <a:ext cx="163080" cy="66960"/>
                </a:xfrm>
                <a:prstGeom prst="rect">
                  <a:avLst/>
                </a:prstGeom>
              </p:spPr>
            </p:pic>
          </mc:Fallback>
        </mc:AlternateContent>
      </p:grpSp>
      <p:grpSp>
        <p:nvGrpSpPr>
          <p:cNvPr id="21" name="群組 20">
            <a:extLst>
              <a:ext uri="{FF2B5EF4-FFF2-40B4-BE49-F238E27FC236}">
                <a16:creationId xmlns:a16="http://schemas.microsoft.com/office/drawing/2014/main" id="{76DD6630-9717-4F95-B156-72C4B224B881}"/>
              </a:ext>
            </a:extLst>
          </p:cNvPr>
          <p:cNvGrpSpPr/>
          <p:nvPr/>
        </p:nvGrpSpPr>
        <p:grpSpPr>
          <a:xfrm>
            <a:off x="1999200" y="1834080"/>
            <a:ext cx="894600" cy="589680"/>
            <a:chOff x="1999200" y="1834080"/>
            <a:chExt cx="894600" cy="589680"/>
          </a:xfrm>
        </p:grpSpPr>
        <mc:AlternateContent xmlns:mc="http://schemas.openxmlformats.org/markup-compatibility/2006">
          <mc:Choice xmlns:p14="http://schemas.microsoft.com/office/powerpoint/2010/main" Requires="p14">
            <p:contentPart p14:bwMode="auto" r:id="rId20">
              <p14:nvContentPartPr>
                <p14:cNvPr id="16" name="筆跡 15">
                  <a:extLst>
                    <a:ext uri="{FF2B5EF4-FFF2-40B4-BE49-F238E27FC236}">
                      <a16:creationId xmlns:a16="http://schemas.microsoft.com/office/drawing/2014/main" id="{0A5D9A44-8143-4F60-8E36-6C2EFA69BE99}"/>
                    </a:ext>
                  </a:extLst>
                </p14:cNvPr>
                <p14:cNvContentPartPr/>
                <p14:nvPr/>
              </p14:nvContentPartPr>
              <p14:xfrm>
                <a:off x="1999200" y="2090400"/>
                <a:ext cx="395640" cy="333360"/>
              </p14:xfrm>
            </p:contentPart>
          </mc:Choice>
          <mc:Fallback>
            <p:pic>
              <p:nvPicPr>
                <p:cNvPr id="16" name="筆跡 15">
                  <a:extLst>
                    <a:ext uri="{FF2B5EF4-FFF2-40B4-BE49-F238E27FC236}">
                      <a16:creationId xmlns:a16="http://schemas.microsoft.com/office/drawing/2014/main" id="{0A5D9A44-8143-4F60-8E36-6C2EFA69BE99}"/>
                    </a:ext>
                  </a:extLst>
                </p:cNvPr>
                <p:cNvPicPr/>
                <p:nvPr/>
              </p:nvPicPr>
              <p:blipFill>
                <a:blip r:embed="rId21"/>
                <a:stretch>
                  <a:fillRect/>
                </a:stretch>
              </p:blipFill>
              <p:spPr>
                <a:xfrm>
                  <a:off x="1990560" y="2081400"/>
                  <a:ext cx="41328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筆跡 16">
                  <a:extLst>
                    <a:ext uri="{FF2B5EF4-FFF2-40B4-BE49-F238E27FC236}">
                      <a16:creationId xmlns:a16="http://schemas.microsoft.com/office/drawing/2014/main" id="{93E8C940-6294-4F78-AE1A-C5AB4759C5DD}"/>
                    </a:ext>
                  </a:extLst>
                </p14:cNvPr>
                <p14:cNvContentPartPr/>
                <p14:nvPr/>
              </p14:nvContentPartPr>
              <p14:xfrm>
                <a:off x="2382240" y="2004360"/>
                <a:ext cx="166680" cy="21960"/>
              </p14:xfrm>
            </p:contentPart>
          </mc:Choice>
          <mc:Fallback>
            <p:pic>
              <p:nvPicPr>
                <p:cNvPr id="17" name="筆跡 16">
                  <a:extLst>
                    <a:ext uri="{FF2B5EF4-FFF2-40B4-BE49-F238E27FC236}">
                      <a16:creationId xmlns:a16="http://schemas.microsoft.com/office/drawing/2014/main" id="{93E8C940-6294-4F78-AE1A-C5AB4759C5DD}"/>
                    </a:ext>
                  </a:extLst>
                </p:cNvPr>
                <p:cNvPicPr/>
                <p:nvPr/>
              </p:nvPicPr>
              <p:blipFill>
                <a:blip r:embed="rId23"/>
                <a:stretch>
                  <a:fillRect/>
                </a:stretch>
              </p:blipFill>
              <p:spPr>
                <a:xfrm>
                  <a:off x="2373600" y="1995360"/>
                  <a:ext cx="18432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8" name="筆跡 17">
                  <a:extLst>
                    <a:ext uri="{FF2B5EF4-FFF2-40B4-BE49-F238E27FC236}">
                      <a16:creationId xmlns:a16="http://schemas.microsoft.com/office/drawing/2014/main" id="{55F3006C-4ACC-47D8-B968-8F7877F445B9}"/>
                    </a:ext>
                  </a:extLst>
                </p14:cNvPr>
                <p14:cNvContentPartPr/>
                <p14:nvPr/>
              </p14:nvContentPartPr>
              <p14:xfrm>
                <a:off x="2624520" y="1926240"/>
                <a:ext cx="182520" cy="145440"/>
              </p14:xfrm>
            </p:contentPart>
          </mc:Choice>
          <mc:Fallback>
            <p:pic>
              <p:nvPicPr>
                <p:cNvPr id="18" name="筆跡 17">
                  <a:extLst>
                    <a:ext uri="{FF2B5EF4-FFF2-40B4-BE49-F238E27FC236}">
                      <a16:creationId xmlns:a16="http://schemas.microsoft.com/office/drawing/2014/main" id="{55F3006C-4ACC-47D8-B968-8F7877F445B9}"/>
                    </a:ext>
                  </a:extLst>
                </p:cNvPr>
                <p:cNvPicPr/>
                <p:nvPr/>
              </p:nvPicPr>
              <p:blipFill>
                <a:blip r:embed="rId25"/>
                <a:stretch>
                  <a:fillRect/>
                </a:stretch>
              </p:blipFill>
              <p:spPr>
                <a:xfrm>
                  <a:off x="2615880" y="1917600"/>
                  <a:ext cx="200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 name="筆跡 18">
                  <a:extLst>
                    <a:ext uri="{FF2B5EF4-FFF2-40B4-BE49-F238E27FC236}">
                      <a16:creationId xmlns:a16="http://schemas.microsoft.com/office/drawing/2014/main" id="{98607148-65CA-48C0-93C0-AFB37B0CE711}"/>
                    </a:ext>
                  </a:extLst>
                </p14:cNvPr>
                <p14:cNvContentPartPr/>
                <p14:nvPr/>
              </p14:nvContentPartPr>
              <p14:xfrm>
                <a:off x="2621280" y="1920840"/>
                <a:ext cx="141840" cy="143640"/>
              </p14:xfrm>
            </p:contentPart>
          </mc:Choice>
          <mc:Fallback>
            <p:pic>
              <p:nvPicPr>
                <p:cNvPr id="19" name="筆跡 18">
                  <a:extLst>
                    <a:ext uri="{FF2B5EF4-FFF2-40B4-BE49-F238E27FC236}">
                      <a16:creationId xmlns:a16="http://schemas.microsoft.com/office/drawing/2014/main" id="{98607148-65CA-48C0-93C0-AFB37B0CE711}"/>
                    </a:ext>
                  </a:extLst>
                </p:cNvPr>
                <p:cNvPicPr/>
                <p:nvPr/>
              </p:nvPicPr>
              <p:blipFill>
                <a:blip r:embed="rId27"/>
                <a:stretch>
                  <a:fillRect/>
                </a:stretch>
              </p:blipFill>
              <p:spPr>
                <a:xfrm>
                  <a:off x="2612280" y="1912200"/>
                  <a:ext cx="15948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筆跡 19">
                  <a:extLst>
                    <a:ext uri="{FF2B5EF4-FFF2-40B4-BE49-F238E27FC236}">
                      <a16:creationId xmlns:a16="http://schemas.microsoft.com/office/drawing/2014/main" id="{4DDA4152-8C39-4219-92EC-E6AE448B4519}"/>
                    </a:ext>
                  </a:extLst>
                </p14:cNvPr>
                <p14:cNvContentPartPr/>
                <p14:nvPr/>
              </p14:nvContentPartPr>
              <p14:xfrm>
                <a:off x="2794440" y="1834080"/>
                <a:ext cx="99360" cy="83520"/>
              </p14:xfrm>
            </p:contentPart>
          </mc:Choice>
          <mc:Fallback>
            <p:pic>
              <p:nvPicPr>
                <p:cNvPr id="20" name="筆跡 19">
                  <a:extLst>
                    <a:ext uri="{FF2B5EF4-FFF2-40B4-BE49-F238E27FC236}">
                      <a16:creationId xmlns:a16="http://schemas.microsoft.com/office/drawing/2014/main" id="{4DDA4152-8C39-4219-92EC-E6AE448B4519}"/>
                    </a:ext>
                  </a:extLst>
                </p:cNvPr>
                <p:cNvPicPr/>
                <p:nvPr/>
              </p:nvPicPr>
              <p:blipFill>
                <a:blip r:embed="rId29"/>
                <a:stretch>
                  <a:fillRect/>
                </a:stretch>
              </p:blipFill>
              <p:spPr>
                <a:xfrm>
                  <a:off x="2785440" y="1825080"/>
                  <a:ext cx="117000" cy="101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08BCED22-0556-4EAC-B169-851145E87B9B}"/>
                  </a:ext>
                </a:extLst>
              </p14:cNvPr>
              <p14:cNvContentPartPr/>
              <p14:nvPr/>
            </p14:nvContentPartPr>
            <p14:xfrm>
              <a:off x="3105840" y="2322960"/>
              <a:ext cx="78480" cy="127080"/>
            </p14:xfrm>
          </p:contentPart>
        </mc:Choice>
        <mc:Fallback>
          <p:pic>
            <p:nvPicPr>
              <p:cNvPr id="22" name="筆跡 21">
                <a:extLst>
                  <a:ext uri="{FF2B5EF4-FFF2-40B4-BE49-F238E27FC236}">
                    <a16:creationId xmlns:a16="http://schemas.microsoft.com/office/drawing/2014/main" id="{08BCED22-0556-4EAC-B169-851145E87B9B}"/>
                  </a:ext>
                </a:extLst>
              </p:cNvPr>
              <p:cNvPicPr/>
              <p:nvPr/>
            </p:nvPicPr>
            <p:blipFill>
              <a:blip r:embed="rId31"/>
              <a:stretch>
                <a:fillRect/>
              </a:stretch>
            </p:blipFill>
            <p:spPr>
              <a:xfrm>
                <a:off x="3097200" y="2314320"/>
                <a:ext cx="96120" cy="144720"/>
              </a:xfrm>
              <a:prstGeom prst="rect">
                <a:avLst/>
              </a:prstGeom>
            </p:spPr>
          </p:pic>
        </mc:Fallback>
      </mc:AlternateContent>
      <p:grpSp>
        <p:nvGrpSpPr>
          <p:cNvPr id="35" name="群組 34">
            <a:extLst>
              <a:ext uri="{FF2B5EF4-FFF2-40B4-BE49-F238E27FC236}">
                <a16:creationId xmlns:a16="http://schemas.microsoft.com/office/drawing/2014/main" id="{9310E95A-67F1-4A57-8E25-02169B0295A1}"/>
              </a:ext>
            </a:extLst>
          </p:cNvPr>
          <p:cNvGrpSpPr/>
          <p:nvPr/>
        </p:nvGrpSpPr>
        <p:grpSpPr>
          <a:xfrm>
            <a:off x="3613800" y="2049720"/>
            <a:ext cx="757440" cy="244800"/>
            <a:chOff x="3613800" y="2049720"/>
            <a:chExt cx="757440" cy="244800"/>
          </a:xfrm>
        </p:grpSpPr>
        <mc:AlternateContent xmlns:mc="http://schemas.openxmlformats.org/markup-compatibility/2006">
          <mc:Choice xmlns:p14="http://schemas.microsoft.com/office/powerpoint/2010/main" Requires="p14">
            <p:contentPart p14:bwMode="auto" r:id="rId32">
              <p14:nvContentPartPr>
                <p14:cNvPr id="28" name="筆跡 27">
                  <a:extLst>
                    <a:ext uri="{FF2B5EF4-FFF2-40B4-BE49-F238E27FC236}">
                      <a16:creationId xmlns:a16="http://schemas.microsoft.com/office/drawing/2014/main" id="{C4E21853-B1CE-4137-B5CC-1F86A0B3783C}"/>
                    </a:ext>
                  </a:extLst>
                </p14:cNvPr>
                <p14:cNvContentPartPr/>
                <p14:nvPr/>
              </p14:nvContentPartPr>
              <p14:xfrm>
                <a:off x="3613800" y="2136480"/>
                <a:ext cx="173880" cy="158040"/>
              </p14:xfrm>
            </p:contentPart>
          </mc:Choice>
          <mc:Fallback>
            <p:pic>
              <p:nvPicPr>
                <p:cNvPr id="28" name="筆跡 27">
                  <a:extLst>
                    <a:ext uri="{FF2B5EF4-FFF2-40B4-BE49-F238E27FC236}">
                      <a16:creationId xmlns:a16="http://schemas.microsoft.com/office/drawing/2014/main" id="{C4E21853-B1CE-4137-B5CC-1F86A0B3783C}"/>
                    </a:ext>
                  </a:extLst>
                </p:cNvPr>
                <p:cNvPicPr/>
                <p:nvPr/>
              </p:nvPicPr>
              <p:blipFill>
                <a:blip r:embed="rId33"/>
                <a:stretch>
                  <a:fillRect/>
                </a:stretch>
              </p:blipFill>
              <p:spPr>
                <a:xfrm>
                  <a:off x="3604800" y="2127840"/>
                  <a:ext cx="19152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筆跡 28">
                  <a:extLst>
                    <a:ext uri="{FF2B5EF4-FFF2-40B4-BE49-F238E27FC236}">
                      <a16:creationId xmlns:a16="http://schemas.microsoft.com/office/drawing/2014/main" id="{97B1A75D-B71A-467A-9E45-E45DCE0E0961}"/>
                    </a:ext>
                  </a:extLst>
                </p14:cNvPr>
                <p14:cNvContentPartPr/>
                <p14:nvPr/>
              </p14:nvContentPartPr>
              <p14:xfrm>
                <a:off x="3641520" y="2120280"/>
                <a:ext cx="168840" cy="152640"/>
              </p14:xfrm>
            </p:contentPart>
          </mc:Choice>
          <mc:Fallback>
            <p:pic>
              <p:nvPicPr>
                <p:cNvPr id="29" name="筆跡 28">
                  <a:extLst>
                    <a:ext uri="{FF2B5EF4-FFF2-40B4-BE49-F238E27FC236}">
                      <a16:creationId xmlns:a16="http://schemas.microsoft.com/office/drawing/2014/main" id="{97B1A75D-B71A-467A-9E45-E45DCE0E0961}"/>
                    </a:ext>
                  </a:extLst>
                </p:cNvPr>
                <p:cNvPicPr/>
                <p:nvPr/>
              </p:nvPicPr>
              <p:blipFill>
                <a:blip r:embed="rId35"/>
                <a:stretch>
                  <a:fillRect/>
                </a:stretch>
              </p:blipFill>
              <p:spPr>
                <a:xfrm>
                  <a:off x="3632880" y="2111280"/>
                  <a:ext cx="18648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0" name="筆跡 29">
                  <a:extLst>
                    <a:ext uri="{FF2B5EF4-FFF2-40B4-BE49-F238E27FC236}">
                      <a16:creationId xmlns:a16="http://schemas.microsoft.com/office/drawing/2014/main" id="{453C84EE-40AC-47E7-A1D0-38D19CD67B20}"/>
                    </a:ext>
                  </a:extLst>
                </p14:cNvPr>
                <p14:cNvContentPartPr/>
                <p14:nvPr/>
              </p14:nvContentPartPr>
              <p14:xfrm>
                <a:off x="3920520" y="2112360"/>
                <a:ext cx="119880" cy="120600"/>
              </p14:xfrm>
            </p:contentPart>
          </mc:Choice>
          <mc:Fallback>
            <p:pic>
              <p:nvPicPr>
                <p:cNvPr id="30" name="筆跡 29">
                  <a:extLst>
                    <a:ext uri="{FF2B5EF4-FFF2-40B4-BE49-F238E27FC236}">
                      <a16:creationId xmlns:a16="http://schemas.microsoft.com/office/drawing/2014/main" id="{453C84EE-40AC-47E7-A1D0-38D19CD67B20}"/>
                    </a:ext>
                  </a:extLst>
                </p:cNvPr>
                <p:cNvPicPr/>
                <p:nvPr/>
              </p:nvPicPr>
              <p:blipFill>
                <a:blip r:embed="rId37"/>
                <a:stretch>
                  <a:fillRect/>
                </a:stretch>
              </p:blipFill>
              <p:spPr>
                <a:xfrm>
                  <a:off x="3911520" y="2103360"/>
                  <a:ext cx="13752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1" name="筆跡 30">
                  <a:extLst>
                    <a:ext uri="{FF2B5EF4-FFF2-40B4-BE49-F238E27FC236}">
                      <a16:creationId xmlns:a16="http://schemas.microsoft.com/office/drawing/2014/main" id="{FAD1B9AB-5B2A-478B-AE82-14257059B1A1}"/>
                    </a:ext>
                  </a:extLst>
                </p14:cNvPr>
                <p14:cNvContentPartPr/>
                <p14:nvPr/>
              </p14:nvContentPartPr>
              <p14:xfrm>
                <a:off x="3941040" y="2150880"/>
                <a:ext cx="178920" cy="29520"/>
              </p14:xfrm>
            </p:contentPart>
          </mc:Choice>
          <mc:Fallback>
            <p:pic>
              <p:nvPicPr>
                <p:cNvPr id="31" name="筆跡 30">
                  <a:extLst>
                    <a:ext uri="{FF2B5EF4-FFF2-40B4-BE49-F238E27FC236}">
                      <a16:creationId xmlns:a16="http://schemas.microsoft.com/office/drawing/2014/main" id="{FAD1B9AB-5B2A-478B-AE82-14257059B1A1}"/>
                    </a:ext>
                  </a:extLst>
                </p:cNvPr>
                <p:cNvPicPr/>
                <p:nvPr/>
              </p:nvPicPr>
              <p:blipFill>
                <a:blip r:embed="rId39"/>
                <a:stretch>
                  <a:fillRect/>
                </a:stretch>
              </p:blipFill>
              <p:spPr>
                <a:xfrm>
                  <a:off x="3932040" y="2142240"/>
                  <a:ext cx="1965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2" name="筆跡 31">
                  <a:extLst>
                    <a:ext uri="{FF2B5EF4-FFF2-40B4-BE49-F238E27FC236}">
                      <a16:creationId xmlns:a16="http://schemas.microsoft.com/office/drawing/2014/main" id="{DDCC7EAC-2E42-42A4-90FE-B459B5995F58}"/>
                    </a:ext>
                  </a:extLst>
                </p14:cNvPr>
                <p14:cNvContentPartPr/>
                <p14:nvPr/>
              </p14:nvContentPartPr>
              <p14:xfrm>
                <a:off x="4194120" y="2049720"/>
                <a:ext cx="5760" cy="216000"/>
              </p14:xfrm>
            </p:contentPart>
          </mc:Choice>
          <mc:Fallback>
            <p:pic>
              <p:nvPicPr>
                <p:cNvPr id="32" name="筆跡 31">
                  <a:extLst>
                    <a:ext uri="{FF2B5EF4-FFF2-40B4-BE49-F238E27FC236}">
                      <a16:creationId xmlns:a16="http://schemas.microsoft.com/office/drawing/2014/main" id="{DDCC7EAC-2E42-42A4-90FE-B459B5995F58}"/>
                    </a:ext>
                  </a:extLst>
                </p:cNvPr>
                <p:cNvPicPr/>
                <p:nvPr/>
              </p:nvPicPr>
              <p:blipFill>
                <a:blip r:embed="rId41"/>
                <a:stretch>
                  <a:fillRect/>
                </a:stretch>
              </p:blipFill>
              <p:spPr>
                <a:xfrm>
                  <a:off x="4185120" y="2040720"/>
                  <a:ext cx="2340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筆跡 32">
                  <a:extLst>
                    <a:ext uri="{FF2B5EF4-FFF2-40B4-BE49-F238E27FC236}">
                      <a16:creationId xmlns:a16="http://schemas.microsoft.com/office/drawing/2014/main" id="{C30A2C5C-7C8C-4DDD-8ACC-34B0E2863C12}"/>
                    </a:ext>
                  </a:extLst>
                </p14:cNvPr>
                <p14:cNvContentPartPr/>
                <p14:nvPr/>
              </p14:nvContentPartPr>
              <p14:xfrm>
                <a:off x="4215360" y="2072400"/>
                <a:ext cx="16560" cy="202320"/>
              </p14:xfrm>
            </p:contentPart>
          </mc:Choice>
          <mc:Fallback>
            <p:pic>
              <p:nvPicPr>
                <p:cNvPr id="33" name="筆跡 32">
                  <a:extLst>
                    <a:ext uri="{FF2B5EF4-FFF2-40B4-BE49-F238E27FC236}">
                      <a16:creationId xmlns:a16="http://schemas.microsoft.com/office/drawing/2014/main" id="{C30A2C5C-7C8C-4DDD-8ACC-34B0E2863C12}"/>
                    </a:ext>
                  </a:extLst>
                </p:cNvPr>
                <p:cNvPicPr/>
                <p:nvPr/>
              </p:nvPicPr>
              <p:blipFill>
                <a:blip r:embed="rId43"/>
                <a:stretch>
                  <a:fillRect/>
                </a:stretch>
              </p:blipFill>
              <p:spPr>
                <a:xfrm>
                  <a:off x="4206360" y="2063400"/>
                  <a:ext cx="342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4" name="筆跡 33">
                  <a:extLst>
                    <a:ext uri="{FF2B5EF4-FFF2-40B4-BE49-F238E27FC236}">
                      <a16:creationId xmlns:a16="http://schemas.microsoft.com/office/drawing/2014/main" id="{91017AF5-3E0C-469D-8367-D7A3A0895A52}"/>
                    </a:ext>
                  </a:extLst>
                </p14:cNvPr>
                <p14:cNvContentPartPr/>
                <p14:nvPr/>
              </p14:nvContentPartPr>
              <p14:xfrm>
                <a:off x="4182240" y="2065920"/>
                <a:ext cx="189000" cy="205200"/>
              </p14:xfrm>
            </p:contentPart>
          </mc:Choice>
          <mc:Fallback>
            <p:pic>
              <p:nvPicPr>
                <p:cNvPr id="34" name="筆跡 33">
                  <a:extLst>
                    <a:ext uri="{FF2B5EF4-FFF2-40B4-BE49-F238E27FC236}">
                      <a16:creationId xmlns:a16="http://schemas.microsoft.com/office/drawing/2014/main" id="{91017AF5-3E0C-469D-8367-D7A3A0895A52}"/>
                    </a:ext>
                  </a:extLst>
                </p:cNvPr>
                <p:cNvPicPr/>
                <p:nvPr/>
              </p:nvPicPr>
              <p:blipFill>
                <a:blip r:embed="rId45"/>
                <a:stretch>
                  <a:fillRect/>
                </a:stretch>
              </p:blipFill>
              <p:spPr>
                <a:xfrm>
                  <a:off x="4173240" y="2056920"/>
                  <a:ext cx="206640" cy="222840"/>
                </a:xfrm>
                <a:prstGeom prst="rect">
                  <a:avLst/>
                </a:prstGeom>
              </p:spPr>
            </p:pic>
          </mc:Fallback>
        </mc:AlternateContent>
      </p:grpSp>
      <p:pic>
        <p:nvPicPr>
          <p:cNvPr id="36" name="圖片 35">
            <a:extLst>
              <a:ext uri="{FF2B5EF4-FFF2-40B4-BE49-F238E27FC236}">
                <a16:creationId xmlns:a16="http://schemas.microsoft.com/office/drawing/2014/main" id="{2E6AF21B-C891-4718-BE1A-D7DF054280A4}"/>
              </a:ext>
            </a:extLst>
          </p:cNvPr>
          <p:cNvPicPr>
            <a:picLocks noChangeAspect="1"/>
          </p:cNvPicPr>
          <p:nvPr/>
        </p:nvPicPr>
        <p:blipFill>
          <a:blip r:embed="rId46"/>
          <a:stretch>
            <a:fillRect/>
          </a:stretch>
        </p:blipFill>
        <p:spPr>
          <a:xfrm>
            <a:off x="715093" y="2629201"/>
            <a:ext cx="2854001" cy="1531415"/>
          </a:xfrm>
          <a:prstGeom prst="rect">
            <a:avLst/>
          </a:prstGeom>
        </p:spPr>
      </p:pic>
      <p:pic>
        <p:nvPicPr>
          <p:cNvPr id="37" name="圖片 36">
            <a:extLst>
              <a:ext uri="{FF2B5EF4-FFF2-40B4-BE49-F238E27FC236}">
                <a16:creationId xmlns:a16="http://schemas.microsoft.com/office/drawing/2014/main" id="{CCE29D88-953E-4814-B59D-1BC5D124B71E}"/>
              </a:ext>
            </a:extLst>
          </p:cNvPr>
          <p:cNvPicPr>
            <a:picLocks noChangeAspect="1"/>
          </p:cNvPicPr>
          <p:nvPr/>
        </p:nvPicPr>
        <p:blipFill>
          <a:blip r:embed="rId47"/>
          <a:stretch>
            <a:fillRect/>
          </a:stretch>
        </p:blipFill>
        <p:spPr>
          <a:xfrm>
            <a:off x="648542" y="4377433"/>
            <a:ext cx="3052198" cy="2035981"/>
          </a:xfrm>
          <a:prstGeom prst="rect">
            <a:avLst/>
          </a:prstGeom>
        </p:spPr>
      </p:pic>
      <p:pic>
        <p:nvPicPr>
          <p:cNvPr id="38" name="圖片 37">
            <a:extLst>
              <a:ext uri="{FF2B5EF4-FFF2-40B4-BE49-F238E27FC236}">
                <a16:creationId xmlns:a16="http://schemas.microsoft.com/office/drawing/2014/main" id="{B64377C6-96A4-4E1D-AD87-D35C0E0261D4}"/>
              </a:ext>
            </a:extLst>
          </p:cNvPr>
          <p:cNvPicPr>
            <a:picLocks noChangeAspect="1"/>
          </p:cNvPicPr>
          <p:nvPr/>
        </p:nvPicPr>
        <p:blipFill>
          <a:blip r:embed="rId48"/>
          <a:stretch>
            <a:fillRect/>
          </a:stretch>
        </p:blipFill>
        <p:spPr>
          <a:xfrm>
            <a:off x="5364088" y="2368192"/>
            <a:ext cx="2890751" cy="1449614"/>
          </a:xfrm>
          <a:prstGeom prst="rect">
            <a:avLst/>
          </a:prstGeom>
        </p:spPr>
      </p:pic>
      <p:pic>
        <p:nvPicPr>
          <p:cNvPr id="39" name="圖片 38">
            <a:extLst>
              <a:ext uri="{FF2B5EF4-FFF2-40B4-BE49-F238E27FC236}">
                <a16:creationId xmlns:a16="http://schemas.microsoft.com/office/drawing/2014/main" id="{B28E4D8B-266D-49D4-8052-24568DE187FA}"/>
              </a:ext>
            </a:extLst>
          </p:cNvPr>
          <p:cNvPicPr>
            <a:picLocks noChangeAspect="1"/>
          </p:cNvPicPr>
          <p:nvPr/>
        </p:nvPicPr>
        <p:blipFill>
          <a:blip r:embed="rId49"/>
          <a:stretch>
            <a:fillRect/>
          </a:stretch>
        </p:blipFill>
        <p:spPr>
          <a:xfrm>
            <a:off x="5219001" y="4160616"/>
            <a:ext cx="3392941" cy="2231777"/>
          </a:xfrm>
          <a:prstGeom prst="rect">
            <a:avLst/>
          </a:prstGeom>
        </p:spPr>
      </p:pic>
    </p:spTree>
    <p:extLst>
      <p:ext uri="{BB962C8B-B14F-4D97-AF65-F5344CB8AC3E}">
        <p14:creationId xmlns:p14="http://schemas.microsoft.com/office/powerpoint/2010/main" val="1379633925"/>
      </p:ext>
    </p:extLst>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7045</TotalTime>
  <Words>1680</Words>
  <Application>Microsoft Office PowerPoint</Application>
  <PresentationFormat>如螢幕大小 (4:3)</PresentationFormat>
  <Paragraphs>253</Paragraphs>
  <Slides>78</Slides>
  <Notes>1</Notes>
  <HiddenSlides>0</HiddenSlides>
  <MMClips>0</MMClips>
  <ScaleCrop>false</ScaleCrop>
  <HeadingPairs>
    <vt:vector size="8" baseType="variant">
      <vt:variant>
        <vt:lpstr>使用字型</vt:lpstr>
      </vt:variant>
      <vt:variant>
        <vt:i4>5</vt:i4>
      </vt:variant>
      <vt:variant>
        <vt:lpstr>佈景主題</vt:lpstr>
      </vt:variant>
      <vt:variant>
        <vt:i4>1</vt:i4>
      </vt:variant>
      <vt:variant>
        <vt:lpstr>內嵌 OLE 伺服程式</vt:lpstr>
      </vt:variant>
      <vt:variant>
        <vt:i4>1</vt:i4>
      </vt:variant>
      <vt:variant>
        <vt:lpstr>投影片標題</vt:lpstr>
      </vt:variant>
      <vt:variant>
        <vt:i4>78</vt:i4>
      </vt:variant>
    </vt:vector>
  </HeadingPairs>
  <TitlesOfParts>
    <vt:vector size="85" baseType="lpstr">
      <vt:lpstr>Arial</vt:lpstr>
      <vt:lpstr>Calibri</vt:lpstr>
      <vt:lpstr>Cambria Math</vt:lpstr>
      <vt:lpstr>Courier New</vt:lpstr>
      <vt:lpstr>Times New Roman</vt:lpstr>
      <vt:lpstr>12010001B</vt:lpstr>
      <vt:lpstr>方程式</vt:lpstr>
      <vt:lpstr>probCh03 第 3 章</vt:lpstr>
      <vt:lpstr>本章大綱</vt:lpstr>
      <vt:lpstr>3.6 連續均勻分布</vt:lpstr>
      <vt:lpstr>連續均勻分布(續)</vt:lpstr>
      <vt:lpstr>範例3.19</vt:lpstr>
      <vt:lpstr>連續均勻分布(續)</vt:lpstr>
      <vt:lpstr>3.7 常態分布</vt:lpstr>
      <vt:lpstr>常態分布(續)</vt:lpstr>
      <vt:lpstr>PowerPoint 簡報</vt:lpstr>
      <vt:lpstr>PowerPoint 簡報</vt:lpstr>
      <vt:lpstr>Standard Normal Distribution</vt:lpstr>
      <vt:lpstr>PowerPoint 簡報</vt:lpstr>
      <vt:lpstr>常態分布(續)</vt:lpstr>
      <vt:lpstr>常態分布(續)</vt:lpstr>
      <vt:lpstr>常態分布(續)</vt:lpstr>
      <vt:lpstr>常態分布(續)</vt:lpstr>
      <vt:lpstr>常態分布(續)</vt:lpstr>
      <vt:lpstr>3.8 常態曲線下的面積</vt:lpstr>
      <vt:lpstr>常態曲線下的面積(續)</vt:lpstr>
      <vt:lpstr>常態曲線下的面積(續)</vt:lpstr>
      <vt:lpstr>範例3.20</vt:lpstr>
      <vt:lpstr>範例3.20(續)</vt:lpstr>
      <vt:lpstr>範例3.21</vt:lpstr>
      <vt:lpstr>範例3.21(續)</vt:lpstr>
      <vt:lpstr>範例3.22</vt:lpstr>
      <vt:lpstr>範例3.22(續)</vt:lpstr>
      <vt:lpstr>範例3.23</vt:lpstr>
      <vt:lpstr>範例3.23(續)</vt:lpstr>
      <vt:lpstr>範例3.24</vt:lpstr>
      <vt:lpstr>範例3.24(續)</vt:lpstr>
      <vt:lpstr>3.9 常態分布的應用</vt:lpstr>
      <vt:lpstr>範例3.26</vt:lpstr>
      <vt:lpstr>範例3.27</vt:lpstr>
      <vt:lpstr>範例3.28</vt:lpstr>
      <vt:lpstr>範例3.28(續)</vt:lpstr>
      <vt:lpstr>範例3.29</vt:lpstr>
      <vt:lpstr>範例3.30</vt:lpstr>
      <vt:lpstr>範例3.30(續)</vt:lpstr>
      <vt:lpstr>3.10 常態分佈逼近二項分布</vt:lpstr>
      <vt:lpstr>常態逼近(續)</vt:lpstr>
      <vt:lpstr>常態逼近(續)</vt:lpstr>
      <vt:lpstr>常態逼近(續)</vt:lpstr>
      <vt:lpstr>常態逼近(續)</vt:lpstr>
      <vt:lpstr>PowerPoint 簡報</vt:lpstr>
      <vt:lpstr>PowerPoint 簡報</vt:lpstr>
      <vt:lpstr>範例3.31</vt:lpstr>
      <vt:lpstr>範例3.31(續)</vt:lpstr>
      <vt:lpstr>範例3.31(續)</vt:lpstr>
      <vt:lpstr>範例3.32</vt:lpstr>
      <vt:lpstr>範例3.32(續)</vt:lpstr>
      <vt:lpstr>範例3.32(續)</vt:lpstr>
      <vt:lpstr>PowerPoint 簡報</vt:lpstr>
      <vt:lpstr>3.11 伽瑪和指數分布</vt:lpstr>
      <vt:lpstr>伽瑪分布</vt:lpstr>
      <vt:lpstr>伽瑪分布(續)</vt:lpstr>
      <vt:lpstr>The Gamma function, Γ(⋅)</vt:lpstr>
      <vt:lpstr>Gamma function  是 連續型的 factorial function (階乘函數)</vt:lpstr>
      <vt:lpstr>Gamma Distribution</vt:lpstr>
      <vt:lpstr>PowerPoint 簡報</vt:lpstr>
      <vt:lpstr>PowerPoint 簡報</vt:lpstr>
      <vt:lpstr>PowerPoint 簡報</vt:lpstr>
      <vt:lpstr>指數分布</vt:lpstr>
      <vt:lpstr>伽瑪的平均值與變異數</vt:lpstr>
      <vt:lpstr>PowerPoint 簡報</vt:lpstr>
      <vt:lpstr>伽瑪分布與卜瓦松程序的關係</vt:lpstr>
      <vt:lpstr>伽瑪分布與卜瓦松程序的關係(續)</vt:lpstr>
      <vt:lpstr>指數分布與伽瑪分布的應用</vt:lpstr>
      <vt:lpstr>範例3.33</vt:lpstr>
      <vt:lpstr>無記憶性質及其對於指數分布的影響</vt:lpstr>
      <vt:lpstr>範例3.34</vt:lpstr>
      <vt:lpstr>範例3.35</vt:lpstr>
      <vt:lpstr>範例3.35(續)</vt:lpstr>
      <vt:lpstr>範例3.36</vt:lpstr>
      <vt:lpstr>範例3.36(續)</vt:lpstr>
      <vt:lpstr>範例3.37</vt:lpstr>
      <vt:lpstr>範例3.37(續)</vt:lpstr>
      <vt:lpstr>3.12 卡方分布</vt:lpstr>
      <vt:lpstr>卡方分布(續)</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3 章</dc:title>
  <dc:creator>toc136</dc:creator>
  <cp:lastModifiedBy>Renyuan Lyu</cp:lastModifiedBy>
  <cp:revision>93</cp:revision>
  <dcterms:created xsi:type="dcterms:W3CDTF">2013-07-23T02:05:42Z</dcterms:created>
  <dcterms:modified xsi:type="dcterms:W3CDTF">2020-05-11T18:09:52Z</dcterms:modified>
</cp:coreProperties>
</file>